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72" r:id="rId2"/>
  </p:sldMasterIdLst>
  <p:notesMasterIdLst>
    <p:notesMasterId r:id="rId11"/>
  </p:notesMasterIdLst>
  <p:handoutMasterIdLst>
    <p:handoutMasterId r:id="rId12"/>
  </p:handoutMasterIdLst>
  <p:sldIdLst>
    <p:sldId id="405" r:id="rId3"/>
    <p:sldId id="396" r:id="rId4"/>
    <p:sldId id="397" r:id="rId5"/>
    <p:sldId id="683" r:id="rId6"/>
    <p:sldId id="685" r:id="rId7"/>
    <p:sldId id="403" r:id="rId8"/>
    <p:sldId id="404" r:id="rId9"/>
    <p:sldId id="409" r:id="rId10"/>
  </p:sldIdLst>
  <p:sldSz cx="9144000" cy="5143500" type="screen16x9"/>
  <p:notesSz cx="7010400" cy="9296400"/>
  <p:embeddedFontLst>
    <p:embeddedFont>
      <p:font typeface="Fira Sans Extra Condensed" panose="020B0503050000020004" pitchFamily="34" charset="0"/>
      <p:regular r:id="rId13"/>
      <p:bold r:id="rId14"/>
      <p:italic r:id="rId15"/>
      <p:boldItalic r:id="rId16"/>
    </p:embeddedFont>
    <p:embeddedFont>
      <p:font typeface="Fira Sans Extra Condensed Medium" panose="020B0604020202020204" charset="0"/>
      <p:regular r:id="rId17"/>
      <p:bold r:id="rId18"/>
      <p:italic r:id="rId19"/>
      <p:boldItalic r:id="rId20"/>
    </p:embeddedFont>
    <p:embeddedFont>
      <p:font typeface="Fira Sans Extra Condensed SemiBold" panose="020B0604020202020204" charset="0"/>
      <p:regular r:id="rId21"/>
      <p:bold r:id="rId22"/>
      <p:italic r:id="rId23"/>
      <p:boldItalic r:id="rId24"/>
    </p:embeddedFont>
    <p:embeddedFont>
      <p:font typeface="Proxima Nova" panose="020B0604020202020204" charset="0"/>
      <p:regular r:id="rId25"/>
      <p:bold r:id="rId26"/>
      <p:italic r:id="rId27"/>
      <p:boldItalic r:id="rId28"/>
    </p:embeddedFont>
    <p:embeddedFont>
      <p:font typeface="Proxima Nova Semibold" panose="020B060402020202020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ssion A" id="{63566DE0-143C-4846-A00B-7F6C3F3841AE}">
          <p14:sldIdLst/>
        </p14:section>
        <p14:section name="Session B" id="{95D5BDAE-18BC-49D3-A4BE-254BEA381F9D}">
          <p14:sldIdLst/>
        </p14:section>
        <p14:section name="Session C" id="{85696C67-E82D-4DED-B10E-4786CBD7F7B3}">
          <p14:sldIdLst/>
        </p14:section>
        <p14:section name="Session D" id="{84C28CD3-CE53-4575-A9EA-2D4FE8B10341}">
          <p14:sldIdLst/>
        </p14:section>
        <p14:section name="Provider Presentation" id="{26023EC8-0186-41CC-B503-39137B41BB1A}">
          <p14:sldIdLst>
            <p14:sldId id="405"/>
            <p14:sldId id="396"/>
            <p14:sldId id="397"/>
            <p14:sldId id="683"/>
            <p14:sldId id="685"/>
            <p14:sldId id="403"/>
            <p14:sldId id="404"/>
            <p14:sldId id="4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ldon, Holly T" initials="WHT" lastIdx="1" clrIdx="0">
    <p:extLst>
      <p:ext uri="{19B8F6BF-5375-455C-9EA6-DF929625EA0E}">
        <p15:presenceInfo xmlns:p15="http://schemas.microsoft.com/office/powerpoint/2012/main" userId="S-1-5-21-329068152-583907252-725345543-4226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72AC48-5D3A-434A-9A86-3D1D226AB1CA}">
  <a:tblStyle styleId="{FD72AC48-5D3A-434A-9A86-3D1D226AB1CA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98E68E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98E68E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5A845FE-3778-4164-A4CA-BC9E448A96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04" autoAdjust="0"/>
    <p:restoredTop sz="94558" autoAdjust="0"/>
  </p:normalViewPr>
  <p:slideViewPr>
    <p:cSldViewPr snapToGrid="0">
      <p:cViewPr varScale="1">
        <p:scale>
          <a:sx n="70" d="100"/>
          <a:sy n="70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viewProps" Target="viewProps.xml"/><Relationship Id="rId21" Type="http://schemas.openxmlformats.org/officeDocument/2006/relationships/font" Target="fonts/font9.fntdata"/><Relationship Id="rId34" Type="http://schemas.openxmlformats.org/officeDocument/2006/relationships/font" Target="fonts/font2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font" Target="fonts/font24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font" Target="fonts/font2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font" Target="fonts/font21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FA2CC-32DA-4682-B9D0-19D82FECBBA7}" type="doc">
      <dgm:prSet loTypeId="urn:diagrams.loki3.com/VaryingWidth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4B8071A-7412-4F85-A746-49ED1B8136EF}">
      <dgm:prSet/>
      <dgm:spPr/>
      <dgm:t>
        <a:bodyPr/>
        <a:lstStyle/>
        <a:p>
          <a:r>
            <a:rPr lang="en-US" b="0" i="0" dirty="0"/>
            <a:t>ROSE is an evidence-based program</a:t>
          </a:r>
          <a:endParaRPr lang="en-US" dirty="0"/>
        </a:p>
      </dgm:t>
    </dgm:pt>
    <dgm:pt modelId="{C48CE127-2C22-41A5-9E7A-C293EA48A8FF}" type="parTrans" cxnId="{372B95C4-DBEF-45BE-80F1-98D7D59BEB14}">
      <dgm:prSet/>
      <dgm:spPr/>
      <dgm:t>
        <a:bodyPr/>
        <a:lstStyle/>
        <a:p>
          <a:endParaRPr lang="en-US"/>
        </a:p>
      </dgm:t>
    </dgm:pt>
    <dgm:pt modelId="{4823B439-2572-4DB6-B88F-D0547262D316}" type="sibTrans" cxnId="{372B95C4-DBEF-45BE-80F1-98D7D59BEB14}">
      <dgm:prSet/>
      <dgm:spPr/>
      <dgm:t>
        <a:bodyPr/>
        <a:lstStyle/>
        <a:p>
          <a:endParaRPr lang="en-US"/>
        </a:p>
      </dgm:t>
    </dgm:pt>
    <dgm:pt modelId="{798E6AF8-5EE9-4D49-B4EA-59827CC5629F}">
      <dgm:prSet/>
      <dgm:spPr/>
      <dgm:t>
        <a:bodyPr/>
        <a:lstStyle/>
        <a:p>
          <a:r>
            <a:rPr lang="en-US" b="0" i="0" dirty="0"/>
            <a:t>Reduces rates of postpartum depression by 50%</a:t>
          </a:r>
          <a:endParaRPr lang="en-US" dirty="0"/>
        </a:p>
      </dgm:t>
    </dgm:pt>
    <dgm:pt modelId="{8CF77D47-E1BB-4763-8BDE-90FB3BF6DA6A}" type="parTrans" cxnId="{989E8F11-8C03-4165-B0DF-55F646232E2E}">
      <dgm:prSet/>
      <dgm:spPr/>
      <dgm:t>
        <a:bodyPr/>
        <a:lstStyle/>
        <a:p>
          <a:endParaRPr lang="en-US"/>
        </a:p>
      </dgm:t>
    </dgm:pt>
    <dgm:pt modelId="{C9A8BD4C-DBBA-4EB9-BD5F-AC14117B3EB2}" type="sibTrans" cxnId="{989E8F11-8C03-4165-B0DF-55F646232E2E}">
      <dgm:prSet/>
      <dgm:spPr/>
      <dgm:t>
        <a:bodyPr/>
        <a:lstStyle/>
        <a:p>
          <a:endParaRPr lang="en-US"/>
        </a:p>
      </dgm:t>
    </dgm:pt>
    <dgm:pt modelId="{01D9F0FC-1418-4841-A7A6-8FD98790C0C6}" type="pres">
      <dgm:prSet presAssocID="{92BFA2CC-32DA-4682-B9D0-19D82FECBBA7}" presName="Name0" presStyleCnt="0">
        <dgm:presLayoutVars>
          <dgm:resizeHandles/>
        </dgm:presLayoutVars>
      </dgm:prSet>
      <dgm:spPr/>
    </dgm:pt>
    <dgm:pt modelId="{CE935EE1-8783-494B-A326-8F0F17D2DBD5}" type="pres">
      <dgm:prSet presAssocID="{F4B8071A-7412-4F85-A746-49ED1B8136EF}" presName="text" presStyleLbl="node1" presStyleIdx="0" presStyleCnt="2">
        <dgm:presLayoutVars>
          <dgm:bulletEnabled val="1"/>
        </dgm:presLayoutVars>
      </dgm:prSet>
      <dgm:spPr/>
    </dgm:pt>
    <dgm:pt modelId="{BFC623BC-43A0-4699-9621-ACB35E5F762F}" type="pres">
      <dgm:prSet presAssocID="{4823B439-2572-4DB6-B88F-D0547262D316}" presName="space" presStyleCnt="0"/>
      <dgm:spPr/>
    </dgm:pt>
    <dgm:pt modelId="{A8F9D8BC-D29B-4A66-9AFA-EE4DC2614CC6}" type="pres">
      <dgm:prSet presAssocID="{798E6AF8-5EE9-4D49-B4EA-59827CC5629F}" presName="text" presStyleLbl="node1" presStyleIdx="1" presStyleCnt="2">
        <dgm:presLayoutVars>
          <dgm:bulletEnabled val="1"/>
        </dgm:presLayoutVars>
      </dgm:prSet>
      <dgm:spPr/>
    </dgm:pt>
  </dgm:ptLst>
  <dgm:cxnLst>
    <dgm:cxn modelId="{989E8F11-8C03-4165-B0DF-55F646232E2E}" srcId="{92BFA2CC-32DA-4682-B9D0-19D82FECBBA7}" destId="{798E6AF8-5EE9-4D49-B4EA-59827CC5629F}" srcOrd="1" destOrd="0" parTransId="{8CF77D47-E1BB-4763-8BDE-90FB3BF6DA6A}" sibTransId="{C9A8BD4C-DBBA-4EB9-BD5F-AC14117B3EB2}"/>
    <dgm:cxn modelId="{8881084A-B4DA-4C93-B45D-908B6A190AD1}" type="presOf" srcId="{798E6AF8-5EE9-4D49-B4EA-59827CC5629F}" destId="{A8F9D8BC-D29B-4A66-9AFA-EE4DC2614CC6}" srcOrd="0" destOrd="0" presId="urn:diagrams.loki3.com/VaryingWidthList"/>
    <dgm:cxn modelId="{6BF203B3-1EEF-4386-9864-B284AD3583FF}" type="presOf" srcId="{92BFA2CC-32DA-4682-B9D0-19D82FECBBA7}" destId="{01D9F0FC-1418-4841-A7A6-8FD98790C0C6}" srcOrd="0" destOrd="0" presId="urn:diagrams.loki3.com/VaryingWidthList"/>
    <dgm:cxn modelId="{7B8C44B8-1070-4F44-89D6-D759F13F81C3}" type="presOf" srcId="{F4B8071A-7412-4F85-A746-49ED1B8136EF}" destId="{CE935EE1-8783-494B-A326-8F0F17D2DBD5}" srcOrd="0" destOrd="0" presId="urn:diagrams.loki3.com/VaryingWidthList"/>
    <dgm:cxn modelId="{372B95C4-DBEF-45BE-80F1-98D7D59BEB14}" srcId="{92BFA2CC-32DA-4682-B9D0-19D82FECBBA7}" destId="{F4B8071A-7412-4F85-A746-49ED1B8136EF}" srcOrd="0" destOrd="0" parTransId="{C48CE127-2C22-41A5-9E7A-C293EA48A8FF}" sibTransId="{4823B439-2572-4DB6-B88F-D0547262D316}"/>
    <dgm:cxn modelId="{610190AF-7CBA-4838-B88B-C9828CCB389F}" type="presParOf" srcId="{01D9F0FC-1418-4841-A7A6-8FD98790C0C6}" destId="{CE935EE1-8783-494B-A326-8F0F17D2DBD5}" srcOrd="0" destOrd="0" presId="urn:diagrams.loki3.com/VaryingWidthList"/>
    <dgm:cxn modelId="{3D3AE03F-EF72-4C71-B019-59C30D9665F5}" type="presParOf" srcId="{01D9F0FC-1418-4841-A7A6-8FD98790C0C6}" destId="{BFC623BC-43A0-4699-9621-ACB35E5F762F}" srcOrd="1" destOrd="0" presId="urn:diagrams.loki3.com/VaryingWidthList"/>
    <dgm:cxn modelId="{BEAA9385-7148-4037-BE54-1B177CF9C5DA}" type="presParOf" srcId="{01D9F0FC-1418-4841-A7A6-8FD98790C0C6}" destId="{A8F9D8BC-D29B-4A66-9AFA-EE4DC2614CC6}" srcOrd="2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1BE3AF-CB1D-4884-BE05-314907EC3C40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0D16A4-53C7-4AFC-9DBC-E265181DDB36}">
      <dgm:prSet/>
      <dgm:spPr/>
      <dgm:t>
        <a:bodyPr/>
        <a:lstStyle/>
        <a:p>
          <a:r>
            <a:rPr lang="en-US" b="0" i="0"/>
            <a:t>I think my patient could benefit from ROSE!</a:t>
          </a:r>
          <a:endParaRPr lang="en-US"/>
        </a:p>
      </dgm:t>
    </dgm:pt>
    <dgm:pt modelId="{53F13825-4EBF-4F52-B24E-F9C9A8C61D7F}" type="parTrans" cxnId="{811C8F8B-09B5-47E8-933A-655619F3A4E8}">
      <dgm:prSet/>
      <dgm:spPr/>
      <dgm:t>
        <a:bodyPr/>
        <a:lstStyle/>
        <a:p>
          <a:endParaRPr lang="en-US"/>
        </a:p>
      </dgm:t>
    </dgm:pt>
    <dgm:pt modelId="{C0CA0FB1-EDCC-4487-9327-CA670ED991F0}" type="sibTrans" cxnId="{811C8F8B-09B5-47E8-933A-655619F3A4E8}">
      <dgm:prSet/>
      <dgm:spPr/>
      <dgm:t>
        <a:bodyPr/>
        <a:lstStyle/>
        <a:p>
          <a:endParaRPr lang="en-US"/>
        </a:p>
      </dgm:t>
    </dgm:pt>
    <dgm:pt modelId="{DC6098DF-2782-4B80-AA9A-B452BC478461}">
      <dgm:prSet/>
      <dgm:spPr/>
      <dgm:t>
        <a:bodyPr/>
        <a:lstStyle/>
        <a:p>
          <a:r>
            <a:rPr lang="en-US" b="0" i="0"/>
            <a:t>GOG</a:t>
          </a:r>
          <a:endParaRPr lang="en-US"/>
        </a:p>
      </dgm:t>
    </dgm:pt>
    <dgm:pt modelId="{7C417D05-8385-464F-9F80-49767F7C74C8}" type="parTrans" cxnId="{EFB08230-BC1D-44D2-9DD1-0EBDFC4D89EB}">
      <dgm:prSet/>
      <dgm:spPr/>
      <dgm:t>
        <a:bodyPr/>
        <a:lstStyle/>
        <a:p>
          <a:endParaRPr lang="en-US"/>
        </a:p>
      </dgm:t>
    </dgm:pt>
    <dgm:pt modelId="{4616360E-CE26-4768-A77D-C0217EAB4247}" type="sibTrans" cxnId="{EFB08230-BC1D-44D2-9DD1-0EBDFC4D89EB}">
      <dgm:prSet/>
      <dgm:spPr/>
      <dgm:t>
        <a:bodyPr/>
        <a:lstStyle/>
        <a:p>
          <a:endParaRPr lang="en-US"/>
        </a:p>
      </dgm:t>
    </dgm:pt>
    <dgm:pt modelId="{C99C3D79-36F0-48E9-9ECE-C0A4248C69CD}">
      <dgm:prSet/>
      <dgm:spPr/>
      <dgm:t>
        <a:bodyPr/>
        <a:lstStyle/>
        <a:p>
          <a:r>
            <a:rPr lang="en-US" b="0" i="0" dirty="0"/>
            <a:t>Join group zoom link (no RSVP necessary)</a:t>
          </a:r>
          <a:endParaRPr lang="en-US" dirty="0"/>
        </a:p>
      </dgm:t>
    </dgm:pt>
    <dgm:pt modelId="{EB408D51-5288-4AD7-B4B9-5F8A99188742}" type="parTrans" cxnId="{843BE550-4A47-4648-B46C-F182034513A3}">
      <dgm:prSet/>
      <dgm:spPr/>
      <dgm:t>
        <a:bodyPr/>
        <a:lstStyle/>
        <a:p>
          <a:endParaRPr lang="en-US"/>
        </a:p>
      </dgm:t>
    </dgm:pt>
    <dgm:pt modelId="{F64DE115-99F1-4D2C-AB24-DF019994B5D8}" type="sibTrans" cxnId="{843BE550-4A47-4648-B46C-F182034513A3}">
      <dgm:prSet/>
      <dgm:spPr/>
      <dgm:t>
        <a:bodyPr/>
        <a:lstStyle/>
        <a:p>
          <a:endParaRPr lang="en-US"/>
        </a:p>
      </dgm:t>
    </dgm:pt>
    <dgm:pt modelId="{5723A804-25E7-4CD8-B0F9-598FA7B1FF24}">
      <dgm:prSet/>
      <dgm:spPr/>
      <dgm:t>
        <a:bodyPr/>
        <a:lstStyle/>
        <a:p>
          <a:r>
            <a:rPr lang="en-US" b="0" i="0" dirty="0"/>
            <a:t>Schedule individual appointment with OAS staff</a:t>
          </a:r>
          <a:endParaRPr lang="en-US" dirty="0"/>
        </a:p>
      </dgm:t>
    </dgm:pt>
    <dgm:pt modelId="{ECCF8ACC-28DD-4396-814B-13796035191F}" type="parTrans" cxnId="{932B45BD-3EFB-4119-B960-64B5E59DD7D9}">
      <dgm:prSet/>
      <dgm:spPr/>
      <dgm:t>
        <a:bodyPr/>
        <a:lstStyle/>
        <a:p>
          <a:endParaRPr lang="en-US"/>
        </a:p>
      </dgm:t>
    </dgm:pt>
    <dgm:pt modelId="{119F31D6-673D-41A3-82D9-A70F470DEB1F}" type="sibTrans" cxnId="{932B45BD-3EFB-4119-B960-64B5E59DD7D9}">
      <dgm:prSet/>
      <dgm:spPr/>
      <dgm:t>
        <a:bodyPr/>
        <a:lstStyle/>
        <a:p>
          <a:endParaRPr lang="en-US"/>
        </a:p>
      </dgm:t>
    </dgm:pt>
    <dgm:pt modelId="{02DD1352-8C71-4B26-890E-1819B1128AB5}">
      <dgm:prSet/>
      <dgm:spPr/>
      <dgm:t>
        <a:bodyPr/>
        <a:lstStyle/>
        <a:p>
          <a:r>
            <a:rPr lang="en-US" b="0" i="0"/>
            <a:t>SCC</a:t>
          </a:r>
          <a:endParaRPr lang="en-US"/>
        </a:p>
      </dgm:t>
    </dgm:pt>
    <dgm:pt modelId="{F93EDE83-FA88-4629-8C79-710BEB8F7726}" type="parTrans" cxnId="{B534CA7F-D0C9-476B-B463-A3905D1260CE}">
      <dgm:prSet/>
      <dgm:spPr/>
      <dgm:t>
        <a:bodyPr/>
        <a:lstStyle/>
        <a:p>
          <a:endParaRPr lang="en-US"/>
        </a:p>
      </dgm:t>
    </dgm:pt>
    <dgm:pt modelId="{E5184B0F-6D6D-4BE1-AC3F-14353FA1BBE6}" type="sibTrans" cxnId="{B534CA7F-D0C9-476B-B463-A3905D1260CE}">
      <dgm:prSet/>
      <dgm:spPr/>
      <dgm:t>
        <a:bodyPr/>
        <a:lstStyle/>
        <a:p>
          <a:endParaRPr lang="en-US"/>
        </a:p>
      </dgm:t>
    </dgm:pt>
    <dgm:pt modelId="{1F1887E8-B250-43AA-81D9-03707F6EE6DE}">
      <dgm:prSet/>
      <dgm:spPr/>
      <dgm:t>
        <a:bodyPr/>
        <a:lstStyle/>
        <a:p>
          <a:r>
            <a:rPr lang="en-US" b="0" i="0" dirty="0"/>
            <a:t>Join group zoom link (no RSVP necessary)</a:t>
          </a:r>
          <a:endParaRPr lang="en-US" dirty="0"/>
        </a:p>
      </dgm:t>
    </dgm:pt>
    <dgm:pt modelId="{9B46B371-713A-433B-A347-FF87C6206325}" type="parTrans" cxnId="{4B3DDF00-DF81-4224-B598-A7C4EF54641D}">
      <dgm:prSet/>
      <dgm:spPr/>
      <dgm:t>
        <a:bodyPr/>
        <a:lstStyle/>
        <a:p>
          <a:endParaRPr lang="en-US"/>
        </a:p>
      </dgm:t>
    </dgm:pt>
    <dgm:pt modelId="{AE2C4043-57AA-492D-9412-0E266D86B368}" type="sibTrans" cxnId="{4B3DDF00-DF81-4224-B598-A7C4EF54641D}">
      <dgm:prSet/>
      <dgm:spPr/>
      <dgm:t>
        <a:bodyPr/>
        <a:lstStyle/>
        <a:p>
          <a:endParaRPr lang="en-US"/>
        </a:p>
      </dgm:t>
    </dgm:pt>
    <dgm:pt modelId="{D11274EE-B483-44B3-B0F1-837200FA1D5E}">
      <dgm:prSet/>
      <dgm:spPr/>
      <dgm:t>
        <a:bodyPr/>
        <a:lstStyle/>
        <a:p>
          <a:r>
            <a:rPr lang="en-US" b="0" i="0" dirty="0"/>
            <a:t>Schedule individual appointment with OAS staff</a:t>
          </a:r>
          <a:endParaRPr lang="en-US" dirty="0"/>
        </a:p>
      </dgm:t>
    </dgm:pt>
    <dgm:pt modelId="{3446A424-E13F-4B3A-984E-36C4B97401DA}" type="parTrans" cxnId="{5F889970-0FFE-4DAD-889D-39F44C7D55E3}">
      <dgm:prSet/>
      <dgm:spPr/>
      <dgm:t>
        <a:bodyPr/>
        <a:lstStyle/>
        <a:p>
          <a:endParaRPr lang="en-US"/>
        </a:p>
      </dgm:t>
    </dgm:pt>
    <dgm:pt modelId="{69A5C616-E796-402A-95CC-2D765E35EAB7}" type="sibTrans" cxnId="{5F889970-0FFE-4DAD-889D-39F44C7D55E3}">
      <dgm:prSet/>
      <dgm:spPr/>
      <dgm:t>
        <a:bodyPr/>
        <a:lstStyle/>
        <a:p>
          <a:endParaRPr lang="en-US"/>
        </a:p>
      </dgm:t>
    </dgm:pt>
    <dgm:pt modelId="{D9083AC3-FFD0-46ED-A512-77043555AED8}">
      <dgm:prSet/>
      <dgm:spPr/>
      <dgm:t>
        <a:bodyPr/>
        <a:lstStyle/>
        <a:p>
          <a:r>
            <a:rPr lang="en-US" b="0" i="0"/>
            <a:t>MW</a:t>
          </a:r>
          <a:endParaRPr lang="en-US"/>
        </a:p>
      </dgm:t>
    </dgm:pt>
    <dgm:pt modelId="{BB92466A-9AB1-40C5-B47D-A9897DA0C2EC}" type="parTrans" cxnId="{DCEC3849-3743-4371-9857-3CF99D7BB84D}">
      <dgm:prSet/>
      <dgm:spPr/>
      <dgm:t>
        <a:bodyPr/>
        <a:lstStyle/>
        <a:p>
          <a:endParaRPr lang="en-US"/>
        </a:p>
      </dgm:t>
    </dgm:pt>
    <dgm:pt modelId="{EF89B7ED-8007-4875-80D1-5FC56B3E6B40}" type="sibTrans" cxnId="{DCEC3849-3743-4371-9857-3CF99D7BB84D}">
      <dgm:prSet/>
      <dgm:spPr/>
      <dgm:t>
        <a:bodyPr/>
        <a:lstStyle/>
        <a:p>
          <a:endParaRPr lang="en-US"/>
        </a:p>
      </dgm:t>
    </dgm:pt>
    <dgm:pt modelId="{924F70AE-4507-49CC-9267-6722CACF8C01}">
      <dgm:prSet/>
      <dgm:spPr/>
      <dgm:t>
        <a:bodyPr/>
        <a:lstStyle/>
        <a:p>
          <a:r>
            <a:rPr lang="en-US" b="0" i="0" dirty="0"/>
            <a:t>Join group zoom link (no RSVP necessary)</a:t>
          </a:r>
          <a:endParaRPr lang="en-US" dirty="0"/>
        </a:p>
      </dgm:t>
    </dgm:pt>
    <dgm:pt modelId="{C1CA3523-0C2B-46EA-A137-4939FE428EC9}" type="parTrans" cxnId="{07085E58-2529-4B8F-90F2-904E760A3B2A}">
      <dgm:prSet/>
      <dgm:spPr/>
      <dgm:t>
        <a:bodyPr/>
        <a:lstStyle/>
        <a:p>
          <a:endParaRPr lang="en-US"/>
        </a:p>
      </dgm:t>
    </dgm:pt>
    <dgm:pt modelId="{A4CC5EDD-2A66-43B9-8696-9BC3BCFFCF57}" type="sibTrans" cxnId="{07085E58-2529-4B8F-90F2-904E760A3B2A}">
      <dgm:prSet/>
      <dgm:spPr/>
      <dgm:t>
        <a:bodyPr/>
        <a:lstStyle/>
        <a:p>
          <a:endParaRPr lang="en-US"/>
        </a:p>
      </dgm:t>
    </dgm:pt>
    <dgm:pt modelId="{E8C88F6A-CA7A-4910-B2CE-993EB951B81C}">
      <dgm:prSet/>
      <dgm:spPr/>
      <dgm:t>
        <a:bodyPr/>
        <a:lstStyle/>
        <a:p>
          <a:r>
            <a:rPr lang="en-US" b="0" i="0"/>
            <a:t>UOG</a:t>
          </a:r>
          <a:endParaRPr lang="en-US"/>
        </a:p>
      </dgm:t>
    </dgm:pt>
    <dgm:pt modelId="{F0851989-7E79-4C64-B03C-8A0CDFFF8D2D}" type="parTrans" cxnId="{54D431A0-B061-43D6-AE1D-4C2CF8DD254A}">
      <dgm:prSet/>
      <dgm:spPr/>
      <dgm:t>
        <a:bodyPr/>
        <a:lstStyle/>
        <a:p>
          <a:endParaRPr lang="en-US"/>
        </a:p>
      </dgm:t>
    </dgm:pt>
    <dgm:pt modelId="{B8F5A69D-67F9-4059-B136-5B7EE647622F}" type="sibTrans" cxnId="{54D431A0-B061-43D6-AE1D-4C2CF8DD254A}">
      <dgm:prSet/>
      <dgm:spPr/>
      <dgm:t>
        <a:bodyPr/>
        <a:lstStyle/>
        <a:p>
          <a:endParaRPr lang="en-US"/>
        </a:p>
      </dgm:t>
    </dgm:pt>
    <dgm:pt modelId="{B047CF1F-111F-4294-911C-1010F381FC2F}">
      <dgm:prSet/>
      <dgm:spPr/>
      <dgm:t>
        <a:bodyPr/>
        <a:lstStyle/>
        <a:p>
          <a:r>
            <a:rPr lang="en-US" b="0" i="0" dirty="0"/>
            <a:t>Join group zoom link (no RSVP necessary)</a:t>
          </a:r>
          <a:endParaRPr lang="en-US" dirty="0"/>
        </a:p>
      </dgm:t>
    </dgm:pt>
    <dgm:pt modelId="{4C2D1344-4C1C-4E64-9CE8-8F036757B7C2}" type="parTrans" cxnId="{405E49FC-2CC2-42E0-A8E2-1D7885C589E6}">
      <dgm:prSet/>
      <dgm:spPr/>
      <dgm:t>
        <a:bodyPr/>
        <a:lstStyle/>
        <a:p>
          <a:endParaRPr lang="en-US"/>
        </a:p>
      </dgm:t>
    </dgm:pt>
    <dgm:pt modelId="{EE72A97C-6378-4B45-93AB-1E1EB912913C}" type="sibTrans" cxnId="{405E49FC-2CC2-42E0-A8E2-1D7885C589E6}">
      <dgm:prSet/>
      <dgm:spPr/>
      <dgm:t>
        <a:bodyPr/>
        <a:lstStyle/>
        <a:p>
          <a:endParaRPr lang="en-US"/>
        </a:p>
      </dgm:t>
    </dgm:pt>
    <dgm:pt modelId="{4574BE8A-FF23-48F7-8168-B429872409AC}" type="pres">
      <dgm:prSet presAssocID="{FC1BE3AF-CB1D-4884-BE05-314907EC3C4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CA07CC-D028-407B-BBA3-35EA5538BDE7}" type="pres">
      <dgm:prSet presAssocID="{730D16A4-53C7-4AFC-9DBC-E265181DDB36}" presName="hierRoot1" presStyleCnt="0">
        <dgm:presLayoutVars>
          <dgm:hierBranch val="init"/>
        </dgm:presLayoutVars>
      </dgm:prSet>
      <dgm:spPr/>
    </dgm:pt>
    <dgm:pt modelId="{AB3F831D-ADD9-415A-B6EC-33EF15E48FA1}" type="pres">
      <dgm:prSet presAssocID="{730D16A4-53C7-4AFC-9DBC-E265181DDB36}" presName="rootComposite1" presStyleCnt="0"/>
      <dgm:spPr/>
    </dgm:pt>
    <dgm:pt modelId="{899F0F93-982C-4A64-9025-F4CB6E7C6BCB}" type="pres">
      <dgm:prSet presAssocID="{730D16A4-53C7-4AFC-9DBC-E265181DDB36}" presName="rootText1" presStyleLbl="node0" presStyleIdx="0" presStyleCnt="1">
        <dgm:presLayoutVars>
          <dgm:chPref val="3"/>
        </dgm:presLayoutVars>
      </dgm:prSet>
      <dgm:spPr/>
    </dgm:pt>
    <dgm:pt modelId="{04A6DD53-0CE8-4EAE-8D50-383E6871EEC0}" type="pres">
      <dgm:prSet presAssocID="{730D16A4-53C7-4AFC-9DBC-E265181DDB36}" presName="rootConnector1" presStyleLbl="node1" presStyleIdx="0" presStyleCnt="0"/>
      <dgm:spPr/>
    </dgm:pt>
    <dgm:pt modelId="{ACCEF3E9-864C-4A15-AE41-9FD647E60161}" type="pres">
      <dgm:prSet presAssocID="{730D16A4-53C7-4AFC-9DBC-E265181DDB36}" presName="hierChild2" presStyleCnt="0"/>
      <dgm:spPr/>
    </dgm:pt>
    <dgm:pt modelId="{5134375C-0E7B-4CC1-9706-D61206EB39C7}" type="pres">
      <dgm:prSet presAssocID="{7C417D05-8385-464F-9F80-49767F7C74C8}" presName="Name64" presStyleLbl="parChTrans1D2" presStyleIdx="0" presStyleCnt="4"/>
      <dgm:spPr/>
    </dgm:pt>
    <dgm:pt modelId="{25ADF215-862B-4322-B03A-A4BAB37118D8}" type="pres">
      <dgm:prSet presAssocID="{DC6098DF-2782-4B80-AA9A-B452BC478461}" presName="hierRoot2" presStyleCnt="0">
        <dgm:presLayoutVars>
          <dgm:hierBranch val="init"/>
        </dgm:presLayoutVars>
      </dgm:prSet>
      <dgm:spPr/>
    </dgm:pt>
    <dgm:pt modelId="{7CC5843B-6CE5-423B-930E-8277D28B6F69}" type="pres">
      <dgm:prSet presAssocID="{DC6098DF-2782-4B80-AA9A-B452BC478461}" presName="rootComposite" presStyleCnt="0"/>
      <dgm:spPr/>
    </dgm:pt>
    <dgm:pt modelId="{A4BF3210-98A8-4D67-BA34-FF29C7D57817}" type="pres">
      <dgm:prSet presAssocID="{DC6098DF-2782-4B80-AA9A-B452BC478461}" presName="rootText" presStyleLbl="node2" presStyleIdx="0" presStyleCnt="4">
        <dgm:presLayoutVars>
          <dgm:chPref val="3"/>
        </dgm:presLayoutVars>
      </dgm:prSet>
      <dgm:spPr/>
    </dgm:pt>
    <dgm:pt modelId="{B779EAAA-DABC-4E2E-9635-8016690F3E14}" type="pres">
      <dgm:prSet presAssocID="{DC6098DF-2782-4B80-AA9A-B452BC478461}" presName="rootConnector" presStyleLbl="node2" presStyleIdx="0" presStyleCnt="4"/>
      <dgm:spPr/>
    </dgm:pt>
    <dgm:pt modelId="{C29C7555-7C14-48DE-8813-20C8BA35E0DB}" type="pres">
      <dgm:prSet presAssocID="{DC6098DF-2782-4B80-AA9A-B452BC478461}" presName="hierChild4" presStyleCnt="0"/>
      <dgm:spPr/>
    </dgm:pt>
    <dgm:pt modelId="{3BEC2048-3832-4D3A-9408-3679FA17A8B3}" type="pres">
      <dgm:prSet presAssocID="{EB408D51-5288-4AD7-B4B9-5F8A99188742}" presName="Name64" presStyleLbl="parChTrans1D3" presStyleIdx="0" presStyleCnt="6"/>
      <dgm:spPr/>
    </dgm:pt>
    <dgm:pt modelId="{4D4E235C-015B-48D7-9EE5-0DC0E84EE484}" type="pres">
      <dgm:prSet presAssocID="{C99C3D79-36F0-48E9-9ECE-C0A4248C69CD}" presName="hierRoot2" presStyleCnt="0">
        <dgm:presLayoutVars>
          <dgm:hierBranch val="init"/>
        </dgm:presLayoutVars>
      </dgm:prSet>
      <dgm:spPr/>
    </dgm:pt>
    <dgm:pt modelId="{700A9457-8A83-4132-9FCA-560E1D51EE53}" type="pres">
      <dgm:prSet presAssocID="{C99C3D79-36F0-48E9-9ECE-C0A4248C69CD}" presName="rootComposite" presStyleCnt="0"/>
      <dgm:spPr/>
    </dgm:pt>
    <dgm:pt modelId="{17867281-BA13-4565-B14A-6B195BFFE9FB}" type="pres">
      <dgm:prSet presAssocID="{C99C3D79-36F0-48E9-9ECE-C0A4248C69CD}" presName="rootText" presStyleLbl="node3" presStyleIdx="0" presStyleCnt="6">
        <dgm:presLayoutVars>
          <dgm:chPref val="3"/>
        </dgm:presLayoutVars>
      </dgm:prSet>
      <dgm:spPr/>
    </dgm:pt>
    <dgm:pt modelId="{8FAD5C91-A2F1-4FEE-A1C6-5DD2F19D2D13}" type="pres">
      <dgm:prSet presAssocID="{C99C3D79-36F0-48E9-9ECE-C0A4248C69CD}" presName="rootConnector" presStyleLbl="node3" presStyleIdx="0" presStyleCnt="6"/>
      <dgm:spPr/>
    </dgm:pt>
    <dgm:pt modelId="{126D775C-C24D-4B71-941E-3D76782F1B1C}" type="pres">
      <dgm:prSet presAssocID="{C99C3D79-36F0-48E9-9ECE-C0A4248C69CD}" presName="hierChild4" presStyleCnt="0"/>
      <dgm:spPr/>
    </dgm:pt>
    <dgm:pt modelId="{73AC7E75-A6A6-4107-83CD-049C10FD11AC}" type="pres">
      <dgm:prSet presAssocID="{C99C3D79-36F0-48E9-9ECE-C0A4248C69CD}" presName="hierChild5" presStyleCnt="0"/>
      <dgm:spPr/>
    </dgm:pt>
    <dgm:pt modelId="{0786DF87-18C4-4072-A306-9E82D836EB6A}" type="pres">
      <dgm:prSet presAssocID="{ECCF8ACC-28DD-4396-814B-13796035191F}" presName="Name64" presStyleLbl="parChTrans1D3" presStyleIdx="1" presStyleCnt="6"/>
      <dgm:spPr/>
    </dgm:pt>
    <dgm:pt modelId="{850F8E60-B564-4DA3-8AD8-B914C29D5E3C}" type="pres">
      <dgm:prSet presAssocID="{5723A804-25E7-4CD8-B0F9-598FA7B1FF24}" presName="hierRoot2" presStyleCnt="0">
        <dgm:presLayoutVars>
          <dgm:hierBranch val="init"/>
        </dgm:presLayoutVars>
      </dgm:prSet>
      <dgm:spPr/>
    </dgm:pt>
    <dgm:pt modelId="{760E8191-6679-43A4-ACA0-F22F2E18072E}" type="pres">
      <dgm:prSet presAssocID="{5723A804-25E7-4CD8-B0F9-598FA7B1FF24}" presName="rootComposite" presStyleCnt="0"/>
      <dgm:spPr/>
    </dgm:pt>
    <dgm:pt modelId="{50A1FC23-DC3B-482A-97D0-685BDC3A8FB3}" type="pres">
      <dgm:prSet presAssocID="{5723A804-25E7-4CD8-B0F9-598FA7B1FF24}" presName="rootText" presStyleLbl="node3" presStyleIdx="1" presStyleCnt="6">
        <dgm:presLayoutVars>
          <dgm:chPref val="3"/>
        </dgm:presLayoutVars>
      </dgm:prSet>
      <dgm:spPr/>
    </dgm:pt>
    <dgm:pt modelId="{5EA70F8D-8F19-4309-B244-A49BA1CE79B2}" type="pres">
      <dgm:prSet presAssocID="{5723A804-25E7-4CD8-B0F9-598FA7B1FF24}" presName="rootConnector" presStyleLbl="node3" presStyleIdx="1" presStyleCnt="6"/>
      <dgm:spPr/>
    </dgm:pt>
    <dgm:pt modelId="{449B1254-B08D-41C4-8327-2F52D9500302}" type="pres">
      <dgm:prSet presAssocID="{5723A804-25E7-4CD8-B0F9-598FA7B1FF24}" presName="hierChild4" presStyleCnt="0"/>
      <dgm:spPr/>
    </dgm:pt>
    <dgm:pt modelId="{6BDB2F25-AC5E-4924-83E9-9B31183403C4}" type="pres">
      <dgm:prSet presAssocID="{5723A804-25E7-4CD8-B0F9-598FA7B1FF24}" presName="hierChild5" presStyleCnt="0"/>
      <dgm:spPr/>
    </dgm:pt>
    <dgm:pt modelId="{CD7CB9F7-BE29-4CE3-B94A-94B0C342DB2A}" type="pres">
      <dgm:prSet presAssocID="{DC6098DF-2782-4B80-AA9A-B452BC478461}" presName="hierChild5" presStyleCnt="0"/>
      <dgm:spPr/>
    </dgm:pt>
    <dgm:pt modelId="{60C53B93-0639-42C2-A868-73B8B994A9E0}" type="pres">
      <dgm:prSet presAssocID="{F93EDE83-FA88-4629-8C79-710BEB8F7726}" presName="Name64" presStyleLbl="parChTrans1D2" presStyleIdx="1" presStyleCnt="4"/>
      <dgm:spPr/>
    </dgm:pt>
    <dgm:pt modelId="{42A40493-B687-49BD-955C-A22C2E4C724B}" type="pres">
      <dgm:prSet presAssocID="{02DD1352-8C71-4B26-890E-1819B1128AB5}" presName="hierRoot2" presStyleCnt="0">
        <dgm:presLayoutVars>
          <dgm:hierBranch val="init"/>
        </dgm:presLayoutVars>
      </dgm:prSet>
      <dgm:spPr/>
    </dgm:pt>
    <dgm:pt modelId="{1ECB811E-7359-45FC-8BE6-4EA69AE57301}" type="pres">
      <dgm:prSet presAssocID="{02DD1352-8C71-4B26-890E-1819B1128AB5}" presName="rootComposite" presStyleCnt="0"/>
      <dgm:spPr/>
    </dgm:pt>
    <dgm:pt modelId="{A47E916F-CCC8-407B-9F33-41EB559960A9}" type="pres">
      <dgm:prSet presAssocID="{02DD1352-8C71-4B26-890E-1819B1128AB5}" presName="rootText" presStyleLbl="node2" presStyleIdx="1" presStyleCnt="4">
        <dgm:presLayoutVars>
          <dgm:chPref val="3"/>
        </dgm:presLayoutVars>
      </dgm:prSet>
      <dgm:spPr/>
    </dgm:pt>
    <dgm:pt modelId="{C9B92F7D-7954-478E-8C6B-D3C875A36889}" type="pres">
      <dgm:prSet presAssocID="{02DD1352-8C71-4B26-890E-1819B1128AB5}" presName="rootConnector" presStyleLbl="node2" presStyleIdx="1" presStyleCnt="4"/>
      <dgm:spPr/>
    </dgm:pt>
    <dgm:pt modelId="{505A5A81-7D8F-4A73-ADF3-830440F73AD5}" type="pres">
      <dgm:prSet presAssocID="{02DD1352-8C71-4B26-890E-1819B1128AB5}" presName="hierChild4" presStyleCnt="0"/>
      <dgm:spPr/>
    </dgm:pt>
    <dgm:pt modelId="{F7C77662-92EA-429F-B3FD-55979D03A5ED}" type="pres">
      <dgm:prSet presAssocID="{9B46B371-713A-433B-A347-FF87C6206325}" presName="Name64" presStyleLbl="parChTrans1D3" presStyleIdx="2" presStyleCnt="6"/>
      <dgm:spPr/>
    </dgm:pt>
    <dgm:pt modelId="{0683E9D8-4AAC-40C2-95EA-F5E4F29D313E}" type="pres">
      <dgm:prSet presAssocID="{1F1887E8-B250-43AA-81D9-03707F6EE6DE}" presName="hierRoot2" presStyleCnt="0">
        <dgm:presLayoutVars>
          <dgm:hierBranch val="init"/>
        </dgm:presLayoutVars>
      </dgm:prSet>
      <dgm:spPr/>
    </dgm:pt>
    <dgm:pt modelId="{70D713E6-1604-478F-B9C6-6803C1BE998F}" type="pres">
      <dgm:prSet presAssocID="{1F1887E8-B250-43AA-81D9-03707F6EE6DE}" presName="rootComposite" presStyleCnt="0"/>
      <dgm:spPr/>
    </dgm:pt>
    <dgm:pt modelId="{82D5E4B5-0948-402F-A533-880715C6A84E}" type="pres">
      <dgm:prSet presAssocID="{1F1887E8-B250-43AA-81D9-03707F6EE6DE}" presName="rootText" presStyleLbl="node3" presStyleIdx="2" presStyleCnt="6">
        <dgm:presLayoutVars>
          <dgm:chPref val="3"/>
        </dgm:presLayoutVars>
      </dgm:prSet>
      <dgm:spPr/>
    </dgm:pt>
    <dgm:pt modelId="{554D1DCC-63BA-480C-8C16-826421AB0C38}" type="pres">
      <dgm:prSet presAssocID="{1F1887E8-B250-43AA-81D9-03707F6EE6DE}" presName="rootConnector" presStyleLbl="node3" presStyleIdx="2" presStyleCnt="6"/>
      <dgm:spPr/>
    </dgm:pt>
    <dgm:pt modelId="{B3525191-41AF-4C2B-9820-1A79F9C7363A}" type="pres">
      <dgm:prSet presAssocID="{1F1887E8-B250-43AA-81D9-03707F6EE6DE}" presName="hierChild4" presStyleCnt="0"/>
      <dgm:spPr/>
    </dgm:pt>
    <dgm:pt modelId="{05121AD2-DA29-47B0-8236-14EEC9F08844}" type="pres">
      <dgm:prSet presAssocID="{1F1887E8-B250-43AA-81D9-03707F6EE6DE}" presName="hierChild5" presStyleCnt="0"/>
      <dgm:spPr/>
    </dgm:pt>
    <dgm:pt modelId="{77F1852C-B80A-4819-9984-EFB2A4F9E5E2}" type="pres">
      <dgm:prSet presAssocID="{3446A424-E13F-4B3A-984E-36C4B97401DA}" presName="Name64" presStyleLbl="parChTrans1D3" presStyleIdx="3" presStyleCnt="6"/>
      <dgm:spPr/>
    </dgm:pt>
    <dgm:pt modelId="{1B3A4DE4-1F33-4578-BB5B-F3FD5BF47AD6}" type="pres">
      <dgm:prSet presAssocID="{D11274EE-B483-44B3-B0F1-837200FA1D5E}" presName="hierRoot2" presStyleCnt="0">
        <dgm:presLayoutVars>
          <dgm:hierBranch val="init"/>
        </dgm:presLayoutVars>
      </dgm:prSet>
      <dgm:spPr/>
    </dgm:pt>
    <dgm:pt modelId="{3B6AE03E-275D-4FCE-9CB7-31BE5ED8F6F1}" type="pres">
      <dgm:prSet presAssocID="{D11274EE-B483-44B3-B0F1-837200FA1D5E}" presName="rootComposite" presStyleCnt="0"/>
      <dgm:spPr/>
    </dgm:pt>
    <dgm:pt modelId="{B500D690-14F6-4E1D-A051-AD6EDB125F8C}" type="pres">
      <dgm:prSet presAssocID="{D11274EE-B483-44B3-B0F1-837200FA1D5E}" presName="rootText" presStyleLbl="node3" presStyleIdx="3" presStyleCnt="6">
        <dgm:presLayoutVars>
          <dgm:chPref val="3"/>
        </dgm:presLayoutVars>
      </dgm:prSet>
      <dgm:spPr/>
    </dgm:pt>
    <dgm:pt modelId="{DF88BB0A-8919-4C40-AACE-8129B26DBE71}" type="pres">
      <dgm:prSet presAssocID="{D11274EE-B483-44B3-B0F1-837200FA1D5E}" presName="rootConnector" presStyleLbl="node3" presStyleIdx="3" presStyleCnt="6"/>
      <dgm:spPr/>
    </dgm:pt>
    <dgm:pt modelId="{103E3E8C-91E9-4044-BB1C-9214723A3177}" type="pres">
      <dgm:prSet presAssocID="{D11274EE-B483-44B3-B0F1-837200FA1D5E}" presName="hierChild4" presStyleCnt="0"/>
      <dgm:spPr/>
    </dgm:pt>
    <dgm:pt modelId="{FC1B8F06-1839-41D3-8F75-0F8444F05CD8}" type="pres">
      <dgm:prSet presAssocID="{D11274EE-B483-44B3-B0F1-837200FA1D5E}" presName="hierChild5" presStyleCnt="0"/>
      <dgm:spPr/>
    </dgm:pt>
    <dgm:pt modelId="{A3C82164-B2F1-4061-A8D6-6F5DC3E9DC5A}" type="pres">
      <dgm:prSet presAssocID="{02DD1352-8C71-4B26-890E-1819B1128AB5}" presName="hierChild5" presStyleCnt="0"/>
      <dgm:spPr/>
    </dgm:pt>
    <dgm:pt modelId="{B2E6233F-BA15-40AA-808F-6EC5EA91C391}" type="pres">
      <dgm:prSet presAssocID="{BB92466A-9AB1-40C5-B47D-A9897DA0C2EC}" presName="Name64" presStyleLbl="parChTrans1D2" presStyleIdx="2" presStyleCnt="4"/>
      <dgm:spPr/>
    </dgm:pt>
    <dgm:pt modelId="{F24A3BAC-75B0-4614-B0FB-2298267A04F9}" type="pres">
      <dgm:prSet presAssocID="{D9083AC3-FFD0-46ED-A512-77043555AED8}" presName="hierRoot2" presStyleCnt="0">
        <dgm:presLayoutVars>
          <dgm:hierBranch val="init"/>
        </dgm:presLayoutVars>
      </dgm:prSet>
      <dgm:spPr/>
    </dgm:pt>
    <dgm:pt modelId="{21FDFD1C-CEFD-4132-9754-1D81308BE494}" type="pres">
      <dgm:prSet presAssocID="{D9083AC3-FFD0-46ED-A512-77043555AED8}" presName="rootComposite" presStyleCnt="0"/>
      <dgm:spPr/>
    </dgm:pt>
    <dgm:pt modelId="{E9F85B8A-EB9C-465A-836F-124B9782A38B}" type="pres">
      <dgm:prSet presAssocID="{D9083AC3-FFD0-46ED-A512-77043555AED8}" presName="rootText" presStyleLbl="node2" presStyleIdx="2" presStyleCnt="4">
        <dgm:presLayoutVars>
          <dgm:chPref val="3"/>
        </dgm:presLayoutVars>
      </dgm:prSet>
      <dgm:spPr/>
    </dgm:pt>
    <dgm:pt modelId="{353904C2-0BB4-42D2-B447-CAB40BC4F71F}" type="pres">
      <dgm:prSet presAssocID="{D9083AC3-FFD0-46ED-A512-77043555AED8}" presName="rootConnector" presStyleLbl="node2" presStyleIdx="2" presStyleCnt="4"/>
      <dgm:spPr/>
    </dgm:pt>
    <dgm:pt modelId="{C246AE1D-36E1-4D90-97A3-816E4242BA5C}" type="pres">
      <dgm:prSet presAssocID="{D9083AC3-FFD0-46ED-A512-77043555AED8}" presName="hierChild4" presStyleCnt="0"/>
      <dgm:spPr/>
    </dgm:pt>
    <dgm:pt modelId="{CA7E9F3D-080C-490E-9BC5-A44624BD0B64}" type="pres">
      <dgm:prSet presAssocID="{C1CA3523-0C2B-46EA-A137-4939FE428EC9}" presName="Name64" presStyleLbl="parChTrans1D3" presStyleIdx="4" presStyleCnt="6"/>
      <dgm:spPr/>
    </dgm:pt>
    <dgm:pt modelId="{CBC7C112-7856-4134-A7D5-72C250EC93B3}" type="pres">
      <dgm:prSet presAssocID="{924F70AE-4507-49CC-9267-6722CACF8C01}" presName="hierRoot2" presStyleCnt="0">
        <dgm:presLayoutVars>
          <dgm:hierBranch val="init"/>
        </dgm:presLayoutVars>
      </dgm:prSet>
      <dgm:spPr/>
    </dgm:pt>
    <dgm:pt modelId="{CCF912DB-846F-4311-A16D-DCC30201D0C4}" type="pres">
      <dgm:prSet presAssocID="{924F70AE-4507-49CC-9267-6722CACF8C01}" presName="rootComposite" presStyleCnt="0"/>
      <dgm:spPr/>
    </dgm:pt>
    <dgm:pt modelId="{4E7E07A9-C05D-4FCB-A54E-7DC57F334898}" type="pres">
      <dgm:prSet presAssocID="{924F70AE-4507-49CC-9267-6722CACF8C01}" presName="rootText" presStyleLbl="node3" presStyleIdx="4" presStyleCnt="6">
        <dgm:presLayoutVars>
          <dgm:chPref val="3"/>
        </dgm:presLayoutVars>
      </dgm:prSet>
      <dgm:spPr/>
    </dgm:pt>
    <dgm:pt modelId="{F0190DC3-BAC6-45AB-A484-EB6DABF01F2C}" type="pres">
      <dgm:prSet presAssocID="{924F70AE-4507-49CC-9267-6722CACF8C01}" presName="rootConnector" presStyleLbl="node3" presStyleIdx="4" presStyleCnt="6"/>
      <dgm:spPr/>
    </dgm:pt>
    <dgm:pt modelId="{8BF89A44-F698-4E6F-8EC0-B92D95216548}" type="pres">
      <dgm:prSet presAssocID="{924F70AE-4507-49CC-9267-6722CACF8C01}" presName="hierChild4" presStyleCnt="0"/>
      <dgm:spPr/>
    </dgm:pt>
    <dgm:pt modelId="{9A32FA27-7F95-4074-8EC1-BA645BDBD36F}" type="pres">
      <dgm:prSet presAssocID="{924F70AE-4507-49CC-9267-6722CACF8C01}" presName="hierChild5" presStyleCnt="0"/>
      <dgm:spPr/>
    </dgm:pt>
    <dgm:pt modelId="{3EAF7FDC-7312-48B2-9DBB-0EAB63127CA6}" type="pres">
      <dgm:prSet presAssocID="{D9083AC3-FFD0-46ED-A512-77043555AED8}" presName="hierChild5" presStyleCnt="0"/>
      <dgm:spPr/>
    </dgm:pt>
    <dgm:pt modelId="{3C124B55-D284-4C03-88A3-91665546F1B8}" type="pres">
      <dgm:prSet presAssocID="{F0851989-7E79-4C64-B03C-8A0CDFFF8D2D}" presName="Name64" presStyleLbl="parChTrans1D2" presStyleIdx="3" presStyleCnt="4"/>
      <dgm:spPr/>
    </dgm:pt>
    <dgm:pt modelId="{B79BE42F-9F8F-4564-9FD8-57EFBF0C715F}" type="pres">
      <dgm:prSet presAssocID="{E8C88F6A-CA7A-4910-B2CE-993EB951B81C}" presName="hierRoot2" presStyleCnt="0">
        <dgm:presLayoutVars>
          <dgm:hierBranch val="init"/>
        </dgm:presLayoutVars>
      </dgm:prSet>
      <dgm:spPr/>
    </dgm:pt>
    <dgm:pt modelId="{19DC2512-6975-4A31-8A85-6D0354A2E0F9}" type="pres">
      <dgm:prSet presAssocID="{E8C88F6A-CA7A-4910-B2CE-993EB951B81C}" presName="rootComposite" presStyleCnt="0"/>
      <dgm:spPr/>
    </dgm:pt>
    <dgm:pt modelId="{E2BC239C-5EDE-4885-B946-183FDB22253B}" type="pres">
      <dgm:prSet presAssocID="{E8C88F6A-CA7A-4910-B2CE-993EB951B81C}" presName="rootText" presStyleLbl="node2" presStyleIdx="3" presStyleCnt="4">
        <dgm:presLayoutVars>
          <dgm:chPref val="3"/>
        </dgm:presLayoutVars>
      </dgm:prSet>
      <dgm:spPr/>
    </dgm:pt>
    <dgm:pt modelId="{D577CDCA-6FB6-4B06-8B24-4E0F50A78EC0}" type="pres">
      <dgm:prSet presAssocID="{E8C88F6A-CA7A-4910-B2CE-993EB951B81C}" presName="rootConnector" presStyleLbl="node2" presStyleIdx="3" presStyleCnt="4"/>
      <dgm:spPr/>
    </dgm:pt>
    <dgm:pt modelId="{5BE5A60A-ED0B-4980-B27B-A32A70E4E2BE}" type="pres">
      <dgm:prSet presAssocID="{E8C88F6A-CA7A-4910-B2CE-993EB951B81C}" presName="hierChild4" presStyleCnt="0"/>
      <dgm:spPr/>
    </dgm:pt>
    <dgm:pt modelId="{52AA184B-8530-4BEC-8A95-99CB2B31DCA9}" type="pres">
      <dgm:prSet presAssocID="{4C2D1344-4C1C-4E64-9CE8-8F036757B7C2}" presName="Name64" presStyleLbl="parChTrans1D3" presStyleIdx="5" presStyleCnt="6"/>
      <dgm:spPr/>
    </dgm:pt>
    <dgm:pt modelId="{24E3AF94-F0DD-4CCD-8E4D-2664D4373A95}" type="pres">
      <dgm:prSet presAssocID="{B047CF1F-111F-4294-911C-1010F381FC2F}" presName="hierRoot2" presStyleCnt="0">
        <dgm:presLayoutVars>
          <dgm:hierBranch val="init"/>
        </dgm:presLayoutVars>
      </dgm:prSet>
      <dgm:spPr/>
    </dgm:pt>
    <dgm:pt modelId="{B220BA67-5ADF-4C01-A284-A832174D3828}" type="pres">
      <dgm:prSet presAssocID="{B047CF1F-111F-4294-911C-1010F381FC2F}" presName="rootComposite" presStyleCnt="0"/>
      <dgm:spPr/>
    </dgm:pt>
    <dgm:pt modelId="{29509A29-18EA-42EF-8DF2-283E917A5FC7}" type="pres">
      <dgm:prSet presAssocID="{B047CF1F-111F-4294-911C-1010F381FC2F}" presName="rootText" presStyleLbl="node3" presStyleIdx="5" presStyleCnt="6">
        <dgm:presLayoutVars>
          <dgm:chPref val="3"/>
        </dgm:presLayoutVars>
      </dgm:prSet>
      <dgm:spPr/>
    </dgm:pt>
    <dgm:pt modelId="{61DFC492-C330-4D79-B270-91B920D2BAC2}" type="pres">
      <dgm:prSet presAssocID="{B047CF1F-111F-4294-911C-1010F381FC2F}" presName="rootConnector" presStyleLbl="node3" presStyleIdx="5" presStyleCnt="6"/>
      <dgm:spPr/>
    </dgm:pt>
    <dgm:pt modelId="{0F1F3ADA-FE6F-491F-90F5-51A4F0988934}" type="pres">
      <dgm:prSet presAssocID="{B047CF1F-111F-4294-911C-1010F381FC2F}" presName="hierChild4" presStyleCnt="0"/>
      <dgm:spPr/>
    </dgm:pt>
    <dgm:pt modelId="{5AB272C9-40C1-4EC8-80EB-BE70D298DC4B}" type="pres">
      <dgm:prSet presAssocID="{B047CF1F-111F-4294-911C-1010F381FC2F}" presName="hierChild5" presStyleCnt="0"/>
      <dgm:spPr/>
    </dgm:pt>
    <dgm:pt modelId="{87C01F8F-A139-4A3D-8EF5-87DEED5C1D92}" type="pres">
      <dgm:prSet presAssocID="{E8C88F6A-CA7A-4910-B2CE-993EB951B81C}" presName="hierChild5" presStyleCnt="0"/>
      <dgm:spPr/>
    </dgm:pt>
    <dgm:pt modelId="{FFB7E908-1BB5-4708-B11F-633776B2F997}" type="pres">
      <dgm:prSet presAssocID="{730D16A4-53C7-4AFC-9DBC-E265181DDB36}" presName="hierChild3" presStyleCnt="0"/>
      <dgm:spPr/>
    </dgm:pt>
  </dgm:ptLst>
  <dgm:cxnLst>
    <dgm:cxn modelId="{4B3DDF00-DF81-4224-B598-A7C4EF54641D}" srcId="{02DD1352-8C71-4B26-890E-1819B1128AB5}" destId="{1F1887E8-B250-43AA-81D9-03707F6EE6DE}" srcOrd="0" destOrd="0" parTransId="{9B46B371-713A-433B-A347-FF87C6206325}" sibTransId="{AE2C4043-57AA-492D-9412-0E266D86B368}"/>
    <dgm:cxn modelId="{FF27FA05-E80A-49DB-B458-876D99D0E4DC}" type="presOf" srcId="{3446A424-E13F-4B3A-984E-36C4B97401DA}" destId="{77F1852C-B80A-4819-9984-EFB2A4F9E5E2}" srcOrd="0" destOrd="0" presId="urn:microsoft.com/office/officeart/2009/3/layout/HorizontalOrganizationChart"/>
    <dgm:cxn modelId="{5DEA4C09-7DF3-46AA-8254-57345DEB3A57}" type="presOf" srcId="{DC6098DF-2782-4B80-AA9A-B452BC478461}" destId="{A4BF3210-98A8-4D67-BA34-FF29C7D57817}" srcOrd="0" destOrd="0" presId="urn:microsoft.com/office/officeart/2009/3/layout/HorizontalOrganizationChart"/>
    <dgm:cxn modelId="{AE44E60F-2942-45CF-BFC5-849DBC161C53}" type="presOf" srcId="{1F1887E8-B250-43AA-81D9-03707F6EE6DE}" destId="{554D1DCC-63BA-480C-8C16-826421AB0C38}" srcOrd="1" destOrd="0" presId="urn:microsoft.com/office/officeart/2009/3/layout/HorizontalOrganizationChart"/>
    <dgm:cxn modelId="{60181514-1180-4838-A05B-BB4FD45332B8}" type="presOf" srcId="{BB92466A-9AB1-40C5-B47D-A9897DA0C2EC}" destId="{B2E6233F-BA15-40AA-808F-6EC5EA91C391}" srcOrd="0" destOrd="0" presId="urn:microsoft.com/office/officeart/2009/3/layout/HorizontalOrganizationChart"/>
    <dgm:cxn modelId="{AE391A15-EFFA-4BAD-BCA6-FB1EFC68A15A}" type="presOf" srcId="{5723A804-25E7-4CD8-B0F9-598FA7B1FF24}" destId="{5EA70F8D-8F19-4309-B244-A49BA1CE79B2}" srcOrd="1" destOrd="0" presId="urn:microsoft.com/office/officeart/2009/3/layout/HorizontalOrganizationChart"/>
    <dgm:cxn modelId="{E41FC81B-2A44-43E1-B4F6-2007B909829C}" type="presOf" srcId="{9B46B371-713A-433B-A347-FF87C6206325}" destId="{F7C77662-92EA-429F-B3FD-55979D03A5ED}" srcOrd="0" destOrd="0" presId="urn:microsoft.com/office/officeart/2009/3/layout/HorizontalOrganizationChart"/>
    <dgm:cxn modelId="{88C01B1F-F8C7-41A0-99AF-986A0F653F10}" type="presOf" srcId="{E8C88F6A-CA7A-4910-B2CE-993EB951B81C}" destId="{E2BC239C-5EDE-4885-B946-183FDB22253B}" srcOrd="0" destOrd="0" presId="urn:microsoft.com/office/officeart/2009/3/layout/HorizontalOrganizationChart"/>
    <dgm:cxn modelId="{94F13B26-6541-458E-9782-3DFC00178965}" type="presOf" srcId="{02DD1352-8C71-4B26-890E-1819B1128AB5}" destId="{C9B92F7D-7954-478E-8C6B-D3C875A36889}" srcOrd="1" destOrd="0" presId="urn:microsoft.com/office/officeart/2009/3/layout/HorizontalOrganizationChart"/>
    <dgm:cxn modelId="{B77F142C-46D0-4B52-B238-B9DD21990808}" type="presOf" srcId="{730D16A4-53C7-4AFC-9DBC-E265181DDB36}" destId="{04A6DD53-0CE8-4EAE-8D50-383E6871EEC0}" srcOrd="1" destOrd="0" presId="urn:microsoft.com/office/officeart/2009/3/layout/HorizontalOrganizationChart"/>
    <dgm:cxn modelId="{C793F82E-6313-45D8-AC94-E7E9D1158A02}" type="presOf" srcId="{E8C88F6A-CA7A-4910-B2CE-993EB951B81C}" destId="{D577CDCA-6FB6-4B06-8B24-4E0F50A78EC0}" srcOrd="1" destOrd="0" presId="urn:microsoft.com/office/officeart/2009/3/layout/HorizontalOrganizationChart"/>
    <dgm:cxn modelId="{EFB08230-BC1D-44D2-9DD1-0EBDFC4D89EB}" srcId="{730D16A4-53C7-4AFC-9DBC-E265181DDB36}" destId="{DC6098DF-2782-4B80-AA9A-B452BC478461}" srcOrd="0" destOrd="0" parTransId="{7C417D05-8385-464F-9F80-49767F7C74C8}" sibTransId="{4616360E-CE26-4768-A77D-C0217EAB4247}"/>
    <dgm:cxn modelId="{DE3DA534-268E-4438-A7C5-6FD55F0C6123}" type="presOf" srcId="{924F70AE-4507-49CC-9267-6722CACF8C01}" destId="{4E7E07A9-C05D-4FCB-A54E-7DC57F334898}" srcOrd="0" destOrd="0" presId="urn:microsoft.com/office/officeart/2009/3/layout/HorizontalOrganizationChart"/>
    <dgm:cxn modelId="{A451B441-0882-493E-80C4-64E8C1CBEB92}" type="presOf" srcId="{D9083AC3-FFD0-46ED-A512-77043555AED8}" destId="{E9F85B8A-EB9C-465A-836F-124B9782A38B}" srcOrd="0" destOrd="0" presId="urn:microsoft.com/office/officeart/2009/3/layout/HorizontalOrganizationChart"/>
    <dgm:cxn modelId="{1792D162-4547-40CC-8E98-8AA89D359654}" type="presOf" srcId="{924F70AE-4507-49CC-9267-6722CACF8C01}" destId="{F0190DC3-BAC6-45AB-A484-EB6DABF01F2C}" srcOrd="1" destOrd="0" presId="urn:microsoft.com/office/officeart/2009/3/layout/HorizontalOrganizationChart"/>
    <dgm:cxn modelId="{DCEC3849-3743-4371-9857-3CF99D7BB84D}" srcId="{730D16A4-53C7-4AFC-9DBC-E265181DDB36}" destId="{D9083AC3-FFD0-46ED-A512-77043555AED8}" srcOrd="2" destOrd="0" parTransId="{BB92466A-9AB1-40C5-B47D-A9897DA0C2EC}" sibTransId="{EF89B7ED-8007-4875-80D1-5FC56B3E6B40}"/>
    <dgm:cxn modelId="{3028AB49-21E7-49CC-8C7F-2DD96E5C4341}" type="presOf" srcId="{FC1BE3AF-CB1D-4884-BE05-314907EC3C40}" destId="{4574BE8A-FF23-48F7-8168-B429872409AC}" srcOrd="0" destOrd="0" presId="urn:microsoft.com/office/officeart/2009/3/layout/HorizontalOrganizationChart"/>
    <dgm:cxn modelId="{5F889970-0FFE-4DAD-889D-39F44C7D55E3}" srcId="{02DD1352-8C71-4B26-890E-1819B1128AB5}" destId="{D11274EE-B483-44B3-B0F1-837200FA1D5E}" srcOrd="1" destOrd="0" parTransId="{3446A424-E13F-4B3A-984E-36C4B97401DA}" sibTransId="{69A5C616-E796-402A-95CC-2D765E35EAB7}"/>
    <dgm:cxn modelId="{843BE550-4A47-4648-B46C-F182034513A3}" srcId="{DC6098DF-2782-4B80-AA9A-B452BC478461}" destId="{C99C3D79-36F0-48E9-9ECE-C0A4248C69CD}" srcOrd="0" destOrd="0" parTransId="{EB408D51-5288-4AD7-B4B9-5F8A99188742}" sibTransId="{F64DE115-99F1-4D2C-AB24-DF019994B5D8}"/>
    <dgm:cxn modelId="{47952651-3984-4976-8874-F047077CF1F9}" type="presOf" srcId="{F93EDE83-FA88-4629-8C79-710BEB8F7726}" destId="{60C53B93-0639-42C2-A868-73B8B994A9E0}" srcOrd="0" destOrd="0" presId="urn:microsoft.com/office/officeart/2009/3/layout/HorizontalOrganizationChart"/>
    <dgm:cxn modelId="{79680154-3087-4535-8FF0-9E500E1E820C}" type="presOf" srcId="{F0851989-7E79-4C64-B03C-8A0CDFFF8D2D}" destId="{3C124B55-D284-4C03-88A3-91665546F1B8}" srcOrd="0" destOrd="0" presId="urn:microsoft.com/office/officeart/2009/3/layout/HorizontalOrganizationChart"/>
    <dgm:cxn modelId="{98AA3A57-581E-48D5-B3A7-939389CEA9A4}" type="presOf" srcId="{4C2D1344-4C1C-4E64-9CE8-8F036757B7C2}" destId="{52AA184B-8530-4BEC-8A95-99CB2B31DCA9}" srcOrd="0" destOrd="0" presId="urn:microsoft.com/office/officeart/2009/3/layout/HorizontalOrganizationChart"/>
    <dgm:cxn modelId="{07085E58-2529-4B8F-90F2-904E760A3B2A}" srcId="{D9083AC3-FFD0-46ED-A512-77043555AED8}" destId="{924F70AE-4507-49CC-9267-6722CACF8C01}" srcOrd="0" destOrd="0" parTransId="{C1CA3523-0C2B-46EA-A137-4939FE428EC9}" sibTransId="{A4CC5EDD-2A66-43B9-8696-9BC3BCFFCF57}"/>
    <dgm:cxn modelId="{B534CA7F-D0C9-476B-B463-A3905D1260CE}" srcId="{730D16A4-53C7-4AFC-9DBC-E265181DDB36}" destId="{02DD1352-8C71-4B26-890E-1819B1128AB5}" srcOrd="1" destOrd="0" parTransId="{F93EDE83-FA88-4629-8C79-710BEB8F7726}" sibTransId="{E5184B0F-6D6D-4BE1-AC3F-14353FA1BBE6}"/>
    <dgm:cxn modelId="{A856C782-DAF8-4CB5-9C4E-A2AD08B22770}" type="presOf" srcId="{02DD1352-8C71-4B26-890E-1819B1128AB5}" destId="{A47E916F-CCC8-407B-9F33-41EB559960A9}" srcOrd="0" destOrd="0" presId="urn:microsoft.com/office/officeart/2009/3/layout/HorizontalOrganizationChart"/>
    <dgm:cxn modelId="{328E2685-7A85-4C4C-B271-31A2BE3C30D1}" type="presOf" srcId="{EB408D51-5288-4AD7-B4B9-5F8A99188742}" destId="{3BEC2048-3832-4D3A-9408-3679FA17A8B3}" srcOrd="0" destOrd="0" presId="urn:microsoft.com/office/officeart/2009/3/layout/HorizontalOrganizationChart"/>
    <dgm:cxn modelId="{102E678A-E05C-4E26-81B1-34C4037E33EC}" type="presOf" srcId="{C99C3D79-36F0-48E9-9ECE-C0A4248C69CD}" destId="{8FAD5C91-A2F1-4FEE-A1C6-5DD2F19D2D13}" srcOrd="1" destOrd="0" presId="urn:microsoft.com/office/officeart/2009/3/layout/HorizontalOrganizationChart"/>
    <dgm:cxn modelId="{1E5B9A8A-A1D3-4FBA-9FA6-814759C9FE74}" type="presOf" srcId="{D11274EE-B483-44B3-B0F1-837200FA1D5E}" destId="{B500D690-14F6-4E1D-A051-AD6EDB125F8C}" srcOrd="0" destOrd="0" presId="urn:microsoft.com/office/officeart/2009/3/layout/HorizontalOrganizationChart"/>
    <dgm:cxn modelId="{811C8F8B-09B5-47E8-933A-655619F3A4E8}" srcId="{FC1BE3AF-CB1D-4884-BE05-314907EC3C40}" destId="{730D16A4-53C7-4AFC-9DBC-E265181DDB36}" srcOrd="0" destOrd="0" parTransId="{53F13825-4EBF-4F52-B24E-F9C9A8C61D7F}" sibTransId="{C0CA0FB1-EDCC-4487-9327-CA670ED991F0}"/>
    <dgm:cxn modelId="{F89A8792-226A-42D2-BCAA-86934E07001E}" type="presOf" srcId="{B047CF1F-111F-4294-911C-1010F381FC2F}" destId="{61DFC492-C330-4D79-B270-91B920D2BAC2}" srcOrd="1" destOrd="0" presId="urn:microsoft.com/office/officeart/2009/3/layout/HorizontalOrganizationChart"/>
    <dgm:cxn modelId="{54D431A0-B061-43D6-AE1D-4C2CF8DD254A}" srcId="{730D16A4-53C7-4AFC-9DBC-E265181DDB36}" destId="{E8C88F6A-CA7A-4910-B2CE-993EB951B81C}" srcOrd="3" destOrd="0" parTransId="{F0851989-7E79-4C64-B03C-8A0CDFFF8D2D}" sibTransId="{B8F5A69D-67F9-4059-B136-5B7EE647622F}"/>
    <dgm:cxn modelId="{A47249A9-C002-4F31-BCCF-622D013A8394}" type="presOf" srcId="{7C417D05-8385-464F-9F80-49767F7C74C8}" destId="{5134375C-0E7B-4CC1-9706-D61206EB39C7}" srcOrd="0" destOrd="0" presId="urn:microsoft.com/office/officeart/2009/3/layout/HorizontalOrganizationChart"/>
    <dgm:cxn modelId="{3E2167B4-C130-47C2-9EC8-249FE9C54BF8}" type="presOf" srcId="{D11274EE-B483-44B3-B0F1-837200FA1D5E}" destId="{DF88BB0A-8919-4C40-AACE-8129B26DBE71}" srcOrd="1" destOrd="0" presId="urn:microsoft.com/office/officeart/2009/3/layout/HorizontalOrganizationChart"/>
    <dgm:cxn modelId="{932B45BD-3EFB-4119-B960-64B5E59DD7D9}" srcId="{DC6098DF-2782-4B80-AA9A-B452BC478461}" destId="{5723A804-25E7-4CD8-B0F9-598FA7B1FF24}" srcOrd="1" destOrd="0" parTransId="{ECCF8ACC-28DD-4396-814B-13796035191F}" sibTransId="{119F31D6-673D-41A3-82D9-A70F470DEB1F}"/>
    <dgm:cxn modelId="{2C259FCA-B229-4D24-A607-97EEBD773B3F}" type="presOf" srcId="{C1CA3523-0C2B-46EA-A137-4939FE428EC9}" destId="{CA7E9F3D-080C-490E-9BC5-A44624BD0B64}" srcOrd="0" destOrd="0" presId="urn:microsoft.com/office/officeart/2009/3/layout/HorizontalOrganizationChart"/>
    <dgm:cxn modelId="{69F184D1-7597-490E-943C-CDAAEBAE7040}" type="presOf" srcId="{5723A804-25E7-4CD8-B0F9-598FA7B1FF24}" destId="{50A1FC23-DC3B-482A-97D0-685BDC3A8FB3}" srcOrd="0" destOrd="0" presId="urn:microsoft.com/office/officeart/2009/3/layout/HorizontalOrganizationChart"/>
    <dgm:cxn modelId="{8B8EB4D7-264C-4368-913C-129DBAB2A154}" type="presOf" srcId="{ECCF8ACC-28DD-4396-814B-13796035191F}" destId="{0786DF87-18C4-4072-A306-9E82D836EB6A}" srcOrd="0" destOrd="0" presId="urn:microsoft.com/office/officeart/2009/3/layout/HorizontalOrganizationChart"/>
    <dgm:cxn modelId="{48B1E6D7-BAB0-45CF-908B-0746685E5F98}" type="presOf" srcId="{DC6098DF-2782-4B80-AA9A-B452BC478461}" destId="{B779EAAA-DABC-4E2E-9635-8016690F3E14}" srcOrd="1" destOrd="0" presId="urn:microsoft.com/office/officeart/2009/3/layout/HorizontalOrganizationChart"/>
    <dgm:cxn modelId="{3EA045DE-6D50-415D-AF3D-E0C7500A20B2}" type="presOf" srcId="{C99C3D79-36F0-48E9-9ECE-C0A4248C69CD}" destId="{17867281-BA13-4565-B14A-6B195BFFE9FB}" srcOrd="0" destOrd="0" presId="urn:microsoft.com/office/officeart/2009/3/layout/HorizontalOrganizationChart"/>
    <dgm:cxn modelId="{2E0A71F3-DAD7-414F-B595-52B6E83A1481}" type="presOf" srcId="{B047CF1F-111F-4294-911C-1010F381FC2F}" destId="{29509A29-18EA-42EF-8DF2-283E917A5FC7}" srcOrd="0" destOrd="0" presId="urn:microsoft.com/office/officeart/2009/3/layout/HorizontalOrganizationChart"/>
    <dgm:cxn modelId="{574E51F5-9517-46DD-AB47-97EE68A041EC}" type="presOf" srcId="{D9083AC3-FFD0-46ED-A512-77043555AED8}" destId="{353904C2-0BB4-42D2-B447-CAB40BC4F71F}" srcOrd="1" destOrd="0" presId="urn:microsoft.com/office/officeart/2009/3/layout/HorizontalOrganizationChart"/>
    <dgm:cxn modelId="{E8251BFC-E5A2-4F38-A6C4-9994AA14C68F}" type="presOf" srcId="{1F1887E8-B250-43AA-81D9-03707F6EE6DE}" destId="{82D5E4B5-0948-402F-A533-880715C6A84E}" srcOrd="0" destOrd="0" presId="urn:microsoft.com/office/officeart/2009/3/layout/HorizontalOrganizationChart"/>
    <dgm:cxn modelId="{405E49FC-2CC2-42E0-A8E2-1D7885C589E6}" srcId="{E8C88F6A-CA7A-4910-B2CE-993EB951B81C}" destId="{B047CF1F-111F-4294-911C-1010F381FC2F}" srcOrd="0" destOrd="0" parTransId="{4C2D1344-4C1C-4E64-9CE8-8F036757B7C2}" sibTransId="{EE72A97C-6378-4B45-93AB-1E1EB912913C}"/>
    <dgm:cxn modelId="{1E8798FE-6C72-4213-9FAD-03B94467C18F}" type="presOf" srcId="{730D16A4-53C7-4AFC-9DBC-E265181DDB36}" destId="{899F0F93-982C-4A64-9025-F4CB6E7C6BCB}" srcOrd="0" destOrd="0" presId="urn:microsoft.com/office/officeart/2009/3/layout/HorizontalOrganizationChart"/>
    <dgm:cxn modelId="{F799B063-A006-4F99-AE65-C23A344328CC}" type="presParOf" srcId="{4574BE8A-FF23-48F7-8168-B429872409AC}" destId="{E6CA07CC-D028-407B-BBA3-35EA5538BDE7}" srcOrd="0" destOrd="0" presId="urn:microsoft.com/office/officeart/2009/3/layout/HorizontalOrganizationChart"/>
    <dgm:cxn modelId="{03FF85CF-D36D-4BC3-B78B-34F3D6CF3FC8}" type="presParOf" srcId="{E6CA07CC-D028-407B-BBA3-35EA5538BDE7}" destId="{AB3F831D-ADD9-415A-B6EC-33EF15E48FA1}" srcOrd="0" destOrd="0" presId="urn:microsoft.com/office/officeart/2009/3/layout/HorizontalOrganizationChart"/>
    <dgm:cxn modelId="{13E0C379-9D14-4D9A-BC06-F8F4C57D9614}" type="presParOf" srcId="{AB3F831D-ADD9-415A-B6EC-33EF15E48FA1}" destId="{899F0F93-982C-4A64-9025-F4CB6E7C6BCB}" srcOrd="0" destOrd="0" presId="urn:microsoft.com/office/officeart/2009/3/layout/HorizontalOrganizationChart"/>
    <dgm:cxn modelId="{4A8E6E6B-422D-4A7E-B422-408F02C9DD8B}" type="presParOf" srcId="{AB3F831D-ADD9-415A-B6EC-33EF15E48FA1}" destId="{04A6DD53-0CE8-4EAE-8D50-383E6871EEC0}" srcOrd="1" destOrd="0" presId="urn:microsoft.com/office/officeart/2009/3/layout/HorizontalOrganizationChart"/>
    <dgm:cxn modelId="{918F5085-D334-4AA4-BA3B-76AE8FAE61A9}" type="presParOf" srcId="{E6CA07CC-D028-407B-BBA3-35EA5538BDE7}" destId="{ACCEF3E9-864C-4A15-AE41-9FD647E60161}" srcOrd="1" destOrd="0" presId="urn:microsoft.com/office/officeart/2009/3/layout/HorizontalOrganizationChart"/>
    <dgm:cxn modelId="{F2BE6A41-7027-49D2-973C-42170093700D}" type="presParOf" srcId="{ACCEF3E9-864C-4A15-AE41-9FD647E60161}" destId="{5134375C-0E7B-4CC1-9706-D61206EB39C7}" srcOrd="0" destOrd="0" presId="urn:microsoft.com/office/officeart/2009/3/layout/HorizontalOrganizationChart"/>
    <dgm:cxn modelId="{110B2B69-54FE-4E82-86F3-B99909E92785}" type="presParOf" srcId="{ACCEF3E9-864C-4A15-AE41-9FD647E60161}" destId="{25ADF215-862B-4322-B03A-A4BAB37118D8}" srcOrd="1" destOrd="0" presId="urn:microsoft.com/office/officeart/2009/3/layout/HorizontalOrganizationChart"/>
    <dgm:cxn modelId="{015622B9-B27A-4FAA-A156-DADEBC42A25E}" type="presParOf" srcId="{25ADF215-862B-4322-B03A-A4BAB37118D8}" destId="{7CC5843B-6CE5-423B-930E-8277D28B6F69}" srcOrd="0" destOrd="0" presId="urn:microsoft.com/office/officeart/2009/3/layout/HorizontalOrganizationChart"/>
    <dgm:cxn modelId="{91E58E42-BACC-4063-A3B5-9EF530DAF7AE}" type="presParOf" srcId="{7CC5843B-6CE5-423B-930E-8277D28B6F69}" destId="{A4BF3210-98A8-4D67-BA34-FF29C7D57817}" srcOrd="0" destOrd="0" presId="urn:microsoft.com/office/officeart/2009/3/layout/HorizontalOrganizationChart"/>
    <dgm:cxn modelId="{5C9931B9-0EAF-4DDC-8E9A-69EE146B02CA}" type="presParOf" srcId="{7CC5843B-6CE5-423B-930E-8277D28B6F69}" destId="{B779EAAA-DABC-4E2E-9635-8016690F3E14}" srcOrd="1" destOrd="0" presId="urn:microsoft.com/office/officeart/2009/3/layout/HorizontalOrganizationChart"/>
    <dgm:cxn modelId="{8A332549-7EBC-4912-AD50-70E62C371300}" type="presParOf" srcId="{25ADF215-862B-4322-B03A-A4BAB37118D8}" destId="{C29C7555-7C14-48DE-8813-20C8BA35E0DB}" srcOrd="1" destOrd="0" presId="urn:microsoft.com/office/officeart/2009/3/layout/HorizontalOrganizationChart"/>
    <dgm:cxn modelId="{0B8BC00D-C9DC-42B3-8312-6AD678F11CDC}" type="presParOf" srcId="{C29C7555-7C14-48DE-8813-20C8BA35E0DB}" destId="{3BEC2048-3832-4D3A-9408-3679FA17A8B3}" srcOrd="0" destOrd="0" presId="urn:microsoft.com/office/officeart/2009/3/layout/HorizontalOrganizationChart"/>
    <dgm:cxn modelId="{EA9B40FD-CFBD-4D22-9255-268F7498BA82}" type="presParOf" srcId="{C29C7555-7C14-48DE-8813-20C8BA35E0DB}" destId="{4D4E235C-015B-48D7-9EE5-0DC0E84EE484}" srcOrd="1" destOrd="0" presId="urn:microsoft.com/office/officeart/2009/3/layout/HorizontalOrganizationChart"/>
    <dgm:cxn modelId="{D666907A-7F2F-428D-A70F-80696BFC92A2}" type="presParOf" srcId="{4D4E235C-015B-48D7-9EE5-0DC0E84EE484}" destId="{700A9457-8A83-4132-9FCA-560E1D51EE53}" srcOrd="0" destOrd="0" presId="urn:microsoft.com/office/officeart/2009/3/layout/HorizontalOrganizationChart"/>
    <dgm:cxn modelId="{7823DF6D-84E3-40A1-82A5-E9609BFEEB11}" type="presParOf" srcId="{700A9457-8A83-4132-9FCA-560E1D51EE53}" destId="{17867281-BA13-4565-B14A-6B195BFFE9FB}" srcOrd="0" destOrd="0" presId="urn:microsoft.com/office/officeart/2009/3/layout/HorizontalOrganizationChart"/>
    <dgm:cxn modelId="{860368A7-8174-4F2D-BB9C-F801E64D6DB5}" type="presParOf" srcId="{700A9457-8A83-4132-9FCA-560E1D51EE53}" destId="{8FAD5C91-A2F1-4FEE-A1C6-5DD2F19D2D13}" srcOrd="1" destOrd="0" presId="urn:microsoft.com/office/officeart/2009/3/layout/HorizontalOrganizationChart"/>
    <dgm:cxn modelId="{DA68D4E7-6AD4-4F83-AD41-983D9E64E56D}" type="presParOf" srcId="{4D4E235C-015B-48D7-9EE5-0DC0E84EE484}" destId="{126D775C-C24D-4B71-941E-3D76782F1B1C}" srcOrd="1" destOrd="0" presId="urn:microsoft.com/office/officeart/2009/3/layout/HorizontalOrganizationChart"/>
    <dgm:cxn modelId="{1C7635DF-A64E-4D1E-9D88-5BED0D9BDC65}" type="presParOf" srcId="{4D4E235C-015B-48D7-9EE5-0DC0E84EE484}" destId="{73AC7E75-A6A6-4107-83CD-049C10FD11AC}" srcOrd="2" destOrd="0" presId="urn:microsoft.com/office/officeart/2009/3/layout/HorizontalOrganizationChart"/>
    <dgm:cxn modelId="{60D89C51-D269-49C7-A399-2652A048B0D9}" type="presParOf" srcId="{C29C7555-7C14-48DE-8813-20C8BA35E0DB}" destId="{0786DF87-18C4-4072-A306-9E82D836EB6A}" srcOrd="2" destOrd="0" presId="urn:microsoft.com/office/officeart/2009/3/layout/HorizontalOrganizationChart"/>
    <dgm:cxn modelId="{51A851E3-0362-40C0-BAA3-294A1726B3E7}" type="presParOf" srcId="{C29C7555-7C14-48DE-8813-20C8BA35E0DB}" destId="{850F8E60-B564-4DA3-8AD8-B914C29D5E3C}" srcOrd="3" destOrd="0" presId="urn:microsoft.com/office/officeart/2009/3/layout/HorizontalOrganizationChart"/>
    <dgm:cxn modelId="{036CDFF5-7F2D-40B4-BBF0-C33989EE7CF9}" type="presParOf" srcId="{850F8E60-B564-4DA3-8AD8-B914C29D5E3C}" destId="{760E8191-6679-43A4-ACA0-F22F2E18072E}" srcOrd="0" destOrd="0" presId="urn:microsoft.com/office/officeart/2009/3/layout/HorizontalOrganizationChart"/>
    <dgm:cxn modelId="{BC5692AD-EBFA-42B1-80CA-4731761FB795}" type="presParOf" srcId="{760E8191-6679-43A4-ACA0-F22F2E18072E}" destId="{50A1FC23-DC3B-482A-97D0-685BDC3A8FB3}" srcOrd="0" destOrd="0" presId="urn:microsoft.com/office/officeart/2009/3/layout/HorizontalOrganizationChart"/>
    <dgm:cxn modelId="{F8954608-AC60-4175-85B4-1F744F235CA1}" type="presParOf" srcId="{760E8191-6679-43A4-ACA0-F22F2E18072E}" destId="{5EA70F8D-8F19-4309-B244-A49BA1CE79B2}" srcOrd="1" destOrd="0" presId="urn:microsoft.com/office/officeart/2009/3/layout/HorizontalOrganizationChart"/>
    <dgm:cxn modelId="{E820D2D2-A473-4D5F-89E3-32FEB22AE829}" type="presParOf" srcId="{850F8E60-B564-4DA3-8AD8-B914C29D5E3C}" destId="{449B1254-B08D-41C4-8327-2F52D9500302}" srcOrd="1" destOrd="0" presId="urn:microsoft.com/office/officeart/2009/3/layout/HorizontalOrganizationChart"/>
    <dgm:cxn modelId="{25D98D6E-2010-4681-85B9-040290C38D81}" type="presParOf" srcId="{850F8E60-B564-4DA3-8AD8-B914C29D5E3C}" destId="{6BDB2F25-AC5E-4924-83E9-9B31183403C4}" srcOrd="2" destOrd="0" presId="urn:microsoft.com/office/officeart/2009/3/layout/HorizontalOrganizationChart"/>
    <dgm:cxn modelId="{8FDEBD4A-BDC6-4891-9E3C-F03593603C2A}" type="presParOf" srcId="{25ADF215-862B-4322-B03A-A4BAB37118D8}" destId="{CD7CB9F7-BE29-4CE3-B94A-94B0C342DB2A}" srcOrd="2" destOrd="0" presId="urn:microsoft.com/office/officeart/2009/3/layout/HorizontalOrganizationChart"/>
    <dgm:cxn modelId="{83200F64-6DB6-47A5-BC75-1B95DBA9DC3F}" type="presParOf" srcId="{ACCEF3E9-864C-4A15-AE41-9FD647E60161}" destId="{60C53B93-0639-42C2-A868-73B8B994A9E0}" srcOrd="2" destOrd="0" presId="urn:microsoft.com/office/officeart/2009/3/layout/HorizontalOrganizationChart"/>
    <dgm:cxn modelId="{3E8D1B86-8C75-4ED0-93C7-B41BBD097E6D}" type="presParOf" srcId="{ACCEF3E9-864C-4A15-AE41-9FD647E60161}" destId="{42A40493-B687-49BD-955C-A22C2E4C724B}" srcOrd="3" destOrd="0" presId="urn:microsoft.com/office/officeart/2009/3/layout/HorizontalOrganizationChart"/>
    <dgm:cxn modelId="{26AEAFE3-A966-46E2-A139-58C0D135F510}" type="presParOf" srcId="{42A40493-B687-49BD-955C-A22C2E4C724B}" destId="{1ECB811E-7359-45FC-8BE6-4EA69AE57301}" srcOrd="0" destOrd="0" presId="urn:microsoft.com/office/officeart/2009/3/layout/HorizontalOrganizationChart"/>
    <dgm:cxn modelId="{79270803-9849-4650-A210-7BC0D0A0BC74}" type="presParOf" srcId="{1ECB811E-7359-45FC-8BE6-4EA69AE57301}" destId="{A47E916F-CCC8-407B-9F33-41EB559960A9}" srcOrd="0" destOrd="0" presId="urn:microsoft.com/office/officeart/2009/3/layout/HorizontalOrganizationChart"/>
    <dgm:cxn modelId="{B013B80C-56CF-4D58-AE7F-320A8D875304}" type="presParOf" srcId="{1ECB811E-7359-45FC-8BE6-4EA69AE57301}" destId="{C9B92F7D-7954-478E-8C6B-D3C875A36889}" srcOrd="1" destOrd="0" presId="urn:microsoft.com/office/officeart/2009/3/layout/HorizontalOrganizationChart"/>
    <dgm:cxn modelId="{874FB2AB-A86D-42B9-861A-E120C18ED576}" type="presParOf" srcId="{42A40493-B687-49BD-955C-A22C2E4C724B}" destId="{505A5A81-7D8F-4A73-ADF3-830440F73AD5}" srcOrd="1" destOrd="0" presId="urn:microsoft.com/office/officeart/2009/3/layout/HorizontalOrganizationChart"/>
    <dgm:cxn modelId="{4DE59CFD-E3EA-429E-B7DB-0A8C8ADE761B}" type="presParOf" srcId="{505A5A81-7D8F-4A73-ADF3-830440F73AD5}" destId="{F7C77662-92EA-429F-B3FD-55979D03A5ED}" srcOrd="0" destOrd="0" presId="urn:microsoft.com/office/officeart/2009/3/layout/HorizontalOrganizationChart"/>
    <dgm:cxn modelId="{2CA1E50A-B9F1-45C4-947B-B1C4979D0F7C}" type="presParOf" srcId="{505A5A81-7D8F-4A73-ADF3-830440F73AD5}" destId="{0683E9D8-4AAC-40C2-95EA-F5E4F29D313E}" srcOrd="1" destOrd="0" presId="urn:microsoft.com/office/officeart/2009/3/layout/HorizontalOrganizationChart"/>
    <dgm:cxn modelId="{EA55E7D9-E3DE-4A15-B0E0-4A6B4B2AFB83}" type="presParOf" srcId="{0683E9D8-4AAC-40C2-95EA-F5E4F29D313E}" destId="{70D713E6-1604-478F-B9C6-6803C1BE998F}" srcOrd="0" destOrd="0" presId="urn:microsoft.com/office/officeart/2009/3/layout/HorizontalOrganizationChart"/>
    <dgm:cxn modelId="{F6ADF8CA-F1DB-4FA3-A905-A17596B73B0D}" type="presParOf" srcId="{70D713E6-1604-478F-B9C6-6803C1BE998F}" destId="{82D5E4B5-0948-402F-A533-880715C6A84E}" srcOrd="0" destOrd="0" presId="urn:microsoft.com/office/officeart/2009/3/layout/HorizontalOrganizationChart"/>
    <dgm:cxn modelId="{67E3F5FB-0824-4D83-9C65-8BE3BF1F5300}" type="presParOf" srcId="{70D713E6-1604-478F-B9C6-6803C1BE998F}" destId="{554D1DCC-63BA-480C-8C16-826421AB0C38}" srcOrd="1" destOrd="0" presId="urn:microsoft.com/office/officeart/2009/3/layout/HorizontalOrganizationChart"/>
    <dgm:cxn modelId="{CFA66A0E-3CC6-40BF-9CFE-B75B973BD20E}" type="presParOf" srcId="{0683E9D8-4AAC-40C2-95EA-F5E4F29D313E}" destId="{B3525191-41AF-4C2B-9820-1A79F9C7363A}" srcOrd="1" destOrd="0" presId="urn:microsoft.com/office/officeart/2009/3/layout/HorizontalOrganizationChart"/>
    <dgm:cxn modelId="{D7D51B0B-7EAA-4C2B-AA60-54375D8D512E}" type="presParOf" srcId="{0683E9D8-4AAC-40C2-95EA-F5E4F29D313E}" destId="{05121AD2-DA29-47B0-8236-14EEC9F08844}" srcOrd="2" destOrd="0" presId="urn:microsoft.com/office/officeart/2009/3/layout/HorizontalOrganizationChart"/>
    <dgm:cxn modelId="{569C6178-CDB5-4F0A-A01A-CC1F3FC48C28}" type="presParOf" srcId="{505A5A81-7D8F-4A73-ADF3-830440F73AD5}" destId="{77F1852C-B80A-4819-9984-EFB2A4F9E5E2}" srcOrd="2" destOrd="0" presId="urn:microsoft.com/office/officeart/2009/3/layout/HorizontalOrganizationChart"/>
    <dgm:cxn modelId="{9CD1F10E-2CB2-4C2B-9136-0F3A37714B94}" type="presParOf" srcId="{505A5A81-7D8F-4A73-ADF3-830440F73AD5}" destId="{1B3A4DE4-1F33-4578-BB5B-F3FD5BF47AD6}" srcOrd="3" destOrd="0" presId="urn:microsoft.com/office/officeart/2009/3/layout/HorizontalOrganizationChart"/>
    <dgm:cxn modelId="{AE5F8CE2-B4A4-4BDD-AA87-AD666DC4A97D}" type="presParOf" srcId="{1B3A4DE4-1F33-4578-BB5B-F3FD5BF47AD6}" destId="{3B6AE03E-275D-4FCE-9CB7-31BE5ED8F6F1}" srcOrd="0" destOrd="0" presId="urn:microsoft.com/office/officeart/2009/3/layout/HorizontalOrganizationChart"/>
    <dgm:cxn modelId="{40FC2507-3E7B-46FB-98EB-A353555D028E}" type="presParOf" srcId="{3B6AE03E-275D-4FCE-9CB7-31BE5ED8F6F1}" destId="{B500D690-14F6-4E1D-A051-AD6EDB125F8C}" srcOrd="0" destOrd="0" presId="urn:microsoft.com/office/officeart/2009/3/layout/HorizontalOrganizationChart"/>
    <dgm:cxn modelId="{E3A1E47D-7D62-402F-BCF6-F52DFF369AFA}" type="presParOf" srcId="{3B6AE03E-275D-4FCE-9CB7-31BE5ED8F6F1}" destId="{DF88BB0A-8919-4C40-AACE-8129B26DBE71}" srcOrd="1" destOrd="0" presId="urn:microsoft.com/office/officeart/2009/3/layout/HorizontalOrganizationChart"/>
    <dgm:cxn modelId="{9A69F960-DACC-4D95-A20F-B9BEF1ED004E}" type="presParOf" srcId="{1B3A4DE4-1F33-4578-BB5B-F3FD5BF47AD6}" destId="{103E3E8C-91E9-4044-BB1C-9214723A3177}" srcOrd="1" destOrd="0" presId="urn:microsoft.com/office/officeart/2009/3/layout/HorizontalOrganizationChart"/>
    <dgm:cxn modelId="{4A6653BC-47E9-45BD-8927-9D75EBA923D4}" type="presParOf" srcId="{1B3A4DE4-1F33-4578-BB5B-F3FD5BF47AD6}" destId="{FC1B8F06-1839-41D3-8F75-0F8444F05CD8}" srcOrd="2" destOrd="0" presId="urn:microsoft.com/office/officeart/2009/3/layout/HorizontalOrganizationChart"/>
    <dgm:cxn modelId="{0A9CDBD6-4409-4D3F-A0CC-71E93534B83D}" type="presParOf" srcId="{42A40493-B687-49BD-955C-A22C2E4C724B}" destId="{A3C82164-B2F1-4061-A8D6-6F5DC3E9DC5A}" srcOrd="2" destOrd="0" presId="urn:microsoft.com/office/officeart/2009/3/layout/HorizontalOrganizationChart"/>
    <dgm:cxn modelId="{E2F4CA2A-EAC5-41A8-BDCF-626F86EFBE06}" type="presParOf" srcId="{ACCEF3E9-864C-4A15-AE41-9FD647E60161}" destId="{B2E6233F-BA15-40AA-808F-6EC5EA91C391}" srcOrd="4" destOrd="0" presId="urn:microsoft.com/office/officeart/2009/3/layout/HorizontalOrganizationChart"/>
    <dgm:cxn modelId="{824DC954-1779-4220-BFDF-7791449C06B3}" type="presParOf" srcId="{ACCEF3E9-864C-4A15-AE41-9FD647E60161}" destId="{F24A3BAC-75B0-4614-B0FB-2298267A04F9}" srcOrd="5" destOrd="0" presId="urn:microsoft.com/office/officeart/2009/3/layout/HorizontalOrganizationChart"/>
    <dgm:cxn modelId="{4928C118-F852-46EE-9220-680BB9892CBD}" type="presParOf" srcId="{F24A3BAC-75B0-4614-B0FB-2298267A04F9}" destId="{21FDFD1C-CEFD-4132-9754-1D81308BE494}" srcOrd="0" destOrd="0" presId="urn:microsoft.com/office/officeart/2009/3/layout/HorizontalOrganizationChart"/>
    <dgm:cxn modelId="{F679BAB9-B600-456B-8E6F-18F551E75BF8}" type="presParOf" srcId="{21FDFD1C-CEFD-4132-9754-1D81308BE494}" destId="{E9F85B8A-EB9C-465A-836F-124B9782A38B}" srcOrd="0" destOrd="0" presId="urn:microsoft.com/office/officeart/2009/3/layout/HorizontalOrganizationChart"/>
    <dgm:cxn modelId="{CA986EE0-D9AD-4A21-AD3D-B0CB37C64DE5}" type="presParOf" srcId="{21FDFD1C-CEFD-4132-9754-1D81308BE494}" destId="{353904C2-0BB4-42D2-B447-CAB40BC4F71F}" srcOrd="1" destOrd="0" presId="urn:microsoft.com/office/officeart/2009/3/layout/HorizontalOrganizationChart"/>
    <dgm:cxn modelId="{F46239FF-5608-4E42-AA10-F516146407BA}" type="presParOf" srcId="{F24A3BAC-75B0-4614-B0FB-2298267A04F9}" destId="{C246AE1D-36E1-4D90-97A3-816E4242BA5C}" srcOrd="1" destOrd="0" presId="urn:microsoft.com/office/officeart/2009/3/layout/HorizontalOrganizationChart"/>
    <dgm:cxn modelId="{EF745D65-F7A6-48BF-8BF1-0C3670AC5E4F}" type="presParOf" srcId="{C246AE1D-36E1-4D90-97A3-816E4242BA5C}" destId="{CA7E9F3D-080C-490E-9BC5-A44624BD0B64}" srcOrd="0" destOrd="0" presId="urn:microsoft.com/office/officeart/2009/3/layout/HorizontalOrganizationChart"/>
    <dgm:cxn modelId="{46707699-F4B9-4559-B1B3-F63DB2CA68BB}" type="presParOf" srcId="{C246AE1D-36E1-4D90-97A3-816E4242BA5C}" destId="{CBC7C112-7856-4134-A7D5-72C250EC93B3}" srcOrd="1" destOrd="0" presId="urn:microsoft.com/office/officeart/2009/3/layout/HorizontalOrganizationChart"/>
    <dgm:cxn modelId="{738FB90E-7F15-4C33-B78A-664E9FED2CDC}" type="presParOf" srcId="{CBC7C112-7856-4134-A7D5-72C250EC93B3}" destId="{CCF912DB-846F-4311-A16D-DCC30201D0C4}" srcOrd="0" destOrd="0" presId="urn:microsoft.com/office/officeart/2009/3/layout/HorizontalOrganizationChart"/>
    <dgm:cxn modelId="{CF3C42AB-99B4-41EA-987A-4367F95ACA06}" type="presParOf" srcId="{CCF912DB-846F-4311-A16D-DCC30201D0C4}" destId="{4E7E07A9-C05D-4FCB-A54E-7DC57F334898}" srcOrd="0" destOrd="0" presId="urn:microsoft.com/office/officeart/2009/3/layout/HorizontalOrganizationChart"/>
    <dgm:cxn modelId="{A15A2E5A-816D-4A16-98C0-B168C65A6034}" type="presParOf" srcId="{CCF912DB-846F-4311-A16D-DCC30201D0C4}" destId="{F0190DC3-BAC6-45AB-A484-EB6DABF01F2C}" srcOrd="1" destOrd="0" presId="urn:microsoft.com/office/officeart/2009/3/layout/HorizontalOrganizationChart"/>
    <dgm:cxn modelId="{C4544C06-7876-4E88-9149-91958125149D}" type="presParOf" srcId="{CBC7C112-7856-4134-A7D5-72C250EC93B3}" destId="{8BF89A44-F698-4E6F-8EC0-B92D95216548}" srcOrd="1" destOrd="0" presId="urn:microsoft.com/office/officeart/2009/3/layout/HorizontalOrganizationChart"/>
    <dgm:cxn modelId="{84C88B5B-D0CA-4C75-B1A6-04E729AA4617}" type="presParOf" srcId="{CBC7C112-7856-4134-A7D5-72C250EC93B3}" destId="{9A32FA27-7F95-4074-8EC1-BA645BDBD36F}" srcOrd="2" destOrd="0" presId="urn:microsoft.com/office/officeart/2009/3/layout/HorizontalOrganizationChart"/>
    <dgm:cxn modelId="{7A60B7FC-5C79-4270-8EF9-832BC39D0EAF}" type="presParOf" srcId="{F24A3BAC-75B0-4614-B0FB-2298267A04F9}" destId="{3EAF7FDC-7312-48B2-9DBB-0EAB63127CA6}" srcOrd="2" destOrd="0" presId="urn:microsoft.com/office/officeart/2009/3/layout/HorizontalOrganizationChart"/>
    <dgm:cxn modelId="{58746700-9E04-4E8E-997A-4BCC2195BADA}" type="presParOf" srcId="{ACCEF3E9-864C-4A15-AE41-9FD647E60161}" destId="{3C124B55-D284-4C03-88A3-91665546F1B8}" srcOrd="6" destOrd="0" presId="urn:microsoft.com/office/officeart/2009/3/layout/HorizontalOrganizationChart"/>
    <dgm:cxn modelId="{B39AE16D-2428-45B4-AA66-320718BAC854}" type="presParOf" srcId="{ACCEF3E9-864C-4A15-AE41-9FD647E60161}" destId="{B79BE42F-9F8F-4564-9FD8-57EFBF0C715F}" srcOrd="7" destOrd="0" presId="urn:microsoft.com/office/officeart/2009/3/layout/HorizontalOrganizationChart"/>
    <dgm:cxn modelId="{6DC64BE3-87C7-4DBD-8D15-597657E08D71}" type="presParOf" srcId="{B79BE42F-9F8F-4564-9FD8-57EFBF0C715F}" destId="{19DC2512-6975-4A31-8A85-6D0354A2E0F9}" srcOrd="0" destOrd="0" presId="urn:microsoft.com/office/officeart/2009/3/layout/HorizontalOrganizationChart"/>
    <dgm:cxn modelId="{5A29CE23-D8F8-4890-8D4E-8F60F636C993}" type="presParOf" srcId="{19DC2512-6975-4A31-8A85-6D0354A2E0F9}" destId="{E2BC239C-5EDE-4885-B946-183FDB22253B}" srcOrd="0" destOrd="0" presId="urn:microsoft.com/office/officeart/2009/3/layout/HorizontalOrganizationChart"/>
    <dgm:cxn modelId="{29EA7804-57A3-463E-A0B6-ABABFBE1D3A6}" type="presParOf" srcId="{19DC2512-6975-4A31-8A85-6D0354A2E0F9}" destId="{D577CDCA-6FB6-4B06-8B24-4E0F50A78EC0}" srcOrd="1" destOrd="0" presId="urn:microsoft.com/office/officeart/2009/3/layout/HorizontalOrganizationChart"/>
    <dgm:cxn modelId="{0FBF1BF5-0F60-4567-99C8-A9953381D1FC}" type="presParOf" srcId="{B79BE42F-9F8F-4564-9FD8-57EFBF0C715F}" destId="{5BE5A60A-ED0B-4980-B27B-A32A70E4E2BE}" srcOrd="1" destOrd="0" presId="urn:microsoft.com/office/officeart/2009/3/layout/HorizontalOrganizationChart"/>
    <dgm:cxn modelId="{8DAE2EE1-7D49-45AA-98DD-EF910AE75373}" type="presParOf" srcId="{5BE5A60A-ED0B-4980-B27B-A32A70E4E2BE}" destId="{52AA184B-8530-4BEC-8A95-99CB2B31DCA9}" srcOrd="0" destOrd="0" presId="urn:microsoft.com/office/officeart/2009/3/layout/HorizontalOrganizationChart"/>
    <dgm:cxn modelId="{07FA1C1D-DF7D-4903-A348-997758F70A0A}" type="presParOf" srcId="{5BE5A60A-ED0B-4980-B27B-A32A70E4E2BE}" destId="{24E3AF94-F0DD-4CCD-8E4D-2664D4373A95}" srcOrd="1" destOrd="0" presId="urn:microsoft.com/office/officeart/2009/3/layout/HorizontalOrganizationChart"/>
    <dgm:cxn modelId="{37AE6C25-49A6-4CE9-A2E7-2A64F7C4B7B1}" type="presParOf" srcId="{24E3AF94-F0DD-4CCD-8E4D-2664D4373A95}" destId="{B220BA67-5ADF-4C01-A284-A832174D3828}" srcOrd="0" destOrd="0" presId="urn:microsoft.com/office/officeart/2009/3/layout/HorizontalOrganizationChart"/>
    <dgm:cxn modelId="{4CD937B1-5877-4781-BE20-A9E72992073B}" type="presParOf" srcId="{B220BA67-5ADF-4C01-A284-A832174D3828}" destId="{29509A29-18EA-42EF-8DF2-283E917A5FC7}" srcOrd="0" destOrd="0" presId="urn:microsoft.com/office/officeart/2009/3/layout/HorizontalOrganizationChart"/>
    <dgm:cxn modelId="{062FAFF7-42AF-455B-BC7A-7AA2669835E2}" type="presParOf" srcId="{B220BA67-5ADF-4C01-A284-A832174D3828}" destId="{61DFC492-C330-4D79-B270-91B920D2BAC2}" srcOrd="1" destOrd="0" presId="urn:microsoft.com/office/officeart/2009/3/layout/HorizontalOrganizationChart"/>
    <dgm:cxn modelId="{DCD02184-B25C-4D25-BDE4-84ABDECC0716}" type="presParOf" srcId="{24E3AF94-F0DD-4CCD-8E4D-2664D4373A95}" destId="{0F1F3ADA-FE6F-491F-90F5-51A4F0988934}" srcOrd="1" destOrd="0" presId="urn:microsoft.com/office/officeart/2009/3/layout/HorizontalOrganizationChart"/>
    <dgm:cxn modelId="{EE0EF421-6811-4F7B-88C9-24BC82735FE4}" type="presParOf" srcId="{24E3AF94-F0DD-4CCD-8E4D-2664D4373A95}" destId="{5AB272C9-40C1-4EC8-80EB-BE70D298DC4B}" srcOrd="2" destOrd="0" presId="urn:microsoft.com/office/officeart/2009/3/layout/HorizontalOrganizationChart"/>
    <dgm:cxn modelId="{993D36D5-1D92-45D4-97BF-7302E28F00FF}" type="presParOf" srcId="{B79BE42F-9F8F-4564-9FD8-57EFBF0C715F}" destId="{87C01F8F-A139-4A3D-8EF5-87DEED5C1D92}" srcOrd="2" destOrd="0" presId="urn:microsoft.com/office/officeart/2009/3/layout/HorizontalOrganizationChart"/>
    <dgm:cxn modelId="{C5409704-1D90-4957-8DE5-D5BE1D6EE3C8}" type="presParOf" srcId="{E6CA07CC-D028-407B-BBA3-35EA5538BDE7}" destId="{FFB7E908-1BB5-4708-B11F-633776B2F99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35EE1-8783-494B-A326-8F0F17D2DBD5}">
      <dsp:nvSpPr>
        <dsp:cNvPr id="0" name=""/>
        <dsp:cNvSpPr/>
      </dsp:nvSpPr>
      <dsp:spPr>
        <a:xfrm>
          <a:off x="427051" y="22"/>
          <a:ext cx="2745000" cy="8898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ROSE is an evidence-based program</a:t>
          </a:r>
          <a:endParaRPr lang="en-US" sz="2100" kern="1200" dirty="0"/>
        </a:p>
      </dsp:txBody>
      <dsp:txXfrm>
        <a:off x="427051" y="22"/>
        <a:ext cx="2745000" cy="889892"/>
      </dsp:txXfrm>
    </dsp:sp>
    <dsp:sp modelId="{A8F9D8BC-D29B-4A66-9AFA-EE4DC2614CC6}">
      <dsp:nvSpPr>
        <dsp:cNvPr id="0" name=""/>
        <dsp:cNvSpPr/>
      </dsp:nvSpPr>
      <dsp:spPr>
        <a:xfrm>
          <a:off x="0" y="934409"/>
          <a:ext cx="3599104" cy="889892"/>
        </a:xfrm>
        <a:prstGeom prst="rect">
          <a:avLst/>
        </a:prstGeom>
        <a:solidFill>
          <a:schemeClr val="accent3">
            <a:hueOff val="17595342"/>
            <a:satOff val="-40088"/>
            <a:lumOff val="160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Reduces rates of postpartum depression by 50%</a:t>
          </a:r>
          <a:endParaRPr lang="en-US" sz="2100" kern="1200" dirty="0"/>
        </a:p>
      </dsp:txBody>
      <dsp:txXfrm>
        <a:off x="0" y="934409"/>
        <a:ext cx="3599104" cy="889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A184B-8530-4BEC-8A95-99CB2B31DCA9}">
      <dsp:nvSpPr>
        <dsp:cNvPr id="0" name=""/>
        <dsp:cNvSpPr/>
      </dsp:nvSpPr>
      <dsp:spPr>
        <a:xfrm>
          <a:off x="4206481" y="3772530"/>
          <a:ext cx="3315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1504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24B55-D284-4C03-88A3-91665546F1B8}">
      <dsp:nvSpPr>
        <dsp:cNvPr id="0" name=""/>
        <dsp:cNvSpPr/>
      </dsp:nvSpPr>
      <dsp:spPr>
        <a:xfrm>
          <a:off x="2217453" y="2214596"/>
          <a:ext cx="331504" cy="1603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752" y="0"/>
              </a:lnTo>
              <a:lnTo>
                <a:pt x="165752" y="1603653"/>
              </a:lnTo>
              <a:lnTo>
                <a:pt x="331504" y="160365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7E9F3D-080C-490E-9BC5-A44624BD0B64}">
      <dsp:nvSpPr>
        <dsp:cNvPr id="0" name=""/>
        <dsp:cNvSpPr/>
      </dsp:nvSpPr>
      <dsp:spPr>
        <a:xfrm>
          <a:off x="4206481" y="3059795"/>
          <a:ext cx="3315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1504" y="4572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6233F-BA15-40AA-808F-6EC5EA91C391}">
      <dsp:nvSpPr>
        <dsp:cNvPr id="0" name=""/>
        <dsp:cNvSpPr/>
      </dsp:nvSpPr>
      <dsp:spPr>
        <a:xfrm>
          <a:off x="2217453" y="2214596"/>
          <a:ext cx="331504" cy="8909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752" y="0"/>
              </a:lnTo>
              <a:lnTo>
                <a:pt x="165752" y="890918"/>
              </a:lnTo>
              <a:lnTo>
                <a:pt x="331504" y="89091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F1852C-B80A-4819-9984-EFB2A4F9E5E2}">
      <dsp:nvSpPr>
        <dsp:cNvPr id="0" name=""/>
        <dsp:cNvSpPr/>
      </dsp:nvSpPr>
      <dsp:spPr>
        <a:xfrm>
          <a:off x="4206481" y="2036413"/>
          <a:ext cx="331504" cy="356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752" y="0"/>
              </a:lnTo>
              <a:lnTo>
                <a:pt x="165752" y="356367"/>
              </a:lnTo>
              <a:lnTo>
                <a:pt x="331504" y="35636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C77662-92EA-429F-B3FD-55979D03A5ED}">
      <dsp:nvSpPr>
        <dsp:cNvPr id="0" name=""/>
        <dsp:cNvSpPr/>
      </dsp:nvSpPr>
      <dsp:spPr>
        <a:xfrm>
          <a:off x="4206481" y="1680045"/>
          <a:ext cx="331504" cy="356367"/>
        </a:xfrm>
        <a:custGeom>
          <a:avLst/>
          <a:gdLst/>
          <a:ahLst/>
          <a:cxnLst/>
          <a:rect l="0" t="0" r="0" b="0"/>
          <a:pathLst>
            <a:path>
              <a:moveTo>
                <a:pt x="0" y="356367"/>
              </a:moveTo>
              <a:lnTo>
                <a:pt x="165752" y="356367"/>
              </a:lnTo>
              <a:lnTo>
                <a:pt x="165752" y="0"/>
              </a:lnTo>
              <a:lnTo>
                <a:pt x="331504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3B93-0639-42C2-A868-73B8B994A9E0}">
      <dsp:nvSpPr>
        <dsp:cNvPr id="0" name=""/>
        <dsp:cNvSpPr/>
      </dsp:nvSpPr>
      <dsp:spPr>
        <a:xfrm>
          <a:off x="2217453" y="2036413"/>
          <a:ext cx="331504" cy="178183"/>
        </a:xfrm>
        <a:custGeom>
          <a:avLst/>
          <a:gdLst/>
          <a:ahLst/>
          <a:cxnLst/>
          <a:rect l="0" t="0" r="0" b="0"/>
          <a:pathLst>
            <a:path>
              <a:moveTo>
                <a:pt x="0" y="178183"/>
              </a:moveTo>
              <a:lnTo>
                <a:pt x="165752" y="178183"/>
              </a:lnTo>
              <a:lnTo>
                <a:pt x="165752" y="0"/>
              </a:lnTo>
              <a:lnTo>
                <a:pt x="331504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6DF87-18C4-4072-A306-9E82D836EB6A}">
      <dsp:nvSpPr>
        <dsp:cNvPr id="0" name=""/>
        <dsp:cNvSpPr/>
      </dsp:nvSpPr>
      <dsp:spPr>
        <a:xfrm>
          <a:off x="4206481" y="610942"/>
          <a:ext cx="331504" cy="356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5752" y="0"/>
              </a:lnTo>
              <a:lnTo>
                <a:pt x="165752" y="356367"/>
              </a:lnTo>
              <a:lnTo>
                <a:pt x="331504" y="35636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EC2048-3832-4D3A-9408-3679FA17A8B3}">
      <dsp:nvSpPr>
        <dsp:cNvPr id="0" name=""/>
        <dsp:cNvSpPr/>
      </dsp:nvSpPr>
      <dsp:spPr>
        <a:xfrm>
          <a:off x="4206481" y="254575"/>
          <a:ext cx="331504" cy="356367"/>
        </a:xfrm>
        <a:custGeom>
          <a:avLst/>
          <a:gdLst/>
          <a:ahLst/>
          <a:cxnLst/>
          <a:rect l="0" t="0" r="0" b="0"/>
          <a:pathLst>
            <a:path>
              <a:moveTo>
                <a:pt x="0" y="356367"/>
              </a:moveTo>
              <a:lnTo>
                <a:pt x="165752" y="356367"/>
              </a:lnTo>
              <a:lnTo>
                <a:pt x="165752" y="0"/>
              </a:lnTo>
              <a:lnTo>
                <a:pt x="331504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4375C-0E7B-4CC1-9706-D61206EB39C7}">
      <dsp:nvSpPr>
        <dsp:cNvPr id="0" name=""/>
        <dsp:cNvSpPr/>
      </dsp:nvSpPr>
      <dsp:spPr>
        <a:xfrm>
          <a:off x="2217453" y="610942"/>
          <a:ext cx="331504" cy="1603653"/>
        </a:xfrm>
        <a:custGeom>
          <a:avLst/>
          <a:gdLst/>
          <a:ahLst/>
          <a:cxnLst/>
          <a:rect l="0" t="0" r="0" b="0"/>
          <a:pathLst>
            <a:path>
              <a:moveTo>
                <a:pt x="0" y="1603653"/>
              </a:moveTo>
              <a:lnTo>
                <a:pt x="165752" y="1603653"/>
              </a:lnTo>
              <a:lnTo>
                <a:pt x="165752" y="0"/>
              </a:lnTo>
              <a:lnTo>
                <a:pt x="331504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F0F93-982C-4A64-9025-F4CB6E7C6BCB}">
      <dsp:nvSpPr>
        <dsp:cNvPr id="0" name=""/>
        <dsp:cNvSpPr/>
      </dsp:nvSpPr>
      <dsp:spPr>
        <a:xfrm>
          <a:off x="559929" y="1961824"/>
          <a:ext cx="1657523" cy="5055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I think my patient could benefit from ROSE!</a:t>
          </a:r>
          <a:endParaRPr lang="en-US" sz="1200" kern="1200"/>
        </a:p>
      </dsp:txBody>
      <dsp:txXfrm>
        <a:off x="559929" y="1961824"/>
        <a:ext cx="1657523" cy="505544"/>
      </dsp:txXfrm>
    </dsp:sp>
    <dsp:sp modelId="{A4BF3210-98A8-4D67-BA34-FF29C7D57817}">
      <dsp:nvSpPr>
        <dsp:cNvPr id="0" name=""/>
        <dsp:cNvSpPr/>
      </dsp:nvSpPr>
      <dsp:spPr>
        <a:xfrm>
          <a:off x="2548957" y="358170"/>
          <a:ext cx="1657523" cy="505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GOG</a:t>
          </a:r>
          <a:endParaRPr lang="en-US" sz="1200" kern="1200"/>
        </a:p>
      </dsp:txBody>
      <dsp:txXfrm>
        <a:off x="2548957" y="358170"/>
        <a:ext cx="1657523" cy="505544"/>
      </dsp:txXfrm>
    </dsp:sp>
    <dsp:sp modelId="{17867281-BA13-4565-B14A-6B195BFFE9FB}">
      <dsp:nvSpPr>
        <dsp:cNvPr id="0" name=""/>
        <dsp:cNvSpPr/>
      </dsp:nvSpPr>
      <dsp:spPr>
        <a:xfrm>
          <a:off x="4537985" y="1802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Join group zoom link (no RSVP necessary)</a:t>
          </a:r>
          <a:endParaRPr lang="en-US" sz="1200" kern="1200" dirty="0"/>
        </a:p>
      </dsp:txBody>
      <dsp:txXfrm>
        <a:off x="4537985" y="1802"/>
        <a:ext cx="1657523" cy="505544"/>
      </dsp:txXfrm>
    </dsp:sp>
    <dsp:sp modelId="{50A1FC23-DC3B-482A-97D0-685BDC3A8FB3}">
      <dsp:nvSpPr>
        <dsp:cNvPr id="0" name=""/>
        <dsp:cNvSpPr/>
      </dsp:nvSpPr>
      <dsp:spPr>
        <a:xfrm>
          <a:off x="4537985" y="714538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Schedule individual appointment with OAS staff</a:t>
          </a:r>
          <a:endParaRPr lang="en-US" sz="1200" kern="1200" dirty="0"/>
        </a:p>
      </dsp:txBody>
      <dsp:txXfrm>
        <a:off x="4537985" y="714538"/>
        <a:ext cx="1657523" cy="505544"/>
      </dsp:txXfrm>
    </dsp:sp>
    <dsp:sp modelId="{A47E916F-CCC8-407B-9F33-41EB559960A9}">
      <dsp:nvSpPr>
        <dsp:cNvPr id="0" name=""/>
        <dsp:cNvSpPr/>
      </dsp:nvSpPr>
      <dsp:spPr>
        <a:xfrm>
          <a:off x="2548957" y="1783640"/>
          <a:ext cx="1657523" cy="505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SCC</a:t>
          </a:r>
          <a:endParaRPr lang="en-US" sz="1200" kern="1200"/>
        </a:p>
      </dsp:txBody>
      <dsp:txXfrm>
        <a:off x="2548957" y="1783640"/>
        <a:ext cx="1657523" cy="505544"/>
      </dsp:txXfrm>
    </dsp:sp>
    <dsp:sp modelId="{82D5E4B5-0948-402F-A533-880715C6A84E}">
      <dsp:nvSpPr>
        <dsp:cNvPr id="0" name=""/>
        <dsp:cNvSpPr/>
      </dsp:nvSpPr>
      <dsp:spPr>
        <a:xfrm>
          <a:off x="4537985" y="1427273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Join group zoom link (no RSVP necessary)</a:t>
          </a:r>
          <a:endParaRPr lang="en-US" sz="1200" kern="1200" dirty="0"/>
        </a:p>
      </dsp:txBody>
      <dsp:txXfrm>
        <a:off x="4537985" y="1427273"/>
        <a:ext cx="1657523" cy="505544"/>
      </dsp:txXfrm>
    </dsp:sp>
    <dsp:sp modelId="{B500D690-14F6-4E1D-A051-AD6EDB125F8C}">
      <dsp:nvSpPr>
        <dsp:cNvPr id="0" name=""/>
        <dsp:cNvSpPr/>
      </dsp:nvSpPr>
      <dsp:spPr>
        <a:xfrm>
          <a:off x="4537985" y="2140008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Schedule individual appointment with OAS staff</a:t>
          </a:r>
          <a:endParaRPr lang="en-US" sz="1200" kern="1200" dirty="0"/>
        </a:p>
      </dsp:txBody>
      <dsp:txXfrm>
        <a:off x="4537985" y="2140008"/>
        <a:ext cx="1657523" cy="505544"/>
      </dsp:txXfrm>
    </dsp:sp>
    <dsp:sp modelId="{E9F85B8A-EB9C-465A-836F-124B9782A38B}">
      <dsp:nvSpPr>
        <dsp:cNvPr id="0" name=""/>
        <dsp:cNvSpPr/>
      </dsp:nvSpPr>
      <dsp:spPr>
        <a:xfrm>
          <a:off x="2548957" y="2852743"/>
          <a:ext cx="1657523" cy="505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MW</a:t>
          </a:r>
          <a:endParaRPr lang="en-US" sz="1200" kern="1200"/>
        </a:p>
      </dsp:txBody>
      <dsp:txXfrm>
        <a:off x="2548957" y="2852743"/>
        <a:ext cx="1657523" cy="505544"/>
      </dsp:txXfrm>
    </dsp:sp>
    <dsp:sp modelId="{4E7E07A9-C05D-4FCB-A54E-7DC57F334898}">
      <dsp:nvSpPr>
        <dsp:cNvPr id="0" name=""/>
        <dsp:cNvSpPr/>
      </dsp:nvSpPr>
      <dsp:spPr>
        <a:xfrm>
          <a:off x="4537985" y="2852743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Join group zoom link (no RSVP necessary)</a:t>
          </a:r>
          <a:endParaRPr lang="en-US" sz="1200" kern="1200" dirty="0"/>
        </a:p>
      </dsp:txBody>
      <dsp:txXfrm>
        <a:off x="4537985" y="2852743"/>
        <a:ext cx="1657523" cy="505544"/>
      </dsp:txXfrm>
    </dsp:sp>
    <dsp:sp modelId="{E2BC239C-5EDE-4885-B946-183FDB22253B}">
      <dsp:nvSpPr>
        <dsp:cNvPr id="0" name=""/>
        <dsp:cNvSpPr/>
      </dsp:nvSpPr>
      <dsp:spPr>
        <a:xfrm>
          <a:off x="2548957" y="3565478"/>
          <a:ext cx="1657523" cy="5055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/>
            <a:t>UOG</a:t>
          </a:r>
          <a:endParaRPr lang="en-US" sz="1200" kern="1200"/>
        </a:p>
      </dsp:txBody>
      <dsp:txXfrm>
        <a:off x="2548957" y="3565478"/>
        <a:ext cx="1657523" cy="505544"/>
      </dsp:txXfrm>
    </dsp:sp>
    <dsp:sp modelId="{29509A29-18EA-42EF-8DF2-283E917A5FC7}">
      <dsp:nvSpPr>
        <dsp:cNvPr id="0" name=""/>
        <dsp:cNvSpPr/>
      </dsp:nvSpPr>
      <dsp:spPr>
        <a:xfrm>
          <a:off x="4537985" y="3565478"/>
          <a:ext cx="1657523" cy="5055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Join group zoom link (no RSVP necessary)</a:t>
          </a:r>
          <a:endParaRPr lang="en-US" sz="1200" kern="1200" dirty="0"/>
        </a:p>
      </dsp:txBody>
      <dsp:txXfrm>
        <a:off x="4537985" y="3565478"/>
        <a:ext cx="1657523" cy="5055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0D8127-7AE8-4A18-BA89-C164C7E829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F882B6-E15B-4506-80AA-F338FD52D6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5679349-4B77-400A-B24F-72B336DB9A7C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60ECD2-AE4E-40F5-8372-E4E61D8870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3F7466-6790-4B4A-B15C-35444F03DF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C399FA3-3E24-4E33-9168-92AF6286E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156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42" tIns="93142" rIns="93142" bIns="9314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d7e1747ff3_0_2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d7e1747ff3_0_273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42" tIns="93142" rIns="93142" bIns="9314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927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dc4a2b1584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dc4a2b1584_0_63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42" tIns="93142" rIns="93142" bIns="9314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9008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d7e1747ff3_0_3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d7e1747ff3_0_340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42" tIns="93142" rIns="93142" bIns="9314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240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2127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448975" y="410350"/>
            <a:ext cx="8237700" cy="2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298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045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504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D1D91-212E-5813-3C4F-EFE1F78E3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403A9-111F-47CC-AAB8-A3F28E0FAEA8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59651-EFF6-3E72-EEDC-3ABB5822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74D4A-46F8-C350-81F1-76E7A437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C959C-DBAF-4AC1-A555-B93536167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16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51201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70" r:id="rId3"/>
    <p:sldLayoutId id="2147483671" r:id="rId4"/>
    <p:sldLayoutId id="214748367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0245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DA6F45-1FC4-45B6-AE71-25676E9CBF58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B7BEE-B793-434A-A8E2-52E9EA808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87" y="969393"/>
            <a:ext cx="3610820" cy="1963500"/>
          </a:xfrm>
        </p:spPr>
        <p:txBody>
          <a:bodyPr/>
          <a:lstStyle/>
          <a:p>
            <a:r>
              <a:rPr lang="en-US" sz="10000" dirty="0">
                <a:solidFill>
                  <a:schemeClr val="bg1"/>
                </a:solidFill>
              </a:rPr>
              <a:t>1 in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68416-E533-4ACB-8EEC-4BD8B2BAC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908" y="2737396"/>
            <a:ext cx="3854777" cy="1300800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solidFill>
                  <a:schemeClr val="bg1"/>
                </a:solidFill>
              </a:rPr>
              <a:t>people with financial difficulties experience postpartum depression.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EAA2F3B-7138-4E63-9C6B-EC58CAFBBB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8609386"/>
              </p:ext>
            </p:extLst>
          </p:nvPr>
        </p:nvGraphicFramePr>
        <p:xfrm>
          <a:off x="4909079" y="1659588"/>
          <a:ext cx="3599104" cy="1824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88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37"/>
          <p:cNvSpPr txBox="1">
            <a:spLocks noGrp="1"/>
          </p:cNvSpPr>
          <p:nvPr>
            <p:ph type="title"/>
          </p:nvPr>
        </p:nvSpPr>
        <p:spPr>
          <a:xfrm>
            <a:off x="219314" y="399282"/>
            <a:ext cx="8237700" cy="2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Timeline</a:t>
            </a:r>
            <a:endParaRPr dirty="0">
              <a:solidFill>
                <a:schemeClr val="dk1"/>
              </a:solidFill>
            </a:endParaRPr>
          </a:p>
        </p:txBody>
      </p:sp>
      <p:grpSp>
        <p:nvGrpSpPr>
          <p:cNvPr id="1618" name="Google Shape;1618;p37"/>
          <p:cNvGrpSpPr/>
          <p:nvPr/>
        </p:nvGrpSpPr>
        <p:grpSpPr>
          <a:xfrm>
            <a:off x="446403" y="1272597"/>
            <a:ext cx="2074864" cy="3047982"/>
            <a:chOff x="457375" y="2676444"/>
            <a:chExt cx="2074864" cy="1425023"/>
          </a:xfrm>
        </p:grpSpPr>
        <p:sp>
          <p:nvSpPr>
            <p:cNvPr id="1619" name="Google Shape;1619;p37"/>
            <p:cNvSpPr txBox="1"/>
            <p:nvPr/>
          </p:nvSpPr>
          <p:spPr>
            <a:xfrm>
              <a:off x="563787" y="2676444"/>
              <a:ext cx="1968452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 Sessions during Pregnancy</a:t>
              </a:r>
              <a:endParaRPr sz="20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20" name="Google Shape;1620;p37"/>
            <p:cNvSpPr txBox="1"/>
            <p:nvPr/>
          </p:nvSpPr>
          <p:spPr>
            <a:xfrm>
              <a:off x="457375" y="3174250"/>
              <a:ext cx="1885800" cy="927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You have completed all 4 ROSE sessions</a:t>
              </a:r>
            </a:p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Congratulations!</a:t>
              </a:r>
            </a:p>
            <a:p>
              <a:pPr marL="171450" lvl="0" indent="-171450" algn="l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You have taken an important step towards </a:t>
              </a:r>
            </a:p>
          </p:txBody>
        </p:sp>
      </p:grpSp>
      <p:grpSp>
        <p:nvGrpSpPr>
          <p:cNvPr id="1622" name="Google Shape;1622;p37"/>
          <p:cNvGrpSpPr/>
          <p:nvPr/>
        </p:nvGrpSpPr>
        <p:grpSpPr>
          <a:xfrm>
            <a:off x="6964193" y="1673358"/>
            <a:ext cx="1885800" cy="1623248"/>
            <a:chOff x="6801000" y="2832638"/>
            <a:chExt cx="1885800" cy="996812"/>
          </a:xfrm>
        </p:grpSpPr>
        <p:sp>
          <p:nvSpPr>
            <p:cNvPr id="1624" name="Google Shape;1624;p37"/>
            <p:cNvSpPr txBox="1"/>
            <p:nvPr/>
          </p:nvSpPr>
          <p:spPr>
            <a:xfrm>
              <a:off x="6883200" y="2832638"/>
              <a:ext cx="1803600" cy="33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Life with Baby</a:t>
              </a:r>
              <a:endParaRPr sz="2000" dirty="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25" name="Google Shape;1625;p37"/>
            <p:cNvSpPr txBox="1"/>
            <p:nvPr/>
          </p:nvSpPr>
          <p:spPr>
            <a:xfrm>
              <a:off x="6801000" y="3174250"/>
              <a:ext cx="1885800" cy="65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71450" lvl="0" indent="-171450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Final meeting within 8 weeks postpartum.</a:t>
              </a:r>
            </a:p>
            <a:p>
              <a:pPr marL="171450" lvl="0" indent="-171450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We will contact you to schedule.</a:t>
              </a:r>
            </a:p>
          </p:txBody>
        </p:sp>
      </p:grpSp>
      <p:grpSp>
        <p:nvGrpSpPr>
          <p:cNvPr id="1626" name="Google Shape;1626;p37"/>
          <p:cNvGrpSpPr/>
          <p:nvPr/>
        </p:nvGrpSpPr>
        <p:grpSpPr>
          <a:xfrm flipH="1">
            <a:off x="2550251" y="1174400"/>
            <a:ext cx="1137777" cy="1557424"/>
            <a:chOff x="2359599" y="1001920"/>
            <a:chExt cx="1212293" cy="1717445"/>
          </a:xfrm>
        </p:grpSpPr>
        <p:sp>
          <p:nvSpPr>
            <p:cNvPr id="1627" name="Google Shape;1627;p37"/>
            <p:cNvSpPr/>
            <p:nvPr/>
          </p:nvSpPr>
          <p:spPr>
            <a:xfrm>
              <a:off x="2359599" y="1923487"/>
              <a:ext cx="629852" cy="522054"/>
            </a:xfrm>
            <a:custGeom>
              <a:avLst/>
              <a:gdLst/>
              <a:ahLst/>
              <a:cxnLst/>
              <a:rect l="l" t="t" r="r" b="b"/>
              <a:pathLst>
                <a:path w="14841" h="12301" extrusionOk="0">
                  <a:moveTo>
                    <a:pt x="12804" y="0"/>
                  </a:moveTo>
                  <a:cubicBezTo>
                    <a:pt x="11669" y="0"/>
                    <a:pt x="10454" y="427"/>
                    <a:pt x="9376" y="1320"/>
                  </a:cubicBezTo>
                  <a:lnTo>
                    <a:pt x="1340" y="8155"/>
                  </a:lnTo>
                  <a:cubicBezTo>
                    <a:pt x="330" y="8995"/>
                    <a:pt x="1" y="10483"/>
                    <a:pt x="596" y="11471"/>
                  </a:cubicBezTo>
                  <a:cubicBezTo>
                    <a:pt x="927" y="12017"/>
                    <a:pt x="1467" y="12301"/>
                    <a:pt x="2056" y="12301"/>
                  </a:cubicBezTo>
                  <a:cubicBezTo>
                    <a:pt x="2488" y="12301"/>
                    <a:pt x="2947" y="12148"/>
                    <a:pt x="3370" y="11833"/>
                  </a:cubicBezTo>
                  <a:lnTo>
                    <a:pt x="13161" y="4041"/>
                  </a:lnTo>
                  <a:cubicBezTo>
                    <a:pt x="14840" y="2755"/>
                    <a:pt x="14787" y="76"/>
                    <a:pt x="12927" y="2"/>
                  </a:cubicBezTo>
                  <a:cubicBezTo>
                    <a:pt x="12886" y="1"/>
                    <a:pt x="12845" y="0"/>
                    <a:pt x="128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7"/>
            <p:cNvSpPr/>
            <p:nvPr/>
          </p:nvSpPr>
          <p:spPr>
            <a:xfrm>
              <a:off x="2518873" y="1896751"/>
              <a:ext cx="755220" cy="822615"/>
            </a:xfrm>
            <a:custGeom>
              <a:avLst/>
              <a:gdLst/>
              <a:ahLst/>
              <a:cxnLst/>
              <a:rect l="l" t="t" r="r" b="b"/>
              <a:pathLst>
                <a:path w="17795" h="19383" extrusionOk="0">
                  <a:moveTo>
                    <a:pt x="11820" y="1"/>
                  </a:moveTo>
                  <a:cubicBezTo>
                    <a:pt x="11270" y="1"/>
                    <a:pt x="10619" y="126"/>
                    <a:pt x="9758" y="462"/>
                  </a:cubicBezTo>
                  <a:cubicBezTo>
                    <a:pt x="5389" y="2184"/>
                    <a:pt x="5719" y="5766"/>
                    <a:pt x="7250" y="6298"/>
                  </a:cubicBezTo>
                  <a:cubicBezTo>
                    <a:pt x="0" y="7424"/>
                    <a:pt x="436" y="15577"/>
                    <a:pt x="4252" y="18990"/>
                  </a:cubicBezTo>
                  <a:cubicBezTo>
                    <a:pt x="4375" y="19105"/>
                    <a:pt x="7261" y="19382"/>
                    <a:pt x="10703" y="19382"/>
                  </a:cubicBezTo>
                  <a:cubicBezTo>
                    <a:pt x="12636" y="19382"/>
                    <a:pt x="14744" y="19295"/>
                    <a:pt x="16636" y="19043"/>
                  </a:cubicBezTo>
                  <a:cubicBezTo>
                    <a:pt x="17305" y="18947"/>
                    <a:pt x="17794" y="18362"/>
                    <a:pt x="17773" y="17682"/>
                  </a:cubicBezTo>
                  <a:cubicBezTo>
                    <a:pt x="17582" y="13749"/>
                    <a:pt x="16838" y="1227"/>
                    <a:pt x="14648" y="781"/>
                  </a:cubicBezTo>
                  <a:cubicBezTo>
                    <a:pt x="13559" y="460"/>
                    <a:pt x="12873" y="1"/>
                    <a:pt x="118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7"/>
            <p:cNvSpPr/>
            <p:nvPr/>
          </p:nvSpPr>
          <p:spPr>
            <a:xfrm>
              <a:off x="2946533" y="2125201"/>
              <a:ext cx="156561" cy="108307"/>
            </a:xfrm>
            <a:custGeom>
              <a:avLst/>
              <a:gdLst/>
              <a:ahLst/>
              <a:cxnLst/>
              <a:rect l="l" t="t" r="r" b="b"/>
              <a:pathLst>
                <a:path w="3689" h="2552" fill="none" extrusionOk="0">
                  <a:moveTo>
                    <a:pt x="0" y="1287"/>
                  </a:moveTo>
                  <a:cubicBezTo>
                    <a:pt x="0" y="1287"/>
                    <a:pt x="2732" y="2552"/>
                    <a:pt x="3689" y="0"/>
                  </a:cubicBezTo>
                </a:path>
              </a:pathLst>
            </a:custGeom>
            <a:noFill/>
            <a:ln w="5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7"/>
            <p:cNvSpPr/>
            <p:nvPr/>
          </p:nvSpPr>
          <p:spPr>
            <a:xfrm>
              <a:off x="2926672" y="1643389"/>
              <a:ext cx="164710" cy="302258"/>
            </a:xfrm>
            <a:custGeom>
              <a:avLst/>
              <a:gdLst/>
              <a:ahLst/>
              <a:cxnLst/>
              <a:rect l="l" t="t" r="r" b="b"/>
              <a:pathLst>
                <a:path w="3881" h="7122" extrusionOk="0">
                  <a:moveTo>
                    <a:pt x="3732" y="1"/>
                  </a:moveTo>
                  <a:lnTo>
                    <a:pt x="458" y="3073"/>
                  </a:lnTo>
                  <a:lnTo>
                    <a:pt x="11" y="6517"/>
                  </a:lnTo>
                  <a:cubicBezTo>
                    <a:pt x="0" y="6751"/>
                    <a:pt x="160" y="6963"/>
                    <a:pt x="383" y="7006"/>
                  </a:cubicBezTo>
                  <a:cubicBezTo>
                    <a:pt x="694" y="7064"/>
                    <a:pt x="1114" y="7122"/>
                    <a:pt x="1580" y="7122"/>
                  </a:cubicBezTo>
                  <a:cubicBezTo>
                    <a:pt x="2309" y="7122"/>
                    <a:pt x="3154" y="6980"/>
                    <a:pt x="3880" y="6474"/>
                  </a:cubicBezTo>
                  <a:lnTo>
                    <a:pt x="3732" y="1"/>
                  </a:lnTo>
                  <a:close/>
                </a:path>
              </a:pathLst>
            </a:custGeom>
            <a:solidFill>
              <a:srgbClr val="A9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7"/>
            <p:cNvSpPr/>
            <p:nvPr/>
          </p:nvSpPr>
          <p:spPr>
            <a:xfrm>
              <a:off x="2920348" y="1626243"/>
              <a:ext cx="170142" cy="216996"/>
            </a:xfrm>
            <a:custGeom>
              <a:avLst/>
              <a:gdLst/>
              <a:ahLst/>
              <a:cxnLst/>
              <a:rect l="l" t="t" r="r" b="b"/>
              <a:pathLst>
                <a:path w="4009" h="5113" extrusionOk="0">
                  <a:moveTo>
                    <a:pt x="4008" y="1"/>
                  </a:moveTo>
                  <a:lnTo>
                    <a:pt x="723" y="405"/>
                  </a:lnTo>
                  <a:lnTo>
                    <a:pt x="86" y="3413"/>
                  </a:lnTo>
                  <a:lnTo>
                    <a:pt x="1" y="4582"/>
                  </a:lnTo>
                  <a:cubicBezTo>
                    <a:pt x="142" y="4885"/>
                    <a:pt x="373" y="5112"/>
                    <a:pt x="750" y="5112"/>
                  </a:cubicBezTo>
                  <a:cubicBezTo>
                    <a:pt x="1366" y="5112"/>
                    <a:pt x="2372" y="4503"/>
                    <a:pt x="4008" y="2616"/>
                  </a:cubicBezTo>
                  <a:lnTo>
                    <a:pt x="4008" y="1"/>
                  </a:lnTo>
                  <a:close/>
                </a:path>
              </a:pathLst>
            </a:custGeom>
            <a:solidFill>
              <a:srgbClr val="9B4D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7"/>
            <p:cNvSpPr/>
            <p:nvPr/>
          </p:nvSpPr>
          <p:spPr>
            <a:xfrm>
              <a:off x="2366389" y="2271998"/>
              <a:ext cx="572982" cy="225993"/>
            </a:xfrm>
            <a:custGeom>
              <a:avLst/>
              <a:gdLst/>
              <a:ahLst/>
              <a:cxnLst/>
              <a:rect l="l" t="t" r="r" b="b"/>
              <a:pathLst>
                <a:path w="13501" h="5325" extrusionOk="0">
                  <a:moveTo>
                    <a:pt x="1905" y="1"/>
                  </a:moveTo>
                  <a:cubicBezTo>
                    <a:pt x="829" y="1"/>
                    <a:pt x="11" y="793"/>
                    <a:pt x="11" y="1803"/>
                  </a:cubicBezTo>
                  <a:cubicBezTo>
                    <a:pt x="0" y="2913"/>
                    <a:pt x="568" y="4302"/>
                    <a:pt x="2232" y="4302"/>
                  </a:cubicBezTo>
                  <a:cubicBezTo>
                    <a:pt x="2256" y="4302"/>
                    <a:pt x="2282" y="4302"/>
                    <a:pt x="2307" y="4301"/>
                  </a:cubicBezTo>
                  <a:lnTo>
                    <a:pt x="6856" y="4237"/>
                  </a:lnTo>
                  <a:cubicBezTo>
                    <a:pt x="6942" y="4248"/>
                    <a:pt x="7037" y="4269"/>
                    <a:pt x="7133" y="4301"/>
                  </a:cubicBezTo>
                  <a:cubicBezTo>
                    <a:pt x="7783" y="4496"/>
                    <a:pt x="10536" y="5325"/>
                    <a:pt x="11291" y="5325"/>
                  </a:cubicBezTo>
                  <a:cubicBezTo>
                    <a:pt x="11400" y="5325"/>
                    <a:pt x="11467" y="5307"/>
                    <a:pt x="11480" y="5268"/>
                  </a:cubicBezTo>
                  <a:cubicBezTo>
                    <a:pt x="11544" y="5056"/>
                    <a:pt x="9992" y="4588"/>
                    <a:pt x="9471" y="4407"/>
                  </a:cubicBezTo>
                  <a:cubicBezTo>
                    <a:pt x="9440" y="4397"/>
                    <a:pt x="9461" y="4365"/>
                    <a:pt x="9493" y="4365"/>
                  </a:cubicBezTo>
                  <a:cubicBezTo>
                    <a:pt x="10024" y="4444"/>
                    <a:pt x="11402" y="4689"/>
                    <a:pt x="12103" y="4689"/>
                  </a:cubicBezTo>
                  <a:cubicBezTo>
                    <a:pt x="12341" y="4689"/>
                    <a:pt x="12501" y="4661"/>
                    <a:pt x="12522" y="4588"/>
                  </a:cubicBezTo>
                  <a:cubicBezTo>
                    <a:pt x="12597" y="4376"/>
                    <a:pt x="10396" y="3897"/>
                    <a:pt x="9748" y="3759"/>
                  </a:cubicBezTo>
                  <a:cubicBezTo>
                    <a:pt x="9727" y="3759"/>
                    <a:pt x="9748" y="3706"/>
                    <a:pt x="9780" y="3706"/>
                  </a:cubicBezTo>
                  <a:cubicBezTo>
                    <a:pt x="10195" y="3746"/>
                    <a:pt x="11261" y="3833"/>
                    <a:pt x="12085" y="3833"/>
                  </a:cubicBezTo>
                  <a:cubicBezTo>
                    <a:pt x="12569" y="3833"/>
                    <a:pt x="12969" y="3803"/>
                    <a:pt x="13107" y="3717"/>
                  </a:cubicBezTo>
                  <a:cubicBezTo>
                    <a:pt x="13500" y="3472"/>
                    <a:pt x="10598" y="3132"/>
                    <a:pt x="9907" y="3047"/>
                  </a:cubicBezTo>
                  <a:cubicBezTo>
                    <a:pt x="9897" y="3047"/>
                    <a:pt x="9897" y="3026"/>
                    <a:pt x="9907" y="3026"/>
                  </a:cubicBezTo>
                  <a:cubicBezTo>
                    <a:pt x="11162" y="2941"/>
                    <a:pt x="12947" y="2749"/>
                    <a:pt x="12512" y="2569"/>
                  </a:cubicBezTo>
                  <a:cubicBezTo>
                    <a:pt x="12044" y="2398"/>
                    <a:pt x="9482" y="2430"/>
                    <a:pt x="9567" y="2218"/>
                  </a:cubicBezTo>
                  <a:cubicBezTo>
                    <a:pt x="9641" y="2005"/>
                    <a:pt x="11023" y="1984"/>
                    <a:pt x="10949" y="1591"/>
                  </a:cubicBezTo>
                  <a:cubicBezTo>
                    <a:pt x="10936" y="1522"/>
                    <a:pt x="10795" y="1494"/>
                    <a:pt x="10575" y="1494"/>
                  </a:cubicBezTo>
                  <a:cubicBezTo>
                    <a:pt x="9907" y="1494"/>
                    <a:pt x="8508" y="1750"/>
                    <a:pt x="7686" y="1909"/>
                  </a:cubicBezTo>
                  <a:cubicBezTo>
                    <a:pt x="7552" y="1935"/>
                    <a:pt x="7413" y="1949"/>
                    <a:pt x="7274" y="1949"/>
                  </a:cubicBezTo>
                  <a:cubicBezTo>
                    <a:pt x="7068" y="1949"/>
                    <a:pt x="6861" y="1920"/>
                    <a:pt x="6665" y="1856"/>
                  </a:cubicBezTo>
                  <a:lnTo>
                    <a:pt x="2466" y="71"/>
                  </a:lnTo>
                  <a:cubicBezTo>
                    <a:pt x="2274" y="23"/>
                    <a:pt x="2086" y="1"/>
                    <a:pt x="1905" y="1"/>
                  </a:cubicBezTo>
                  <a:close/>
                </a:path>
              </a:pathLst>
            </a:custGeom>
            <a:solidFill>
              <a:srgbClr val="A9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7"/>
            <p:cNvSpPr/>
            <p:nvPr/>
          </p:nvSpPr>
          <p:spPr>
            <a:xfrm>
              <a:off x="2470577" y="2279043"/>
              <a:ext cx="187288" cy="77156"/>
            </a:xfrm>
            <a:custGeom>
              <a:avLst/>
              <a:gdLst/>
              <a:ahLst/>
              <a:cxnLst/>
              <a:rect l="l" t="t" r="r" b="b"/>
              <a:pathLst>
                <a:path w="4413" h="1818" fill="none" extrusionOk="0">
                  <a:moveTo>
                    <a:pt x="1" y="0"/>
                  </a:moveTo>
                  <a:lnTo>
                    <a:pt x="4412" y="1818"/>
                  </a:lnTo>
                </a:path>
              </a:pathLst>
            </a:custGeom>
            <a:noFill/>
            <a:ln w="5050" cap="rnd" cmpd="sng">
              <a:solidFill>
                <a:srgbClr val="8A42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7"/>
            <p:cNvSpPr/>
            <p:nvPr/>
          </p:nvSpPr>
          <p:spPr>
            <a:xfrm>
              <a:off x="3069267" y="1934012"/>
              <a:ext cx="499858" cy="657099"/>
            </a:xfrm>
            <a:custGeom>
              <a:avLst/>
              <a:gdLst/>
              <a:ahLst/>
              <a:cxnLst/>
              <a:rect l="l" t="t" r="r" b="b"/>
              <a:pathLst>
                <a:path w="11778" h="15483" extrusionOk="0">
                  <a:moveTo>
                    <a:pt x="2089" y="1"/>
                  </a:moveTo>
                  <a:cubicBezTo>
                    <a:pt x="629" y="1"/>
                    <a:pt x="0" y="2228"/>
                    <a:pt x="1084" y="3868"/>
                  </a:cubicBezTo>
                  <a:lnTo>
                    <a:pt x="7961" y="14678"/>
                  </a:lnTo>
                  <a:cubicBezTo>
                    <a:pt x="8346" y="15238"/>
                    <a:pt x="8836" y="15482"/>
                    <a:pt x="9337" y="15482"/>
                  </a:cubicBezTo>
                  <a:cubicBezTo>
                    <a:pt x="9777" y="15482"/>
                    <a:pt x="10226" y="15293"/>
                    <a:pt x="10619" y="14965"/>
                  </a:cubicBezTo>
                  <a:cubicBezTo>
                    <a:pt x="11512" y="14221"/>
                    <a:pt x="11777" y="12999"/>
                    <a:pt x="11097" y="11840"/>
                  </a:cubicBezTo>
                  <a:lnTo>
                    <a:pt x="5569" y="2550"/>
                  </a:lnTo>
                  <a:cubicBezTo>
                    <a:pt x="4804" y="1285"/>
                    <a:pt x="3720" y="434"/>
                    <a:pt x="2593" y="83"/>
                  </a:cubicBezTo>
                  <a:cubicBezTo>
                    <a:pt x="2416" y="27"/>
                    <a:pt x="2247" y="1"/>
                    <a:pt x="20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7"/>
            <p:cNvSpPr/>
            <p:nvPr/>
          </p:nvSpPr>
          <p:spPr>
            <a:xfrm>
              <a:off x="3086370" y="1969110"/>
              <a:ext cx="321228" cy="587879"/>
            </a:xfrm>
            <a:custGeom>
              <a:avLst/>
              <a:gdLst/>
              <a:ahLst/>
              <a:cxnLst/>
              <a:rect l="l" t="t" r="r" b="b"/>
              <a:pathLst>
                <a:path w="7569" h="13852" fill="none" extrusionOk="0">
                  <a:moveTo>
                    <a:pt x="7569" y="13851"/>
                  </a:moveTo>
                  <a:lnTo>
                    <a:pt x="681" y="3041"/>
                  </a:lnTo>
                  <a:cubicBezTo>
                    <a:pt x="11" y="2031"/>
                    <a:pt x="0" y="798"/>
                    <a:pt x="426" y="1"/>
                  </a:cubicBezTo>
                </a:path>
              </a:pathLst>
            </a:custGeom>
            <a:noFill/>
            <a:ln w="5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7"/>
            <p:cNvSpPr/>
            <p:nvPr/>
          </p:nvSpPr>
          <p:spPr>
            <a:xfrm>
              <a:off x="2683537" y="2425756"/>
              <a:ext cx="888354" cy="248147"/>
            </a:xfrm>
            <a:custGeom>
              <a:avLst/>
              <a:gdLst/>
              <a:ahLst/>
              <a:cxnLst/>
              <a:rect l="l" t="t" r="r" b="b"/>
              <a:pathLst>
                <a:path w="20932" h="5847" extrusionOk="0">
                  <a:moveTo>
                    <a:pt x="18912" y="0"/>
                  </a:moveTo>
                  <a:cubicBezTo>
                    <a:pt x="18791" y="0"/>
                    <a:pt x="18666" y="10"/>
                    <a:pt x="18538" y="30"/>
                  </a:cubicBezTo>
                  <a:lnTo>
                    <a:pt x="6920" y="2740"/>
                  </a:lnTo>
                  <a:cubicBezTo>
                    <a:pt x="6771" y="2773"/>
                    <a:pt x="6620" y="2789"/>
                    <a:pt x="6470" y="2789"/>
                  </a:cubicBezTo>
                  <a:cubicBezTo>
                    <a:pt x="6277" y="2789"/>
                    <a:pt x="6085" y="2762"/>
                    <a:pt x="5900" y="2708"/>
                  </a:cubicBezTo>
                  <a:cubicBezTo>
                    <a:pt x="5039" y="2459"/>
                    <a:pt x="3515" y="2049"/>
                    <a:pt x="2928" y="2049"/>
                  </a:cubicBezTo>
                  <a:cubicBezTo>
                    <a:pt x="2790" y="2049"/>
                    <a:pt x="2703" y="2071"/>
                    <a:pt x="2689" y="2124"/>
                  </a:cubicBezTo>
                  <a:cubicBezTo>
                    <a:pt x="2583" y="2506"/>
                    <a:pt x="3944" y="2634"/>
                    <a:pt x="4018" y="2857"/>
                  </a:cubicBezTo>
                  <a:cubicBezTo>
                    <a:pt x="4040" y="2930"/>
                    <a:pt x="3759" y="2949"/>
                    <a:pt x="3360" y="2949"/>
                  </a:cubicBezTo>
                  <a:cubicBezTo>
                    <a:pt x="2897" y="2949"/>
                    <a:pt x="2275" y="2923"/>
                    <a:pt x="1783" y="2923"/>
                  </a:cubicBezTo>
                  <a:cubicBezTo>
                    <a:pt x="1452" y="2923"/>
                    <a:pt x="1179" y="2935"/>
                    <a:pt x="1052" y="2974"/>
                  </a:cubicBezTo>
                  <a:cubicBezTo>
                    <a:pt x="606" y="3112"/>
                    <a:pt x="2370" y="3453"/>
                    <a:pt x="3604" y="3644"/>
                  </a:cubicBezTo>
                  <a:cubicBezTo>
                    <a:pt x="3614" y="3644"/>
                    <a:pt x="3614" y="3665"/>
                    <a:pt x="3604" y="3665"/>
                  </a:cubicBezTo>
                  <a:cubicBezTo>
                    <a:pt x="2913" y="3697"/>
                    <a:pt x="0" y="3814"/>
                    <a:pt x="361" y="4080"/>
                  </a:cubicBezTo>
                  <a:cubicBezTo>
                    <a:pt x="645" y="4301"/>
                    <a:pt x="2301" y="4338"/>
                    <a:pt x="3227" y="4338"/>
                  </a:cubicBezTo>
                  <a:cubicBezTo>
                    <a:pt x="3412" y="4338"/>
                    <a:pt x="3568" y="4337"/>
                    <a:pt x="3678" y="4335"/>
                  </a:cubicBezTo>
                  <a:cubicBezTo>
                    <a:pt x="3720" y="4335"/>
                    <a:pt x="3742" y="4388"/>
                    <a:pt x="3720" y="4399"/>
                  </a:cubicBezTo>
                  <a:cubicBezTo>
                    <a:pt x="3072" y="4494"/>
                    <a:pt x="840" y="4792"/>
                    <a:pt x="893" y="5004"/>
                  </a:cubicBezTo>
                  <a:cubicBezTo>
                    <a:pt x="917" y="5111"/>
                    <a:pt x="1242" y="5146"/>
                    <a:pt x="1678" y="5146"/>
                  </a:cubicBezTo>
                  <a:cubicBezTo>
                    <a:pt x="2417" y="5146"/>
                    <a:pt x="3474" y="5046"/>
                    <a:pt x="3922" y="5026"/>
                  </a:cubicBezTo>
                  <a:cubicBezTo>
                    <a:pt x="3944" y="5026"/>
                    <a:pt x="3965" y="5047"/>
                    <a:pt x="3933" y="5058"/>
                  </a:cubicBezTo>
                  <a:cubicBezTo>
                    <a:pt x="3402" y="5206"/>
                    <a:pt x="1807" y="5557"/>
                    <a:pt x="1860" y="5770"/>
                  </a:cubicBezTo>
                  <a:cubicBezTo>
                    <a:pt x="1875" y="5824"/>
                    <a:pt x="1989" y="5847"/>
                    <a:pt x="2172" y="5847"/>
                  </a:cubicBezTo>
                  <a:cubicBezTo>
                    <a:pt x="3074" y="5847"/>
                    <a:pt x="5645" y="5295"/>
                    <a:pt x="6272" y="5153"/>
                  </a:cubicBezTo>
                  <a:cubicBezTo>
                    <a:pt x="6367" y="5143"/>
                    <a:pt x="6474" y="5132"/>
                    <a:pt x="6569" y="5111"/>
                  </a:cubicBezTo>
                  <a:lnTo>
                    <a:pt x="18368" y="4260"/>
                  </a:lnTo>
                  <a:cubicBezTo>
                    <a:pt x="19654" y="4122"/>
                    <a:pt x="20771" y="3080"/>
                    <a:pt x="20845" y="1954"/>
                  </a:cubicBezTo>
                  <a:cubicBezTo>
                    <a:pt x="20932" y="885"/>
                    <a:pt x="20077" y="0"/>
                    <a:pt x="18912" y="0"/>
                  </a:cubicBezTo>
                  <a:close/>
                </a:path>
              </a:pathLst>
            </a:custGeom>
            <a:solidFill>
              <a:srgbClr val="A9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7"/>
            <p:cNvSpPr/>
            <p:nvPr/>
          </p:nvSpPr>
          <p:spPr>
            <a:xfrm>
              <a:off x="2969068" y="2425204"/>
              <a:ext cx="491795" cy="121845"/>
            </a:xfrm>
            <a:custGeom>
              <a:avLst/>
              <a:gdLst/>
              <a:ahLst/>
              <a:cxnLst/>
              <a:rect l="l" t="t" r="r" b="b"/>
              <a:pathLst>
                <a:path w="11588" h="2871" fill="none" extrusionOk="0">
                  <a:moveTo>
                    <a:pt x="11587" y="0"/>
                  </a:moveTo>
                  <a:lnTo>
                    <a:pt x="1" y="2870"/>
                  </a:lnTo>
                </a:path>
              </a:pathLst>
            </a:custGeom>
            <a:noFill/>
            <a:ln w="5050" cap="rnd" cmpd="sng">
              <a:solidFill>
                <a:srgbClr val="8A42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7"/>
            <p:cNvSpPr/>
            <p:nvPr/>
          </p:nvSpPr>
          <p:spPr>
            <a:xfrm>
              <a:off x="2862631" y="1001920"/>
              <a:ext cx="401525" cy="415063"/>
            </a:xfrm>
            <a:custGeom>
              <a:avLst/>
              <a:gdLst/>
              <a:ahLst/>
              <a:cxnLst/>
              <a:rect l="l" t="t" r="r" b="b"/>
              <a:pathLst>
                <a:path w="9461" h="9780" extrusionOk="0">
                  <a:moveTo>
                    <a:pt x="4645" y="0"/>
                  </a:moveTo>
                  <a:cubicBezTo>
                    <a:pt x="3317" y="0"/>
                    <a:pt x="2254" y="1074"/>
                    <a:pt x="2254" y="2392"/>
                  </a:cubicBezTo>
                  <a:cubicBezTo>
                    <a:pt x="2254" y="2541"/>
                    <a:pt x="2264" y="2679"/>
                    <a:pt x="2296" y="2828"/>
                  </a:cubicBezTo>
                  <a:cubicBezTo>
                    <a:pt x="2211" y="2817"/>
                    <a:pt x="2126" y="2817"/>
                    <a:pt x="2041" y="2817"/>
                  </a:cubicBezTo>
                  <a:cubicBezTo>
                    <a:pt x="914" y="2817"/>
                    <a:pt x="0" y="3731"/>
                    <a:pt x="0" y="4858"/>
                  </a:cubicBezTo>
                  <a:cubicBezTo>
                    <a:pt x="0" y="5762"/>
                    <a:pt x="585" y="6527"/>
                    <a:pt x="1382" y="6803"/>
                  </a:cubicBezTo>
                  <a:cubicBezTo>
                    <a:pt x="1361" y="6878"/>
                    <a:pt x="1361" y="6973"/>
                    <a:pt x="1361" y="7069"/>
                  </a:cubicBezTo>
                  <a:cubicBezTo>
                    <a:pt x="1361" y="8185"/>
                    <a:pt x="2264" y="9078"/>
                    <a:pt x="3370" y="9078"/>
                  </a:cubicBezTo>
                  <a:cubicBezTo>
                    <a:pt x="3625" y="9078"/>
                    <a:pt x="3880" y="9025"/>
                    <a:pt x="4103" y="8940"/>
                  </a:cubicBezTo>
                  <a:cubicBezTo>
                    <a:pt x="4465" y="9450"/>
                    <a:pt x="5060" y="9780"/>
                    <a:pt x="5740" y="9780"/>
                  </a:cubicBezTo>
                  <a:cubicBezTo>
                    <a:pt x="6782" y="9780"/>
                    <a:pt x="7632" y="8983"/>
                    <a:pt x="7739" y="7962"/>
                  </a:cubicBezTo>
                  <a:cubicBezTo>
                    <a:pt x="8568" y="7707"/>
                    <a:pt x="9163" y="6931"/>
                    <a:pt x="9163" y="6027"/>
                  </a:cubicBezTo>
                  <a:cubicBezTo>
                    <a:pt x="9163" y="5602"/>
                    <a:pt x="9035" y="5220"/>
                    <a:pt x="8823" y="4901"/>
                  </a:cubicBezTo>
                  <a:cubicBezTo>
                    <a:pt x="9195" y="4529"/>
                    <a:pt x="9461" y="3997"/>
                    <a:pt x="9461" y="3413"/>
                  </a:cubicBezTo>
                  <a:cubicBezTo>
                    <a:pt x="9461" y="2296"/>
                    <a:pt x="8557" y="1404"/>
                    <a:pt x="7452" y="1404"/>
                  </a:cubicBezTo>
                  <a:cubicBezTo>
                    <a:pt x="7250" y="1404"/>
                    <a:pt x="7048" y="1435"/>
                    <a:pt x="6867" y="1499"/>
                  </a:cubicBezTo>
                  <a:cubicBezTo>
                    <a:pt x="6505" y="628"/>
                    <a:pt x="5655" y="0"/>
                    <a:pt x="4645" y="0"/>
                  </a:cubicBezTo>
                  <a:close/>
                </a:path>
              </a:pathLst>
            </a:custGeom>
            <a:solidFill>
              <a:srgbClr val="5933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7"/>
            <p:cNvSpPr/>
            <p:nvPr/>
          </p:nvSpPr>
          <p:spPr>
            <a:xfrm>
              <a:off x="2577524" y="1345635"/>
              <a:ext cx="355520" cy="380814"/>
            </a:xfrm>
            <a:custGeom>
              <a:avLst/>
              <a:gdLst/>
              <a:ahLst/>
              <a:cxnLst/>
              <a:rect l="l" t="t" r="r" b="b"/>
              <a:pathLst>
                <a:path w="8377" h="8973" extrusionOk="0">
                  <a:moveTo>
                    <a:pt x="3168" y="0"/>
                  </a:moveTo>
                  <a:cubicBezTo>
                    <a:pt x="2788" y="0"/>
                    <a:pt x="1366" y="47"/>
                    <a:pt x="733" y="735"/>
                  </a:cubicBezTo>
                  <a:cubicBezTo>
                    <a:pt x="0" y="1532"/>
                    <a:pt x="266" y="4253"/>
                    <a:pt x="2126" y="4987"/>
                  </a:cubicBezTo>
                  <a:cubicBezTo>
                    <a:pt x="2126" y="4987"/>
                    <a:pt x="1531" y="5784"/>
                    <a:pt x="2594" y="6252"/>
                  </a:cubicBezTo>
                  <a:cubicBezTo>
                    <a:pt x="2594" y="6252"/>
                    <a:pt x="2466" y="8973"/>
                    <a:pt x="4592" y="8973"/>
                  </a:cubicBezTo>
                  <a:cubicBezTo>
                    <a:pt x="6707" y="8973"/>
                    <a:pt x="8376" y="2797"/>
                    <a:pt x="3263" y="1"/>
                  </a:cubicBezTo>
                  <a:cubicBezTo>
                    <a:pt x="3263" y="1"/>
                    <a:pt x="3229" y="0"/>
                    <a:pt x="3168" y="0"/>
                  </a:cubicBezTo>
                  <a:close/>
                </a:path>
              </a:pathLst>
            </a:custGeom>
            <a:solidFill>
              <a:srgbClr val="6239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7"/>
            <p:cNvSpPr/>
            <p:nvPr/>
          </p:nvSpPr>
          <p:spPr>
            <a:xfrm>
              <a:off x="2660068" y="1281043"/>
              <a:ext cx="460177" cy="531349"/>
            </a:xfrm>
            <a:custGeom>
              <a:avLst/>
              <a:gdLst/>
              <a:ahLst/>
              <a:cxnLst/>
              <a:rect l="l" t="t" r="r" b="b"/>
              <a:pathLst>
                <a:path w="10843" h="12520" extrusionOk="0">
                  <a:moveTo>
                    <a:pt x="5002" y="0"/>
                  </a:moveTo>
                  <a:cubicBezTo>
                    <a:pt x="4639" y="0"/>
                    <a:pt x="4269" y="46"/>
                    <a:pt x="3901" y="141"/>
                  </a:cubicBezTo>
                  <a:cubicBezTo>
                    <a:pt x="1563" y="758"/>
                    <a:pt x="0" y="3171"/>
                    <a:pt x="766" y="5488"/>
                  </a:cubicBezTo>
                  <a:cubicBezTo>
                    <a:pt x="766" y="5488"/>
                    <a:pt x="1223" y="6540"/>
                    <a:pt x="1329" y="7072"/>
                  </a:cubicBezTo>
                  <a:cubicBezTo>
                    <a:pt x="1446" y="7603"/>
                    <a:pt x="2094" y="9783"/>
                    <a:pt x="2094" y="9783"/>
                  </a:cubicBezTo>
                  <a:cubicBezTo>
                    <a:pt x="2639" y="12113"/>
                    <a:pt x="4903" y="12520"/>
                    <a:pt x="6154" y="12520"/>
                  </a:cubicBezTo>
                  <a:cubicBezTo>
                    <a:pt x="6489" y="12520"/>
                    <a:pt x="6751" y="12490"/>
                    <a:pt x="6888" y="12461"/>
                  </a:cubicBezTo>
                  <a:cubicBezTo>
                    <a:pt x="7930" y="12249"/>
                    <a:pt x="10843" y="9432"/>
                    <a:pt x="10226" y="7104"/>
                  </a:cubicBezTo>
                  <a:lnTo>
                    <a:pt x="9248" y="3288"/>
                  </a:lnTo>
                  <a:cubicBezTo>
                    <a:pt x="8729" y="1308"/>
                    <a:pt x="6949" y="0"/>
                    <a:pt x="5002" y="0"/>
                  </a:cubicBezTo>
                  <a:close/>
                </a:path>
              </a:pathLst>
            </a:custGeom>
            <a:solidFill>
              <a:srgbClr val="A9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7"/>
            <p:cNvSpPr/>
            <p:nvPr/>
          </p:nvSpPr>
          <p:spPr>
            <a:xfrm>
              <a:off x="2824266" y="1572600"/>
              <a:ext cx="29835" cy="90227"/>
            </a:xfrm>
            <a:custGeom>
              <a:avLst/>
              <a:gdLst/>
              <a:ahLst/>
              <a:cxnLst/>
              <a:rect l="l" t="t" r="r" b="b"/>
              <a:pathLst>
                <a:path w="703" h="2126" fill="none" extrusionOk="0">
                  <a:moveTo>
                    <a:pt x="107" y="0"/>
                  </a:moveTo>
                  <a:cubicBezTo>
                    <a:pt x="245" y="861"/>
                    <a:pt x="1" y="1828"/>
                    <a:pt x="1" y="1828"/>
                  </a:cubicBezTo>
                  <a:lnTo>
                    <a:pt x="702" y="2126"/>
                  </a:lnTo>
                </a:path>
              </a:pathLst>
            </a:custGeom>
            <a:noFill/>
            <a:ln w="5050" cap="rnd" cmpd="sng">
              <a:solidFill>
                <a:srgbClr val="8745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7"/>
            <p:cNvSpPr/>
            <p:nvPr/>
          </p:nvSpPr>
          <p:spPr>
            <a:xfrm>
              <a:off x="2867129" y="1529736"/>
              <a:ext cx="42907" cy="25294"/>
            </a:xfrm>
            <a:custGeom>
              <a:avLst/>
              <a:gdLst/>
              <a:ahLst/>
              <a:cxnLst/>
              <a:rect l="l" t="t" r="r" b="b"/>
              <a:pathLst>
                <a:path w="1011" h="596" fill="none" extrusionOk="0">
                  <a:moveTo>
                    <a:pt x="1010" y="574"/>
                  </a:moveTo>
                  <a:cubicBezTo>
                    <a:pt x="755" y="595"/>
                    <a:pt x="277" y="553"/>
                    <a:pt x="0" y="0"/>
                  </a:cubicBezTo>
                </a:path>
              </a:pathLst>
            </a:custGeom>
            <a:noFill/>
            <a:ln w="10100" cap="rnd" cmpd="sng">
              <a:solidFill>
                <a:srgbClr val="6239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7"/>
            <p:cNvSpPr/>
            <p:nvPr/>
          </p:nvSpPr>
          <p:spPr>
            <a:xfrm>
              <a:off x="2746687" y="1542808"/>
              <a:ext cx="35225" cy="32976"/>
            </a:xfrm>
            <a:custGeom>
              <a:avLst/>
              <a:gdLst/>
              <a:ahLst/>
              <a:cxnLst/>
              <a:rect l="l" t="t" r="r" b="b"/>
              <a:pathLst>
                <a:path w="830" h="777" fill="none" extrusionOk="0">
                  <a:moveTo>
                    <a:pt x="0" y="776"/>
                  </a:moveTo>
                  <a:cubicBezTo>
                    <a:pt x="266" y="734"/>
                    <a:pt x="691" y="585"/>
                    <a:pt x="829" y="0"/>
                  </a:cubicBezTo>
                </a:path>
              </a:pathLst>
            </a:custGeom>
            <a:noFill/>
            <a:ln w="10100" cap="rnd" cmpd="sng">
              <a:solidFill>
                <a:srgbClr val="6239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7"/>
            <p:cNvSpPr/>
            <p:nvPr/>
          </p:nvSpPr>
          <p:spPr>
            <a:xfrm>
              <a:off x="2815226" y="1677255"/>
              <a:ext cx="101559" cy="107373"/>
            </a:xfrm>
            <a:custGeom>
              <a:avLst/>
              <a:gdLst/>
              <a:ahLst/>
              <a:cxnLst/>
              <a:rect l="l" t="t" r="r" b="b"/>
              <a:pathLst>
                <a:path w="2393" h="2530" fill="none" extrusionOk="0">
                  <a:moveTo>
                    <a:pt x="1" y="574"/>
                  </a:moveTo>
                  <a:cubicBezTo>
                    <a:pt x="1" y="574"/>
                    <a:pt x="1393" y="2530"/>
                    <a:pt x="2393" y="0"/>
                  </a:cubicBezTo>
                </a:path>
              </a:pathLst>
            </a:custGeom>
            <a:noFill/>
            <a:ln w="5050" cap="rnd" cmpd="sng">
              <a:solidFill>
                <a:srgbClr val="8A42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7"/>
            <p:cNvSpPr/>
            <p:nvPr/>
          </p:nvSpPr>
          <p:spPr>
            <a:xfrm>
              <a:off x="2752543" y="1650264"/>
              <a:ext cx="74907" cy="68413"/>
            </a:xfrm>
            <a:custGeom>
              <a:avLst/>
              <a:gdLst/>
              <a:ahLst/>
              <a:cxnLst/>
              <a:rect l="l" t="t" r="r" b="b"/>
              <a:pathLst>
                <a:path w="1765" h="1612" extrusionOk="0">
                  <a:moveTo>
                    <a:pt x="890" y="1"/>
                  </a:moveTo>
                  <a:cubicBezTo>
                    <a:pt x="832" y="1"/>
                    <a:pt x="772" y="7"/>
                    <a:pt x="713" y="20"/>
                  </a:cubicBezTo>
                  <a:cubicBezTo>
                    <a:pt x="277" y="105"/>
                    <a:pt x="0" y="530"/>
                    <a:pt x="96" y="976"/>
                  </a:cubicBezTo>
                  <a:cubicBezTo>
                    <a:pt x="170" y="1354"/>
                    <a:pt x="499" y="1612"/>
                    <a:pt x="876" y="1612"/>
                  </a:cubicBezTo>
                  <a:cubicBezTo>
                    <a:pt x="934" y="1612"/>
                    <a:pt x="993" y="1606"/>
                    <a:pt x="1053" y="1593"/>
                  </a:cubicBezTo>
                  <a:cubicBezTo>
                    <a:pt x="1489" y="1508"/>
                    <a:pt x="1765" y="1083"/>
                    <a:pt x="1669" y="636"/>
                  </a:cubicBezTo>
                  <a:cubicBezTo>
                    <a:pt x="1596" y="259"/>
                    <a:pt x="1267" y="1"/>
                    <a:pt x="890" y="1"/>
                  </a:cubicBezTo>
                  <a:close/>
                </a:path>
              </a:pathLst>
            </a:custGeom>
            <a:solidFill>
              <a:srgbClr val="BF71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7"/>
            <p:cNvSpPr/>
            <p:nvPr/>
          </p:nvSpPr>
          <p:spPr>
            <a:xfrm>
              <a:off x="2896455" y="1618689"/>
              <a:ext cx="74482" cy="68413"/>
            </a:xfrm>
            <a:custGeom>
              <a:avLst/>
              <a:gdLst/>
              <a:ahLst/>
              <a:cxnLst/>
              <a:rect l="l" t="t" r="r" b="b"/>
              <a:pathLst>
                <a:path w="1755" h="1612" extrusionOk="0">
                  <a:moveTo>
                    <a:pt x="886" y="1"/>
                  </a:moveTo>
                  <a:cubicBezTo>
                    <a:pt x="829" y="1"/>
                    <a:pt x="771" y="7"/>
                    <a:pt x="712" y="20"/>
                  </a:cubicBezTo>
                  <a:cubicBezTo>
                    <a:pt x="277" y="105"/>
                    <a:pt x="0" y="530"/>
                    <a:pt x="85" y="976"/>
                  </a:cubicBezTo>
                  <a:cubicBezTo>
                    <a:pt x="168" y="1354"/>
                    <a:pt x="498" y="1612"/>
                    <a:pt x="869" y="1612"/>
                  </a:cubicBezTo>
                  <a:cubicBezTo>
                    <a:pt x="926" y="1612"/>
                    <a:pt x="984" y="1605"/>
                    <a:pt x="1042" y="1593"/>
                  </a:cubicBezTo>
                  <a:cubicBezTo>
                    <a:pt x="1467" y="1508"/>
                    <a:pt x="1754" y="1082"/>
                    <a:pt x="1669" y="636"/>
                  </a:cubicBezTo>
                  <a:cubicBezTo>
                    <a:pt x="1586" y="258"/>
                    <a:pt x="1256" y="1"/>
                    <a:pt x="886" y="1"/>
                  </a:cubicBezTo>
                  <a:close/>
                </a:path>
              </a:pathLst>
            </a:custGeom>
            <a:solidFill>
              <a:srgbClr val="BF71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7"/>
            <p:cNvSpPr/>
            <p:nvPr/>
          </p:nvSpPr>
          <p:spPr>
            <a:xfrm>
              <a:off x="2764724" y="1590637"/>
              <a:ext cx="40191" cy="32509"/>
            </a:xfrm>
            <a:custGeom>
              <a:avLst/>
              <a:gdLst/>
              <a:ahLst/>
              <a:cxnLst/>
              <a:rect l="l" t="t" r="r" b="b"/>
              <a:pathLst>
                <a:path w="947" h="766" fill="none" extrusionOk="0">
                  <a:moveTo>
                    <a:pt x="0" y="223"/>
                  </a:moveTo>
                  <a:cubicBezTo>
                    <a:pt x="0" y="223"/>
                    <a:pt x="160" y="766"/>
                    <a:pt x="521" y="691"/>
                  </a:cubicBezTo>
                  <a:cubicBezTo>
                    <a:pt x="946" y="595"/>
                    <a:pt x="819" y="0"/>
                    <a:pt x="819" y="0"/>
                  </a:cubicBezTo>
                </a:path>
              </a:pathLst>
            </a:custGeom>
            <a:noFill/>
            <a:ln w="5050" cap="rnd" cmpd="sng">
              <a:solidFill>
                <a:srgbClr val="74423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7"/>
            <p:cNvSpPr/>
            <p:nvPr/>
          </p:nvSpPr>
          <p:spPr>
            <a:xfrm>
              <a:off x="2859448" y="1571242"/>
              <a:ext cx="40191" cy="32976"/>
            </a:xfrm>
            <a:custGeom>
              <a:avLst/>
              <a:gdLst/>
              <a:ahLst/>
              <a:cxnLst/>
              <a:rect l="l" t="t" r="r" b="b"/>
              <a:pathLst>
                <a:path w="947" h="777" fill="none" extrusionOk="0">
                  <a:moveTo>
                    <a:pt x="1" y="234"/>
                  </a:moveTo>
                  <a:cubicBezTo>
                    <a:pt x="1" y="234"/>
                    <a:pt x="160" y="776"/>
                    <a:pt x="521" y="691"/>
                  </a:cubicBezTo>
                  <a:cubicBezTo>
                    <a:pt x="947" y="606"/>
                    <a:pt x="808" y="0"/>
                    <a:pt x="808" y="0"/>
                  </a:cubicBezTo>
                </a:path>
              </a:pathLst>
            </a:custGeom>
            <a:noFill/>
            <a:ln w="5050" cap="rnd" cmpd="sng">
              <a:solidFill>
                <a:srgbClr val="74423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7"/>
            <p:cNvSpPr/>
            <p:nvPr/>
          </p:nvSpPr>
          <p:spPr>
            <a:xfrm>
              <a:off x="2633459" y="1234784"/>
              <a:ext cx="556261" cy="468538"/>
            </a:xfrm>
            <a:custGeom>
              <a:avLst/>
              <a:gdLst/>
              <a:ahLst/>
              <a:cxnLst/>
              <a:rect l="l" t="t" r="r" b="b"/>
              <a:pathLst>
                <a:path w="13107" h="11040" extrusionOk="0">
                  <a:moveTo>
                    <a:pt x="6555" y="0"/>
                  </a:moveTo>
                  <a:cubicBezTo>
                    <a:pt x="5917" y="0"/>
                    <a:pt x="5357" y="209"/>
                    <a:pt x="5071" y="647"/>
                  </a:cubicBezTo>
                  <a:cubicBezTo>
                    <a:pt x="234" y="1316"/>
                    <a:pt x="0" y="2082"/>
                    <a:pt x="64" y="3751"/>
                  </a:cubicBezTo>
                  <a:cubicBezTo>
                    <a:pt x="108" y="4889"/>
                    <a:pt x="1365" y="6299"/>
                    <a:pt x="3443" y="6299"/>
                  </a:cubicBezTo>
                  <a:cubicBezTo>
                    <a:pt x="4390" y="6299"/>
                    <a:pt x="5509" y="6006"/>
                    <a:pt x="6761" y="5260"/>
                  </a:cubicBezTo>
                  <a:cubicBezTo>
                    <a:pt x="6761" y="5260"/>
                    <a:pt x="7111" y="6674"/>
                    <a:pt x="8238" y="6940"/>
                  </a:cubicBezTo>
                  <a:cubicBezTo>
                    <a:pt x="8238" y="6940"/>
                    <a:pt x="8610" y="7769"/>
                    <a:pt x="9482" y="7790"/>
                  </a:cubicBezTo>
                  <a:lnTo>
                    <a:pt x="9407" y="9597"/>
                  </a:lnTo>
                  <a:cubicBezTo>
                    <a:pt x="9407" y="9597"/>
                    <a:pt x="9288" y="11040"/>
                    <a:pt x="10506" y="11040"/>
                  </a:cubicBezTo>
                  <a:cubicBezTo>
                    <a:pt x="10694" y="11040"/>
                    <a:pt x="10914" y="11005"/>
                    <a:pt x="11172" y="10926"/>
                  </a:cubicBezTo>
                  <a:cubicBezTo>
                    <a:pt x="13107" y="10320"/>
                    <a:pt x="12501" y="7397"/>
                    <a:pt x="12235" y="7003"/>
                  </a:cubicBezTo>
                  <a:cubicBezTo>
                    <a:pt x="11969" y="6599"/>
                    <a:pt x="12373" y="5536"/>
                    <a:pt x="11512" y="4941"/>
                  </a:cubicBezTo>
                  <a:cubicBezTo>
                    <a:pt x="12129" y="3240"/>
                    <a:pt x="10715" y="2422"/>
                    <a:pt x="10694" y="2422"/>
                  </a:cubicBezTo>
                  <a:cubicBezTo>
                    <a:pt x="10098" y="1019"/>
                    <a:pt x="8706" y="753"/>
                    <a:pt x="8706" y="753"/>
                  </a:cubicBezTo>
                  <a:cubicBezTo>
                    <a:pt x="8073" y="260"/>
                    <a:pt x="7265" y="0"/>
                    <a:pt x="6555" y="0"/>
                  </a:cubicBezTo>
                  <a:close/>
                </a:path>
              </a:pathLst>
            </a:custGeom>
            <a:solidFill>
              <a:srgbClr val="6239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7"/>
            <p:cNvSpPr/>
            <p:nvPr/>
          </p:nvSpPr>
          <p:spPr>
            <a:xfrm>
              <a:off x="3001577" y="1539200"/>
              <a:ext cx="98376" cy="117813"/>
            </a:xfrm>
            <a:custGeom>
              <a:avLst/>
              <a:gdLst/>
              <a:ahLst/>
              <a:cxnLst/>
              <a:rect l="l" t="t" r="r" b="b"/>
              <a:pathLst>
                <a:path w="2318" h="2776" extrusionOk="0">
                  <a:moveTo>
                    <a:pt x="1142" y="0"/>
                  </a:moveTo>
                  <a:cubicBezTo>
                    <a:pt x="512" y="0"/>
                    <a:pt x="0" y="602"/>
                    <a:pt x="0" y="1372"/>
                  </a:cubicBezTo>
                  <a:cubicBezTo>
                    <a:pt x="0" y="2137"/>
                    <a:pt x="521" y="2764"/>
                    <a:pt x="1159" y="2775"/>
                  </a:cubicBezTo>
                  <a:cubicBezTo>
                    <a:pt x="1169" y="2775"/>
                    <a:pt x="1180" y="2775"/>
                    <a:pt x="1191" y="2775"/>
                  </a:cubicBezTo>
                  <a:cubicBezTo>
                    <a:pt x="1814" y="2775"/>
                    <a:pt x="2317" y="2167"/>
                    <a:pt x="2317" y="1414"/>
                  </a:cubicBezTo>
                  <a:cubicBezTo>
                    <a:pt x="2317" y="638"/>
                    <a:pt x="1796" y="0"/>
                    <a:pt x="1159" y="0"/>
                  </a:cubicBezTo>
                  <a:cubicBezTo>
                    <a:pt x="1153" y="0"/>
                    <a:pt x="1148" y="0"/>
                    <a:pt x="1142" y="0"/>
                  </a:cubicBezTo>
                  <a:close/>
                </a:path>
              </a:pathLst>
            </a:custGeom>
            <a:solidFill>
              <a:srgbClr val="A9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7"/>
            <p:cNvSpPr/>
            <p:nvPr/>
          </p:nvSpPr>
          <p:spPr>
            <a:xfrm>
              <a:off x="3036759" y="1573491"/>
              <a:ext cx="25294" cy="43798"/>
            </a:xfrm>
            <a:custGeom>
              <a:avLst/>
              <a:gdLst/>
              <a:ahLst/>
              <a:cxnLst/>
              <a:rect l="l" t="t" r="r" b="b"/>
              <a:pathLst>
                <a:path w="596" h="1032" fill="none" extrusionOk="0">
                  <a:moveTo>
                    <a:pt x="468" y="0"/>
                  </a:moveTo>
                  <a:lnTo>
                    <a:pt x="0" y="734"/>
                  </a:lnTo>
                  <a:lnTo>
                    <a:pt x="595" y="1031"/>
                  </a:lnTo>
                </a:path>
              </a:pathLst>
            </a:custGeom>
            <a:noFill/>
            <a:ln w="5050" cap="rnd" cmpd="sng">
              <a:solidFill>
                <a:srgbClr val="8A42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FFA3A66-A456-4AA4-B49B-393BCA19389C}"/>
              </a:ext>
            </a:extLst>
          </p:cNvPr>
          <p:cNvGrpSpPr/>
          <p:nvPr/>
        </p:nvGrpSpPr>
        <p:grpSpPr>
          <a:xfrm>
            <a:off x="3000315" y="1266409"/>
            <a:ext cx="3376468" cy="3298036"/>
            <a:chOff x="3111423" y="1320195"/>
            <a:chExt cx="3376468" cy="3298036"/>
          </a:xfrm>
        </p:grpSpPr>
        <p:sp>
          <p:nvSpPr>
            <p:cNvPr id="1652" name="Google Shape;1652;p37"/>
            <p:cNvSpPr/>
            <p:nvPr/>
          </p:nvSpPr>
          <p:spPr>
            <a:xfrm rot="10800000" flipH="1">
              <a:off x="3111423" y="1320195"/>
              <a:ext cx="3376468" cy="3298036"/>
            </a:xfrm>
            <a:prstGeom prst="blockArc">
              <a:avLst>
                <a:gd name="adj1" fmla="val 10800000"/>
                <a:gd name="adj2" fmla="val 43272"/>
                <a:gd name="adj3" fmla="val 778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7"/>
            <p:cNvSpPr/>
            <p:nvPr/>
          </p:nvSpPr>
          <p:spPr>
            <a:xfrm rot="10800000" flipH="1">
              <a:off x="3111423" y="1320195"/>
              <a:ext cx="3375970" cy="3298036"/>
            </a:xfrm>
            <a:prstGeom prst="blockArc">
              <a:avLst>
                <a:gd name="adj1" fmla="val 19074638"/>
                <a:gd name="adj2" fmla="val 43272"/>
                <a:gd name="adj3" fmla="val 7781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54" name="Google Shape;1654;p37"/>
          <p:cNvGrpSpPr/>
          <p:nvPr/>
        </p:nvGrpSpPr>
        <p:grpSpPr>
          <a:xfrm flipH="1">
            <a:off x="5737003" y="1266409"/>
            <a:ext cx="959105" cy="1506028"/>
            <a:chOff x="777425" y="820325"/>
            <a:chExt cx="577225" cy="938075"/>
          </a:xfrm>
        </p:grpSpPr>
        <p:sp>
          <p:nvSpPr>
            <p:cNvPr id="1655" name="Google Shape;1655;p37"/>
            <p:cNvSpPr/>
            <p:nvPr/>
          </p:nvSpPr>
          <p:spPr>
            <a:xfrm>
              <a:off x="923050" y="935775"/>
              <a:ext cx="302175" cy="367625"/>
            </a:xfrm>
            <a:custGeom>
              <a:avLst/>
              <a:gdLst/>
              <a:ahLst/>
              <a:cxnLst/>
              <a:rect l="l" t="t" r="r" b="b"/>
              <a:pathLst>
                <a:path w="12087" h="14705" extrusionOk="0">
                  <a:moveTo>
                    <a:pt x="8294" y="0"/>
                  </a:moveTo>
                  <a:cubicBezTo>
                    <a:pt x="6527" y="0"/>
                    <a:pt x="2686" y="2012"/>
                    <a:pt x="1510" y="3799"/>
                  </a:cubicBezTo>
                  <a:cubicBezTo>
                    <a:pt x="192" y="5776"/>
                    <a:pt x="0" y="12750"/>
                    <a:pt x="0" y="12750"/>
                  </a:cubicBezTo>
                  <a:lnTo>
                    <a:pt x="9791" y="14695"/>
                  </a:lnTo>
                  <a:cubicBezTo>
                    <a:pt x="9828" y="14702"/>
                    <a:pt x="9866" y="14705"/>
                    <a:pt x="9903" y="14705"/>
                  </a:cubicBezTo>
                  <a:cubicBezTo>
                    <a:pt x="10213" y="14705"/>
                    <a:pt x="10498" y="14477"/>
                    <a:pt x="10545" y="14163"/>
                  </a:cubicBezTo>
                  <a:cubicBezTo>
                    <a:pt x="10715" y="12952"/>
                    <a:pt x="10481" y="11208"/>
                    <a:pt x="10163" y="10092"/>
                  </a:cubicBezTo>
                  <a:cubicBezTo>
                    <a:pt x="9780" y="8763"/>
                    <a:pt x="10811" y="6765"/>
                    <a:pt x="11183" y="5362"/>
                  </a:cubicBezTo>
                  <a:cubicBezTo>
                    <a:pt x="12087" y="2014"/>
                    <a:pt x="10513" y="1078"/>
                    <a:pt x="10513" y="1078"/>
                  </a:cubicBezTo>
                  <a:cubicBezTo>
                    <a:pt x="10513" y="1078"/>
                    <a:pt x="10194" y="600"/>
                    <a:pt x="8802" y="79"/>
                  </a:cubicBezTo>
                  <a:cubicBezTo>
                    <a:pt x="8663" y="25"/>
                    <a:pt x="8491" y="0"/>
                    <a:pt x="8294" y="0"/>
                  </a:cubicBezTo>
                  <a:close/>
                </a:path>
              </a:pathLst>
            </a:custGeom>
            <a:solidFill>
              <a:srgbClr val="562F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7"/>
            <p:cNvSpPr/>
            <p:nvPr/>
          </p:nvSpPr>
          <p:spPr>
            <a:xfrm>
              <a:off x="993625" y="1278675"/>
              <a:ext cx="361025" cy="322375"/>
            </a:xfrm>
            <a:custGeom>
              <a:avLst/>
              <a:gdLst/>
              <a:ahLst/>
              <a:cxnLst/>
              <a:rect l="l" t="t" r="r" b="b"/>
              <a:pathLst>
                <a:path w="14441" h="12895" extrusionOk="0">
                  <a:moveTo>
                    <a:pt x="2045" y="1"/>
                  </a:moveTo>
                  <a:cubicBezTo>
                    <a:pt x="195" y="1"/>
                    <a:pt x="1" y="2653"/>
                    <a:pt x="1610" y="4030"/>
                  </a:cubicBezTo>
                  <a:lnTo>
                    <a:pt x="10943" y="12353"/>
                  </a:lnTo>
                  <a:cubicBezTo>
                    <a:pt x="11380" y="12716"/>
                    <a:pt x="11869" y="12894"/>
                    <a:pt x="12332" y="12894"/>
                  </a:cubicBezTo>
                  <a:cubicBezTo>
                    <a:pt x="12884" y="12894"/>
                    <a:pt x="13398" y="12642"/>
                    <a:pt x="13739" y="12151"/>
                  </a:cubicBezTo>
                  <a:cubicBezTo>
                    <a:pt x="14387" y="11194"/>
                    <a:pt x="14440" y="10014"/>
                    <a:pt x="13175" y="8792"/>
                  </a:cubicBezTo>
                  <a:lnTo>
                    <a:pt x="5543" y="1521"/>
                  </a:lnTo>
                  <a:cubicBezTo>
                    <a:pt x="4480" y="522"/>
                    <a:pt x="3236" y="33"/>
                    <a:pt x="2067" y="1"/>
                  </a:cubicBezTo>
                  <a:cubicBezTo>
                    <a:pt x="2060" y="1"/>
                    <a:pt x="2052" y="1"/>
                    <a:pt x="2045" y="1"/>
                  </a:cubicBezTo>
                  <a:close/>
                </a:path>
              </a:pathLst>
            </a:custGeom>
            <a:solidFill>
              <a:srgbClr val="DFA3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7"/>
            <p:cNvSpPr/>
            <p:nvPr/>
          </p:nvSpPr>
          <p:spPr>
            <a:xfrm>
              <a:off x="995075" y="1272375"/>
              <a:ext cx="201175" cy="189175"/>
            </a:xfrm>
            <a:custGeom>
              <a:avLst/>
              <a:gdLst/>
              <a:ahLst/>
              <a:cxnLst/>
              <a:rect l="l" t="t" r="r" b="b"/>
              <a:pathLst>
                <a:path w="8047" h="7567" extrusionOk="0">
                  <a:moveTo>
                    <a:pt x="2352" y="1"/>
                  </a:moveTo>
                  <a:cubicBezTo>
                    <a:pt x="1098" y="1"/>
                    <a:pt x="1" y="726"/>
                    <a:pt x="202" y="1932"/>
                  </a:cubicBezTo>
                  <a:cubicBezTo>
                    <a:pt x="404" y="3134"/>
                    <a:pt x="1095" y="4335"/>
                    <a:pt x="2264" y="5291"/>
                  </a:cubicBezTo>
                  <a:lnTo>
                    <a:pt x="5081" y="7566"/>
                  </a:lnTo>
                  <a:cubicBezTo>
                    <a:pt x="5857" y="7258"/>
                    <a:pt x="7239" y="6227"/>
                    <a:pt x="8047" y="3856"/>
                  </a:cubicBezTo>
                  <a:lnTo>
                    <a:pt x="4486" y="795"/>
                  </a:lnTo>
                  <a:cubicBezTo>
                    <a:pt x="3874" y="249"/>
                    <a:pt x="3086" y="1"/>
                    <a:pt x="23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7"/>
            <p:cNvSpPr/>
            <p:nvPr/>
          </p:nvSpPr>
          <p:spPr>
            <a:xfrm>
              <a:off x="833500" y="1275600"/>
              <a:ext cx="336975" cy="475575"/>
            </a:xfrm>
            <a:custGeom>
              <a:avLst/>
              <a:gdLst/>
              <a:ahLst/>
              <a:cxnLst/>
              <a:rect l="l" t="t" r="r" b="b"/>
              <a:pathLst>
                <a:path w="13479" h="19023" extrusionOk="0">
                  <a:moveTo>
                    <a:pt x="6212" y="1"/>
                  </a:moveTo>
                  <a:cubicBezTo>
                    <a:pt x="5179" y="1"/>
                    <a:pt x="4555" y="274"/>
                    <a:pt x="3476" y="592"/>
                  </a:cubicBezTo>
                  <a:cubicBezTo>
                    <a:pt x="883" y="1112"/>
                    <a:pt x="0" y="3621"/>
                    <a:pt x="436" y="6002"/>
                  </a:cubicBezTo>
                  <a:lnTo>
                    <a:pt x="3136" y="18662"/>
                  </a:lnTo>
                  <a:cubicBezTo>
                    <a:pt x="4544" y="18924"/>
                    <a:pt x="5891" y="19022"/>
                    <a:pt x="7114" y="19022"/>
                  </a:cubicBezTo>
                  <a:cubicBezTo>
                    <a:pt x="10518" y="19022"/>
                    <a:pt x="12966" y="18258"/>
                    <a:pt x="13107" y="18109"/>
                  </a:cubicBezTo>
                  <a:cubicBezTo>
                    <a:pt x="10960" y="11211"/>
                    <a:pt x="13479" y="9680"/>
                    <a:pt x="13404" y="6470"/>
                  </a:cubicBezTo>
                  <a:cubicBezTo>
                    <a:pt x="13447" y="4078"/>
                    <a:pt x="11013" y="847"/>
                    <a:pt x="8366" y="273"/>
                  </a:cubicBezTo>
                  <a:cubicBezTo>
                    <a:pt x="7440" y="79"/>
                    <a:pt x="6767" y="1"/>
                    <a:pt x="62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7"/>
            <p:cNvSpPr/>
            <p:nvPr/>
          </p:nvSpPr>
          <p:spPr>
            <a:xfrm>
              <a:off x="820200" y="1508300"/>
              <a:ext cx="348700" cy="110300"/>
            </a:xfrm>
            <a:custGeom>
              <a:avLst/>
              <a:gdLst/>
              <a:ahLst/>
              <a:cxnLst/>
              <a:rect l="l" t="t" r="r" b="b"/>
              <a:pathLst>
                <a:path w="13948" h="4412" fill="none" extrusionOk="0">
                  <a:moveTo>
                    <a:pt x="1" y="489"/>
                  </a:moveTo>
                  <a:cubicBezTo>
                    <a:pt x="1" y="489"/>
                    <a:pt x="8930" y="4411"/>
                    <a:pt x="13947" y="0"/>
                  </a:cubicBezTo>
                </a:path>
              </a:pathLst>
            </a:custGeom>
            <a:noFill/>
            <a:ln w="33225" cap="rnd" cmpd="sng">
              <a:solidFill>
                <a:srgbClr val="CD62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7"/>
            <p:cNvSpPr/>
            <p:nvPr/>
          </p:nvSpPr>
          <p:spPr>
            <a:xfrm>
              <a:off x="833500" y="1601300"/>
              <a:ext cx="348675" cy="110300"/>
            </a:xfrm>
            <a:custGeom>
              <a:avLst/>
              <a:gdLst/>
              <a:ahLst/>
              <a:cxnLst/>
              <a:rect l="l" t="t" r="r" b="b"/>
              <a:pathLst>
                <a:path w="13947" h="4412" fill="none" extrusionOk="0">
                  <a:moveTo>
                    <a:pt x="0" y="500"/>
                  </a:moveTo>
                  <a:cubicBezTo>
                    <a:pt x="0" y="500"/>
                    <a:pt x="8929" y="4412"/>
                    <a:pt x="13947" y="0"/>
                  </a:cubicBezTo>
                </a:path>
              </a:pathLst>
            </a:custGeom>
            <a:noFill/>
            <a:ln w="33225" cap="rnd" cmpd="sng">
              <a:solidFill>
                <a:srgbClr val="CD62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7"/>
            <p:cNvSpPr/>
            <p:nvPr/>
          </p:nvSpPr>
          <p:spPr>
            <a:xfrm>
              <a:off x="857400" y="1505300"/>
              <a:ext cx="496700" cy="253100"/>
            </a:xfrm>
            <a:custGeom>
              <a:avLst/>
              <a:gdLst/>
              <a:ahLst/>
              <a:cxnLst/>
              <a:rect l="l" t="t" r="r" b="b"/>
              <a:pathLst>
                <a:path w="19868" h="10124" extrusionOk="0">
                  <a:moveTo>
                    <a:pt x="17828" y="1"/>
                  </a:moveTo>
                  <a:cubicBezTo>
                    <a:pt x="17532" y="1"/>
                    <a:pt x="17222" y="65"/>
                    <a:pt x="16913" y="205"/>
                  </a:cubicBezTo>
                  <a:lnTo>
                    <a:pt x="6400" y="5849"/>
                  </a:lnTo>
                  <a:cubicBezTo>
                    <a:pt x="6113" y="6009"/>
                    <a:pt x="5762" y="6094"/>
                    <a:pt x="5422" y="6094"/>
                  </a:cubicBezTo>
                  <a:cubicBezTo>
                    <a:pt x="5149" y="6086"/>
                    <a:pt x="4814" y="6080"/>
                    <a:pt x="4462" y="6080"/>
                  </a:cubicBezTo>
                  <a:cubicBezTo>
                    <a:pt x="3388" y="6080"/>
                    <a:pt x="2169" y="6135"/>
                    <a:pt x="2169" y="6360"/>
                  </a:cubicBezTo>
                  <a:cubicBezTo>
                    <a:pt x="2169" y="6753"/>
                    <a:pt x="3519" y="6519"/>
                    <a:pt x="3636" y="6710"/>
                  </a:cubicBezTo>
                  <a:cubicBezTo>
                    <a:pt x="3764" y="6912"/>
                    <a:pt x="1234" y="7338"/>
                    <a:pt x="809" y="7603"/>
                  </a:cubicBezTo>
                  <a:cubicBezTo>
                    <a:pt x="649" y="7707"/>
                    <a:pt x="853" y="7746"/>
                    <a:pt x="1236" y="7746"/>
                  </a:cubicBezTo>
                  <a:cubicBezTo>
                    <a:pt x="1792" y="7746"/>
                    <a:pt x="2725" y="7664"/>
                    <a:pt x="3456" y="7582"/>
                  </a:cubicBezTo>
                  <a:cubicBezTo>
                    <a:pt x="3466" y="7582"/>
                    <a:pt x="3466" y="7603"/>
                    <a:pt x="3456" y="7603"/>
                  </a:cubicBezTo>
                  <a:cubicBezTo>
                    <a:pt x="2786" y="7805"/>
                    <a:pt x="1" y="8666"/>
                    <a:pt x="426" y="8836"/>
                  </a:cubicBezTo>
                  <a:cubicBezTo>
                    <a:pt x="473" y="8855"/>
                    <a:pt x="545" y="8863"/>
                    <a:pt x="636" y="8863"/>
                  </a:cubicBezTo>
                  <a:cubicBezTo>
                    <a:pt x="1329" y="8863"/>
                    <a:pt x="3147" y="8380"/>
                    <a:pt x="3711" y="8220"/>
                  </a:cubicBezTo>
                  <a:cubicBezTo>
                    <a:pt x="3732" y="8220"/>
                    <a:pt x="3764" y="8252"/>
                    <a:pt x="3743" y="8273"/>
                  </a:cubicBezTo>
                  <a:cubicBezTo>
                    <a:pt x="3137" y="8539"/>
                    <a:pt x="1064" y="9410"/>
                    <a:pt x="1170" y="9602"/>
                  </a:cubicBezTo>
                  <a:cubicBezTo>
                    <a:pt x="1188" y="9634"/>
                    <a:pt x="1240" y="9648"/>
                    <a:pt x="1318" y="9648"/>
                  </a:cubicBezTo>
                  <a:cubicBezTo>
                    <a:pt x="1836" y="9648"/>
                    <a:pt x="3513" y="9020"/>
                    <a:pt x="4104" y="8826"/>
                  </a:cubicBezTo>
                  <a:cubicBezTo>
                    <a:pt x="4125" y="8826"/>
                    <a:pt x="4157" y="8858"/>
                    <a:pt x="4125" y="8868"/>
                  </a:cubicBezTo>
                  <a:cubicBezTo>
                    <a:pt x="3647" y="9155"/>
                    <a:pt x="2201" y="9899"/>
                    <a:pt x="2308" y="10091"/>
                  </a:cubicBezTo>
                  <a:cubicBezTo>
                    <a:pt x="2320" y="10113"/>
                    <a:pt x="2352" y="10124"/>
                    <a:pt x="2399" y="10124"/>
                  </a:cubicBezTo>
                  <a:cubicBezTo>
                    <a:pt x="2960" y="10124"/>
                    <a:pt x="5763" y="8680"/>
                    <a:pt x="6400" y="8347"/>
                  </a:cubicBezTo>
                  <a:cubicBezTo>
                    <a:pt x="6485" y="8294"/>
                    <a:pt x="6570" y="8252"/>
                    <a:pt x="6666" y="8231"/>
                  </a:cubicBezTo>
                  <a:lnTo>
                    <a:pt x="17838" y="4340"/>
                  </a:lnTo>
                  <a:cubicBezTo>
                    <a:pt x="19071" y="3872"/>
                    <a:pt x="19868" y="2586"/>
                    <a:pt x="19655" y="1470"/>
                  </a:cubicBezTo>
                  <a:cubicBezTo>
                    <a:pt x="19480" y="591"/>
                    <a:pt x="18721" y="1"/>
                    <a:pt x="17828" y="1"/>
                  </a:cubicBezTo>
                  <a:close/>
                </a:path>
              </a:pathLst>
            </a:custGeom>
            <a:solidFill>
              <a:srgbClr val="DFA3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7"/>
            <p:cNvSpPr/>
            <p:nvPr/>
          </p:nvSpPr>
          <p:spPr>
            <a:xfrm>
              <a:off x="1013400" y="1497125"/>
              <a:ext cx="286225" cy="158400"/>
            </a:xfrm>
            <a:custGeom>
              <a:avLst/>
              <a:gdLst/>
              <a:ahLst/>
              <a:cxnLst/>
              <a:rect l="l" t="t" r="r" b="b"/>
              <a:pathLst>
                <a:path w="11449" h="6336" fill="none" extrusionOk="0">
                  <a:moveTo>
                    <a:pt x="11449" y="1"/>
                  </a:moveTo>
                  <a:lnTo>
                    <a:pt x="1" y="6336"/>
                  </a:lnTo>
                </a:path>
              </a:pathLst>
            </a:custGeom>
            <a:noFill/>
            <a:ln w="4775" cap="rnd" cmpd="sng">
              <a:solidFill>
                <a:srgbClr val="C98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7"/>
            <p:cNvSpPr/>
            <p:nvPr/>
          </p:nvSpPr>
          <p:spPr>
            <a:xfrm>
              <a:off x="989225" y="1476075"/>
              <a:ext cx="293925" cy="116975"/>
            </a:xfrm>
            <a:custGeom>
              <a:avLst/>
              <a:gdLst/>
              <a:ahLst/>
              <a:cxnLst/>
              <a:rect l="l" t="t" r="r" b="b"/>
              <a:pathLst>
                <a:path w="11757" h="4679" extrusionOk="0">
                  <a:moveTo>
                    <a:pt x="9308" y="1"/>
                  </a:moveTo>
                  <a:cubicBezTo>
                    <a:pt x="5864" y="1"/>
                    <a:pt x="436" y="2969"/>
                    <a:pt x="436" y="2969"/>
                  </a:cubicBezTo>
                  <a:cubicBezTo>
                    <a:pt x="436" y="2969"/>
                    <a:pt x="0" y="3436"/>
                    <a:pt x="2541" y="4287"/>
                  </a:cubicBezTo>
                  <a:cubicBezTo>
                    <a:pt x="3243" y="4564"/>
                    <a:pt x="3990" y="4678"/>
                    <a:pt x="4741" y="4678"/>
                  </a:cubicBezTo>
                  <a:cubicBezTo>
                    <a:pt x="7673" y="4678"/>
                    <a:pt x="10652" y="2934"/>
                    <a:pt x="11151" y="2341"/>
                  </a:cubicBezTo>
                  <a:cubicBezTo>
                    <a:pt x="11757" y="1597"/>
                    <a:pt x="11427" y="672"/>
                    <a:pt x="11427" y="672"/>
                  </a:cubicBezTo>
                  <a:cubicBezTo>
                    <a:pt x="10930" y="192"/>
                    <a:pt x="10183" y="1"/>
                    <a:pt x="93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7"/>
            <p:cNvSpPr/>
            <p:nvPr/>
          </p:nvSpPr>
          <p:spPr>
            <a:xfrm>
              <a:off x="1004375" y="1557900"/>
              <a:ext cx="186575" cy="102425"/>
            </a:xfrm>
            <a:custGeom>
              <a:avLst/>
              <a:gdLst/>
              <a:ahLst/>
              <a:cxnLst/>
              <a:rect l="l" t="t" r="r" b="b"/>
              <a:pathLst>
                <a:path w="7463" h="4097" extrusionOk="0">
                  <a:moveTo>
                    <a:pt x="3584" y="1"/>
                  </a:moveTo>
                  <a:cubicBezTo>
                    <a:pt x="1965" y="1"/>
                    <a:pt x="526" y="721"/>
                    <a:pt x="308" y="1024"/>
                  </a:cubicBezTo>
                  <a:cubicBezTo>
                    <a:pt x="0" y="1418"/>
                    <a:pt x="404" y="4064"/>
                    <a:pt x="457" y="4096"/>
                  </a:cubicBezTo>
                  <a:cubicBezTo>
                    <a:pt x="458" y="4097"/>
                    <a:pt x="461" y="4097"/>
                    <a:pt x="465" y="4097"/>
                  </a:cubicBezTo>
                  <a:cubicBezTo>
                    <a:pt x="669" y="4097"/>
                    <a:pt x="4738" y="3516"/>
                    <a:pt x="6304" y="2023"/>
                  </a:cubicBezTo>
                  <a:lnTo>
                    <a:pt x="7462" y="1258"/>
                  </a:lnTo>
                  <a:lnTo>
                    <a:pt x="7133" y="121"/>
                  </a:lnTo>
                  <a:lnTo>
                    <a:pt x="5815" y="557"/>
                  </a:lnTo>
                  <a:cubicBezTo>
                    <a:pt x="5676" y="493"/>
                    <a:pt x="5538" y="429"/>
                    <a:pt x="5379" y="344"/>
                  </a:cubicBezTo>
                  <a:cubicBezTo>
                    <a:pt x="4790" y="97"/>
                    <a:pt x="4175" y="1"/>
                    <a:pt x="3584" y="1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7"/>
            <p:cNvSpPr/>
            <p:nvPr/>
          </p:nvSpPr>
          <p:spPr>
            <a:xfrm>
              <a:off x="1152125" y="1564100"/>
              <a:ext cx="48375" cy="22575"/>
            </a:xfrm>
            <a:custGeom>
              <a:avLst/>
              <a:gdLst/>
              <a:ahLst/>
              <a:cxnLst/>
              <a:rect l="l" t="t" r="r" b="b"/>
              <a:pathLst>
                <a:path w="1935" h="903" extrusionOk="0">
                  <a:moveTo>
                    <a:pt x="1010" y="0"/>
                  </a:moveTo>
                  <a:lnTo>
                    <a:pt x="0" y="202"/>
                  </a:lnTo>
                  <a:cubicBezTo>
                    <a:pt x="380" y="807"/>
                    <a:pt x="1149" y="902"/>
                    <a:pt x="1595" y="902"/>
                  </a:cubicBezTo>
                  <a:cubicBezTo>
                    <a:pt x="1799" y="902"/>
                    <a:pt x="1935" y="883"/>
                    <a:pt x="1935" y="883"/>
                  </a:cubicBezTo>
                  <a:lnTo>
                    <a:pt x="1010" y="0"/>
                  </a:lnTo>
                  <a:close/>
                </a:path>
              </a:pathLst>
            </a:custGeom>
            <a:solidFill>
              <a:srgbClr val="DFA3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7"/>
            <p:cNvSpPr/>
            <p:nvPr/>
          </p:nvSpPr>
          <p:spPr>
            <a:xfrm>
              <a:off x="981775" y="1565800"/>
              <a:ext cx="95975" cy="94000"/>
            </a:xfrm>
            <a:custGeom>
              <a:avLst/>
              <a:gdLst/>
              <a:ahLst/>
              <a:cxnLst/>
              <a:rect l="l" t="t" r="r" b="b"/>
              <a:pathLst>
                <a:path w="3839" h="3760" extrusionOk="0">
                  <a:moveTo>
                    <a:pt x="2218" y="1"/>
                  </a:moveTo>
                  <a:cubicBezTo>
                    <a:pt x="2195" y="1"/>
                    <a:pt x="2171" y="6"/>
                    <a:pt x="2148" y="17"/>
                  </a:cubicBezTo>
                  <a:cubicBezTo>
                    <a:pt x="1499" y="304"/>
                    <a:pt x="1" y="1133"/>
                    <a:pt x="288" y="2186"/>
                  </a:cubicBezTo>
                  <a:cubicBezTo>
                    <a:pt x="578" y="3272"/>
                    <a:pt x="792" y="3759"/>
                    <a:pt x="1688" y="3759"/>
                  </a:cubicBezTo>
                  <a:cubicBezTo>
                    <a:pt x="2169" y="3759"/>
                    <a:pt x="2847" y="3619"/>
                    <a:pt x="3838" y="3355"/>
                  </a:cubicBezTo>
                  <a:cubicBezTo>
                    <a:pt x="2988" y="2590"/>
                    <a:pt x="2616" y="889"/>
                    <a:pt x="2488" y="251"/>
                  </a:cubicBezTo>
                  <a:cubicBezTo>
                    <a:pt x="2470" y="152"/>
                    <a:pt x="2346" y="1"/>
                    <a:pt x="2218" y="1"/>
                  </a:cubicBez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7"/>
            <p:cNvSpPr/>
            <p:nvPr/>
          </p:nvSpPr>
          <p:spPr>
            <a:xfrm>
              <a:off x="856075" y="1550950"/>
              <a:ext cx="190050" cy="109050"/>
            </a:xfrm>
            <a:custGeom>
              <a:avLst/>
              <a:gdLst/>
              <a:ahLst/>
              <a:cxnLst/>
              <a:rect l="l" t="t" r="r" b="b"/>
              <a:pathLst>
                <a:path w="7602" h="4362" extrusionOk="0">
                  <a:moveTo>
                    <a:pt x="3944" y="1"/>
                  </a:moveTo>
                  <a:cubicBezTo>
                    <a:pt x="3838" y="1"/>
                    <a:pt x="3741" y="22"/>
                    <a:pt x="3657" y="69"/>
                  </a:cubicBezTo>
                  <a:cubicBezTo>
                    <a:pt x="3158" y="335"/>
                    <a:pt x="1659" y="2525"/>
                    <a:pt x="1436" y="2801"/>
                  </a:cubicBezTo>
                  <a:cubicBezTo>
                    <a:pt x="1409" y="2832"/>
                    <a:pt x="1376" y="2845"/>
                    <a:pt x="1338" y="2845"/>
                  </a:cubicBezTo>
                  <a:cubicBezTo>
                    <a:pt x="1038" y="2845"/>
                    <a:pt x="442" y="1992"/>
                    <a:pt x="234" y="1992"/>
                  </a:cubicBezTo>
                  <a:cubicBezTo>
                    <a:pt x="230" y="1992"/>
                    <a:pt x="227" y="1993"/>
                    <a:pt x="224" y="1993"/>
                  </a:cubicBezTo>
                  <a:cubicBezTo>
                    <a:pt x="1" y="2014"/>
                    <a:pt x="872" y="3917"/>
                    <a:pt x="1351" y="4162"/>
                  </a:cubicBezTo>
                  <a:cubicBezTo>
                    <a:pt x="1372" y="4172"/>
                    <a:pt x="1398" y="4176"/>
                    <a:pt x="1427" y="4176"/>
                  </a:cubicBezTo>
                  <a:cubicBezTo>
                    <a:pt x="1922" y="4176"/>
                    <a:pt x="3421" y="2777"/>
                    <a:pt x="3934" y="2365"/>
                  </a:cubicBezTo>
                  <a:cubicBezTo>
                    <a:pt x="3983" y="2320"/>
                    <a:pt x="4043" y="2298"/>
                    <a:pt x="4102" y="2298"/>
                  </a:cubicBezTo>
                  <a:cubicBezTo>
                    <a:pt x="4182" y="2298"/>
                    <a:pt x="4261" y="2339"/>
                    <a:pt x="4316" y="2418"/>
                  </a:cubicBezTo>
                  <a:cubicBezTo>
                    <a:pt x="4614" y="2844"/>
                    <a:pt x="4784" y="4172"/>
                    <a:pt x="6272" y="4353"/>
                  </a:cubicBezTo>
                  <a:cubicBezTo>
                    <a:pt x="6310" y="4359"/>
                    <a:pt x="6348" y="4362"/>
                    <a:pt x="6387" y="4362"/>
                  </a:cubicBezTo>
                  <a:cubicBezTo>
                    <a:pt x="6553" y="4362"/>
                    <a:pt x="6719" y="4306"/>
                    <a:pt x="6857" y="4194"/>
                  </a:cubicBezTo>
                  <a:cubicBezTo>
                    <a:pt x="7038" y="4034"/>
                    <a:pt x="7229" y="3821"/>
                    <a:pt x="7325" y="3449"/>
                  </a:cubicBezTo>
                  <a:cubicBezTo>
                    <a:pt x="7601" y="2163"/>
                    <a:pt x="7144" y="1834"/>
                    <a:pt x="7144" y="1834"/>
                  </a:cubicBezTo>
                  <a:cubicBezTo>
                    <a:pt x="6284" y="1371"/>
                    <a:pt x="4794" y="1"/>
                    <a:pt x="3944" y="1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7"/>
            <p:cNvSpPr/>
            <p:nvPr/>
          </p:nvSpPr>
          <p:spPr>
            <a:xfrm>
              <a:off x="1099250" y="1558775"/>
              <a:ext cx="49700" cy="24750"/>
            </a:xfrm>
            <a:custGeom>
              <a:avLst/>
              <a:gdLst/>
              <a:ahLst/>
              <a:cxnLst/>
              <a:rect l="l" t="t" r="r" b="b"/>
              <a:pathLst>
                <a:path w="1988" h="990" fill="none" extrusionOk="0">
                  <a:moveTo>
                    <a:pt x="1988" y="989"/>
                  </a:moveTo>
                  <a:cubicBezTo>
                    <a:pt x="1967" y="979"/>
                    <a:pt x="1935" y="947"/>
                    <a:pt x="1903" y="936"/>
                  </a:cubicBezTo>
                  <a:lnTo>
                    <a:pt x="1903" y="936"/>
                  </a:lnTo>
                  <a:cubicBezTo>
                    <a:pt x="1903" y="936"/>
                    <a:pt x="393" y="266"/>
                    <a:pt x="0" y="1"/>
                  </a:cubicBezTo>
                </a:path>
              </a:pathLst>
            </a:custGeom>
            <a:noFill/>
            <a:ln w="3450" cap="rnd" cmpd="sng">
              <a:solidFill>
                <a:srgbClr val="CE84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7"/>
            <p:cNvSpPr/>
            <p:nvPr/>
          </p:nvSpPr>
          <p:spPr>
            <a:xfrm>
              <a:off x="1065750" y="1561975"/>
              <a:ext cx="57175" cy="53175"/>
            </a:xfrm>
            <a:custGeom>
              <a:avLst/>
              <a:gdLst/>
              <a:ahLst/>
              <a:cxnLst/>
              <a:rect l="l" t="t" r="r" b="b"/>
              <a:pathLst>
                <a:path w="2287" h="2127" fill="none" extrusionOk="0">
                  <a:moveTo>
                    <a:pt x="1" y="0"/>
                  </a:moveTo>
                  <a:cubicBezTo>
                    <a:pt x="139" y="340"/>
                    <a:pt x="383" y="744"/>
                    <a:pt x="479" y="872"/>
                  </a:cubicBezTo>
                  <a:cubicBezTo>
                    <a:pt x="809" y="1297"/>
                    <a:pt x="2254" y="2126"/>
                    <a:pt x="2286" y="2126"/>
                  </a:cubicBezTo>
                </a:path>
              </a:pathLst>
            </a:custGeom>
            <a:noFill/>
            <a:ln w="3450" cap="rnd" cmpd="sng">
              <a:solidFill>
                <a:srgbClr val="CE84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7"/>
            <p:cNvSpPr/>
            <p:nvPr/>
          </p:nvSpPr>
          <p:spPr>
            <a:xfrm>
              <a:off x="1037050" y="1467725"/>
              <a:ext cx="123325" cy="149575"/>
            </a:xfrm>
            <a:custGeom>
              <a:avLst/>
              <a:gdLst/>
              <a:ahLst/>
              <a:cxnLst/>
              <a:rect l="l" t="t" r="r" b="b"/>
              <a:pathLst>
                <a:path w="4933" h="5983" extrusionOk="0">
                  <a:moveTo>
                    <a:pt x="585" y="1"/>
                  </a:moveTo>
                  <a:cubicBezTo>
                    <a:pt x="579" y="1"/>
                    <a:pt x="576" y="6"/>
                    <a:pt x="575" y="18"/>
                  </a:cubicBezTo>
                  <a:cubicBezTo>
                    <a:pt x="532" y="199"/>
                    <a:pt x="777" y="1198"/>
                    <a:pt x="777" y="1198"/>
                  </a:cubicBezTo>
                  <a:cubicBezTo>
                    <a:pt x="777" y="1198"/>
                    <a:pt x="436" y="331"/>
                    <a:pt x="276" y="331"/>
                  </a:cubicBezTo>
                  <a:cubicBezTo>
                    <a:pt x="269" y="331"/>
                    <a:pt x="262" y="333"/>
                    <a:pt x="256" y="337"/>
                  </a:cubicBezTo>
                  <a:cubicBezTo>
                    <a:pt x="107" y="411"/>
                    <a:pt x="490" y="1357"/>
                    <a:pt x="490" y="1357"/>
                  </a:cubicBezTo>
                  <a:cubicBezTo>
                    <a:pt x="490" y="1357"/>
                    <a:pt x="205" y="1003"/>
                    <a:pt x="94" y="1003"/>
                  </a:cubicBezTo>
                  <a:cubicBezTo>
                    <a:pt x="82" y="1003"/>
                    <a:pt x="72" y="1008"/>
                    <a:pt x="64" y="1017"/>
                  </a:cubicBezTo>
                  <a:cubicBezTo>
                    <a:pt x="1" y="1092"/>
                    <a:pt x="405" y="1634"/>
                    <a:pt x="490" y="1878"/>
                  </a:cubicBezTo>
                  <a:cubicBezTo>
                    <a:pt x="596" y="2112"/>
                    <a:pt x="1287" y="4206"/>
                    <a:pt x="1627" y="4631"/>
                  </a:cubicBezTo>
                  <a:cubicBezTo>
                    <a:pt x="1957" y="5056"/>
                    <a:pt x="3360" y="5864"/>
                    <a:pt x="3360" y="5864"/>
                  </a:cubicBezTo>
                  <a:cubicBezTo>
                    <a:pt x="3513" y="5941"/>
                    <a:pt x="3713" y="5982"/>
                    <a:pt x="3914" y="5982"/>
                  </a:cubicBezTo>
                  <a:cubicBezTo>
                    <a:pt x="4244" y="5982"/>
                    <a:pt x="4578" y="5871"/>
                    <a:pt x="4710" y="5620"/>
                  </a:cubicBezTo>
                  <a:cubicBezTo>
                    <a:pt x="4933" y="5226"/>
                    <a:pt x="4784" y="4791"/>
                    <a:pt x="4391" y="4578"/>
                  </a:cubicBezTo>
                  <a:cubicBezTo>
                    <a:pt x="4391" y="4578"/>
                    <a:pt x="2722" y="3845"/>
                    <a:pt x="2435" y="3600"/>
                  </a:cubicBezTo>
                  <a:cubicBezTo>
                    <a:pt x="2137" y="3366"/>
                    <a:pt x="1499" y="1782"/>
                    <a:pt x="1499" y="1782"/>
                  </a:cubicBezTo>
                  <a:cubicBezTo>
                    <a:pt x="1499" y="1782"/>
                    <a:pt x="1850" y="773"/>
                    <a:pt x="1755" y="698"/>
                  </a:cubicBezTo>
                  <a:cubicBezTo>
                    <a:pt x="1748" y="693"/>
                    <a:pt x="1740" y="690"/>
                    <a:pt x="1732" y="690"/>
                  </a:cubicBezTo>
                  <a:cubicBezTo>
                    <a:pt x="1619" y="690"/>
                    <a:pt x="1414" y="1230"/>
                    <a:pt x="1414" y="1230"/>
                  </a:cubicBezTo>
                  <a:cubicBezTo>
                    <a:pt x="1414" y="1230"/>
                    <a:pt x="1139" y="282"/>
                    <a:pt x="1028" y="282"/>
                  </a:cubicBezTo>
                  <a:cubicBezTo>
                    <a:pt x="1026" y="282"/>
                    <a:pt x="1023" y="283"/>
                    <a:pt x="1021" y="284"/>
                  </a:cubicBezTo>
                  <a:cubicBezTo>
                    <a:pt x="915" y="326"/>
                    <a:pt x="1096" y="1145"/>
                    <a:pt x="1096" y="1145"/>
                  </a:cubicBezTo>
                  <a:cubicBezTo>
                    <a:pt x="1096" y="1145"/>
                    <a:pt x="658" y="1"/>
                    <a:pt x="585" y="1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7"/>
            <p:cNvSpPr/>
            <p:nvPr/>
          </p:nvSpPr>
          <p:spPr>
            <a:xfrm>
              <a:off x="1133525" y="1467825"/>
              <a:ext cx="159725" cy="132050"/>
            </a:xfrm>
            <a:custGeom>
              <a:avLst/>
              <a:gdLst/>
              <a:ahLst/>
              <a:cxnLst/>
              <a:rect l="l" t="t" r="r" b="b"/>
              <a:pathLst>
                <a:path w="6389" h="5282" extrusionOk="0">
                  <a:moveTo>
                    <a:pt x="3754" y="1"/>
                  </a:moveTo>
                  <a:cubicBezTo>
                    <a:pt x="3390" y="1"/>
                    <a:pt x="3021" y="88"/>
                    <a:pt x="2679" y="269"/>
                  </a:cubicBezTo>
                  <a:cubicBezTo>
                    <a:pt x="2573" y="322"/>
                    <a:pt x="2466" y="397"/>
                    <a:pt x="2371" y="492"/>
                  </a:cubicBezTo>
                  <a:lnTo>
                    <a:pt x="2105" y="737"/>
                  </a:lnTo>
                  <a:cubicBezTo>
                    <a:pt x="2020" y="811"/>
                    <a:pt x="1914" y="896"/>
                    <a:pt x="1807" y="960"/>
                  </a:cubicBezTo>
                  <a:lnTo>
                    <a:pt x="1552" y="854"/>
                  </a:lnTo>
                  <a:cubicBezTo>
                    <a:pt x="1526" y="842"/>
                    <a:pt x="1499" y="836"/>
                    <a:pt x="1472" y="836"/>
                  </a:cubicBezTo>
                  <a:cubicBezTo>
                    <a:pt x="1380" y="836"/>
                    <a:pt x="1292" y="903"/>
                    <a:pt x="1276" y="1002"/>
                  </a:cubicBezTo>
                  <a:lnTo>
                    <a:pt x="1233" y="1226"/>
                  </a:lnTo>
                  <a:cubicBezTo>
                    <a:pt x="1116" y="1279"/>
                    <a:pt x="989" y="1343"/>
                    <a:pt x="883" y="1428"/>
                  </a:cubicBezTo>
                  <a:cubicBezTo>
                    <a:pt x="0" y="2150"/>
                    <a:pt x="245" y="3097"/>
                    <a:pt x="883" y="4096"/>
                  </a:cubicBezTo>
                  <a:cubicBezTo>
                    <a:pt x="1329" y="4789"/>
                    <a:pt x="2139" y="5281"/>
                    <a:pt x="2891" y="5281"/>
                  </a:cubicBezTo>
                  <a:cubicBezTo>
                    <a:pt x="3176" y="5281"/>
                    <a:pt x="3454" y="5210"/>
                    <a:pt x="3699" y="5052"/>
                  </a:cubicBezTo>
                  <a:lnTo>
                    <a:pt x="4986" y="4276"/>
                  </a:lnTo>
                  <a:cubicBezTo>
                    <a:pt x="6070" y="3575"/>
                    <a:pt x="6389" y="2150"/>
                    <a:pt x="5708" y="1077"/>
                  </a:cubicBezTo>
                  <a:cubicBezTo>
                    <a:pt x="5269" y="385"/>
                    <a:pt x="4521" y="1"/>
                    <a:pt x="3754" y="1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7"/>
            <p:cNvSpPr/>
            <p:nvPr/>
          </p:nvSpPr>
          <p:spPr>
            <a:xfrm>
              <a:off x="1153450" y="1503500"/>
              <a:ext cx="23150" cy="18100"/>
            </a:xfrm>
            <a:custGeom>
              <a:avLst/>
              <a:gdLst/>
              <a:ahLst/>
              <a:cxnLst/>
              <a:rect l="l" t="t" r="r" b="b"/>
              <a:pathLst>
                <a:path w="926" h="724" fill="none" extrusionOk="0">
                  <a:moveTo>
                    <a:pt x="0" y="1"/>
                  </a:moveTo>
                  <a:cubicBezTo>
                    <a:pt x="0" y="1"/>
                    <a:pt x="11" y="723"/>
                    <a:pt x="925" y="713"/>
                  </a:cubicBezTo>
                </a:path>
              </a:pathLst>
            </a:custGeom>
            <a:noFill/>
            <a:ln w="3725" cap="rnd" cmpd="sng">
              <a:solidFill>
                <a:srgbClr val="C98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7"/>
            <p:cNvSpPr/>
            <p:nvPr/>
          </p:nvSpPr>
          <p:spPr>
            <a:xfrm>
              <a:off x="1184550" y="1492775"/>
              <a:ext cx="11975" cy="10650"/>
            </a:xfrm>
            <a:custGeom>
              <a:avLst/>
              <a:gdLst/>
              <a:ahLst/>
              <a:cxnLst/>
              <a:rect l="l" t="t" r="r" b="b"/>
              <a:pathLst>
                <a:path w="479" h="426" extrusionOk="0">
                  <a:moveTo>
                    <a:pt x="241" y="0"/>
                  </a:moveTo>
                  <a:cubicBezTo>
                    <a:pt x="207" y="0"/>
                    <a:pt x="172" y="9"/>
                    <a:pt x="138" y="26"/>
                  </a:cubicBezTo>
                  <a:cubicBezTo>
                    <a:pt x="32" y="79"/>
                    <a:pt x="0" y="206"/>
                    <a:pt x="53" y="313"/>
                  </a:cubicBezTo>
                  <a:cubicBezTo>
                    <a:pt x="88" y="390"/>
                    <a:pt x="156" y="425"/>
                    <a:pt x="231" y="425"/>
                  </a:cubicBezTo>
                  <a:cubicBezTo>
                    <a:pt x="270" y="425"/>
                    <a:pt x="311" y="416"/>
                    <a:pt x="351" y="398"/>
                  </a:cubicBezTo>
                  <a:cubicBezTo>
                    <a:pt x="457" y="345"/>
                    <a:pt x="479" y="217"/>
                    <a:pt x="425" y="111"/>
                  </a:cubicBezTo>
                  <a:cubicBezTo>
                    <a:pt x="382" y="38"/>
                    <a:pt x="314" y="0"/>
                    <a:pt x="241" y="0"/>
                  </a:cubicBezTo>
                  <a:close/>
                </a:path>
              </a:pathLst>
            </a:custGeom>
            <a:solidFill>
              <a:srgbClr val="5F35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7"/>
            <p:cNvSpPr/>
            <p:nvPr/>
          </p:nvSpPr>
          <p:spPr>
            <a:xfrm>
              <a:off x="1202875" y="1485700"/>
              <a:ext cx="9850" cy="17825"/>
            </a:xfrm>
            <a:custGeom>
              <a:avLst/>
              <a:gdLst/>
              <a:ahLst/>
              <a:cxnLst/>
              <a:rect l="l" t="t" r="r" b="b"/>
              <a:pathLst>
                <a:path w="394" h="713" fill="none" extrusionOk="0">
                  <a:moveTo>
                    <a:pt x="1" y="0"/>
                  </a:moveTo>
                  <a:cubicBezTo>
                    <a:pt x="1" y="0"/>
                    <a:pt x="394" y="245"/>
                    <a:pt x="118" y="713"/>
                  </a:cubicBezTo>
                </a:path>
              </a:pathLst>
            </a:custGeom>
            <a:noFill/>
            <a:ln w="2650" cap="rnd" cmpd="sng">
              <a:solidFill>
                <a:srgbClr val="7344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7"/>
            <p:cNvSpPr/>
            <p:nvPr/>
          </p:nvSpPr>
          <p:spPr>
            <a:xfrm>
              <a:off x="1171525" y="1511425"/>
              <a:ext cx="29775" cy="26275"/>
            </a:xfrm>
            <a:custGeom>
              <a:avLst/>
              <a:gdLst/>
              <a:ahLst/>
              <a:cxnLst/>
              <a:rect l="l" t="t" r="r" b="b"/>
              <a:pathLst>
                <a:path w="1191" h="1051" extrusionOk="0">
                  <a:moveTo>
                    <a:pt x="591" y="0"/>
                  </a:moveTo>
                  <a:cubicBezTo>
                    <a:pt x="498" y="0"/>
                    <a:pt x="404" y="25"/>
                    <a:pt x="319" y="77"/>
                  </a:cubicBezTo>
                  <a:cubicBezTo>
                    <a:pt x="75" y="236"/>
                    <a:pt x="0" y="555"/>
                    <a:pt x="149" y="789"/>
                  </a:cubicBezTo>
                  <a:cubicBezTo>
                    <a:pt x="254" y="956"/>
                    <a:pt x="427" y="1051"/>
                    <a:pt x="603" y="1051"/>
                  </a:cubicBezTo>
                  <a:cubicBezTo>
                    <a:pt x="695" y="1051"/>
                    <a:pt x="788" y="1025"/>
                    <a:pt x="872" y="970"/>
                  </a:cubicBezTo>
                  <a:cubicBezTo>
                    <a:pt x="1116" y="810"/>
                    <a:pt x="1191" y="492"/>
                    <a:pt x="1042" y="247"/>
                  </a:cubicBezTo>
                  <a:cubicBezTo>
                    <a:pt x="938" y="88"/>
                    <a:pt x="766" y="0"/>
                    <a:pt x="591" y="0"/>
                  </a:cubicBezTo>
                  <a:close/>
                </a:path>
              </a:pathLst>
            </a:custGeom>
            <a:solidFill>
              <a:srgbClr val="D885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7"/>
            <p:cNvSpPr/>
            <p:nvPr/>
          </p:nvSpPr>
          <p:spPr>
            <a:xfrm>
              <a:off x="1184550" y="1455075"/>
              <a:ext cx="117600" cy="146175"/>
            </a:xfrm>
            <a:custGeom>
              <a:avLst/>
              <a:gdLst/>
              <a:ahLst/>
              <a:cxnLst/>
              <a:rect l="l" t="t" r="r" b="b"/>
              <a:pathLst>
                <a:path w="4704" h="5847" extrusionOk="0">
                  <a:moveTo>
                    <a:pt x="1292" y="1"/>
                  </a:moveTo>
                  <a:cubicBezTo>
                    <a:pt x="1040" y="1"/>
                    <a:pt x="914" y="301"/>
                    <a:pt x="914" y="301"/>
                  </a:cubicBezTo>
                  <a:cubicBezTo>
                    <a:pt x="914" y="301"/>
                    <a:pt x="574" y="1087"/>
                    <a:pt x="2158" y="2650"/>
                  </a:cubicBezTo>
                  <a:cubicBezTo>
                    <a:pt x="2158" y="2650"/>
                    <a:pt x="1148" y="3298"/>
                    <a:pt x="1254" y="4351"/>
                  </a:cubicBezTo>
                  <a:cubicBezTo>
                    <a:pt x="1254" y="4351"/>
                    <a:pt x="0" y="5180"/>
                    <a:pt x="149" y="5626"/>
                  </a:cubicBezTo>
                  <a:cubicBezTo>
                    <a:pt x="191" y="5754"/>
                    <a:pt x="582" y="5846"/>
                    <a:pt x="1108" y="5846"/>
                  </a:cubicBezTo>
                  <a:cubicBezTo>
                    <a:pt x="2460" y="5846"/>
                    <a:pt x="4704" y="5238"/>
                    <a:pt x="4199" y="3064"/>
                  </a:cubicBezTo>
                  <a:cubicBezTo>
                    <a:pt x="4199" y="3064"/>
                    <a:pt x="3965" y="768"/>
                    <a:pt x="2126" y="322"/>
                  </a:cubicBezTo>
                  <a:cubicBezTo>
                    <a:pt x="2126" y="322"/>
                    <a:pt x="2137" y="141"/>
                    <a:pt x="2062" y="35"/>
                  </a:cubicBezTo>
                  <a:cubicBezTo>
                    <a:pt x="2055" y="22"/>
                    <a:pt x="2040" y="16"/>
                    <a:pt x="2020" y="16"/>
                  </a:cubicBezTo>
                  <a:cubicBezTo>
                    <a:pt x="1879" y="16"/>
                    <a:pt x="1478" y="311"/>
                    <a:pt x="1478" y="311"/>
                  </a:cubicBezTo>
                  <a:cubicBezTo>
                    <a:pt x="1478" y="311"/>
                    <a:pt x="1425" y="3"/>
                    <a:pt x="1329" y="3"/>
                  </a:cubicBezTo>
                  <a:cubicBezTo>
                    <a:pt x="1316" y="2"/>
                    <a:pt x="1304" y="1"/>
                    <a:pt x="1292" y="1"/>
                  </a:cubicBezTo>
                  <a:close/>
                </a:path>
              </a:pathLst>
            </a:custGeom>
            <a:solidFill>
              <a:srgbClr val="7344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7"/>
            <p:cNvSpPr/>
            <p:nvPr/>
          </p:nvSpPr>
          <p:spPr>
            <a:xfrm>
              <a:off x="1197825" y="1547100"/>
              <a:ext cx="38825" cy="32250"/>
            </a:xfrm>
            <a:custGeom>
              <a:avLst/>
              <a:gdLst/>
              <a:ahLst/>
              <a:cxnLst/>
              <a:rect l="l" t="t" r="r" b="b"/>
              <a:pathLst>
                <a:path w="1553" h="1290" extrusionOk="0">
                  <a:moveTo>
                    <a:pt x="896" y="0"/>
                  </a:moveTo>
                  <a:cubicBezTo>
                    <a:pt x="742" y="0"/>
                    <a:pt x="579" y="49"/>
                    <a:pt x="436" y="149"/>
                  </a:cubicBezTo>
                  <a:cubicBezTo>
                    <a:pt x="107" y="393"/>
                    <a:pt x="1" y="787"/>
                    <a:pt x="192" y="1063"/>
                  </a:cubicBezTo>
                  <a:cubicBezTo>
                    <a:pt x="291" y="1214"/>
                    <a:pt x="463" y="1289"/>
                    <a:pt x="652" y="1289"/>
                  </a:cubicBezTo>
                  <a:cubicBezTo>
                    <a:pt x="807" y="1289"/>
                    <a:pt x="973" y="1238"/>
                    <a:pt x="1117" y="1137"/>
                  </a:cubicBezTo>
                  <a:cubicBezTo>
                    <a:pt x="1446" y="893"/>
                    <a:pt x="1553" y="489"/>
                    <a:pt x="1372" y="223"/>
                  </a:cubicBezTo>
                  <a:cubicBezTo>
                    <a:pt x="1266" y="76"/>
                    <a:pt x="1088" y="0"/>
                    <a:pt x="896" y="0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7"/>
            <p:cNvSpPr/>
            <p:nvPr/>
          </p:nvSpPr>
          <p:spPr>
            <a:xfrm>
              <a:off x="853975" y="1483700"/>
              <a:ext cx="480200" cy="191025"/>
            </a:xfrm>
            <a:custGeom>
              <a:avLst/>
              <a:gdLst/>
              <a:ahLst/>
              <a:cxnLst/>
              <a:rect l="l" t="t" r="r" b="b"/>
              <a:pathLst>
                <a:path w="19208" h="7641" extrusionOk="0">
                  <a:moveTo>
                    <a:pt x="16682" y="1"/>
                  </a:moveTo>
                  <a:cubicBezTo>
                    <a:pt x="16625" y="1"/>
                    <a:pt x="16566" y="27"/>
                    <a:pt x="16529" y="80"/>
                  </a:cubicBezTo>
                  <a:cubicBezTo>
                    <a:pt x="16148" y="794"/>
                    <a:pt x="15300" y="2740"/>
                    <a:pt x="12693" y="2740"/>
                  </a:cubicBezTo>
                  <a:cubicBezTo>
                    <a:pt x="11807" y="2740"/>
                    <a:pt x="10718" y="2515"/>
                    <a:pt x="9375" y="1941"/>
                  </a:cubicBezTo>
                  <a:cubicBezTo>
                    <a:pt x="8185" y="1515"/>
                    <a:pt x="7086" y="1339"/>
                    <a:pt x="6094" y="1339"/>
                  </a:cubicBezTo>
                  <a:cubicBezTo>
                    <a:pt x="2256" y="1339"/>
                    <a:pt x="1" y="3969"/>
                    <a:pt x="127" y="4949"/>
                  </a:cubicBezTo>
                  <a:cubicBezTo>
                    <a:pt x="213" y="5644"/>
                    <a:pt x="207" y="7641"/>
                    <a:pt x="3762" y="7641"/>
                  </a:cubicBezTo>
                  <a:cubicBezTo>
                    <a:pt x="5047" y="7641"/>
                    <a:pt x="6797" y="7380"/>
                    <a:pt x="9184" y="6703"/>
                  </a:cubicBezTo>
                  <a:cubicBezTo>
                    <a:pt x="19208" y="5310"/>
                    <a:pt x="18283" y="2600"/>
                    <a:pt x="16827" y="80"/>
                  </a:cubicBezTo>
                  <a:cubicBezTo>
                    <a:pt x="16795" y="27"/>
                    <a:pt x="16739" y="1"/>
                    <a:pt x="166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9" name="Google Shape;1679;p37"/>
            <p:cNvSpPr/>
            <p:nvPr/>
          </p:nvSpPr>
          <p:spPr>
            <a:xfrm>
              <a:off x="904175" y="1432550"/>
              <a:ext cx="388275" cy="134175"/>
            </a:xfrm>
            <a:custGeom>
              <a:avLst/>
              <a:gdLst/>
              <a:ahLst/>
              <a:cxnLst/>
              <a:rect l="l" t="t" r="r" b="b"/>
              <a:pathLst>
                <a:path w="15531" h="5367" extrusionOk="0">
                  <a:moveTo>
                    <a:pt x="15053" y="1"/>
                  </a:moveTo>
                  <a:cubicBezTo>
                    <a:pt x="14527" y="979"/>
                    <a:pt x="13066" y="3299"/>
                    <a:pt x="9470" y="3299"/>
                  </a:cubicBezTo>
                  <a:cubicBezTo>
                    <a:pt x="8340" y="3299"/>
                    <a:pt x="7000" y="3070"/>
                    <a:pt x="5411" y="2499"/>
                  </a:cubicBezTo>
                  <a:cubicBezTo>
                    <a:pt x="3810" y="1931"/>
                    <a:pt x="2330" y="1687"/>
                    <a:pt x="993" y="1687"/>
                  </a:cubicBezTo>
                  <a:cubicBezTo>
                    <a:pt x="653" y="1687"/>
                    <a:pt x="322" y="1703"/>
                    <a:pt x="1" y="1733"/>
                  </a:cubicBezTo>
                  <a:lnTo>
                    <a:pt x="479" y="3806"/>
                  </a:lnTo>
                  <a:cubicBezTo>
                    <a:pt x="800" y="3776"/>
                    <a:pt x="1131" y="3760"/>
                    <a:pt x="1471" y="3760"/>
                  </a:cubicBezTo>
                  <a:cubicBezTo>
                    <a:pt x="2808" y="3760"/>
                    <a:pt x="4288" y="4004"/>
                    <a:pt x="5890" y="4571"/>
                  </a:cubicBezTo>
                  <a:cubicBezTo>
                    <a:pt x="7476" y="5139"/>
                    <a:pt x="8815" y="5367"/>
                    <a:pt x="9943" y="5367"/>
                  </a:cubicBezTo>
                  <a:cubicBezTo>
                    <a:pt x="13547" y="5367"/>
                    <a:pt x="15005" y="3045"/>
                    <a:pt x="15531" y="2073"/>
                  </a:cubicBezTo>
                  <a:lnTo>
                    <a:pt x="150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7"/>
            <p:cNvSpPr/>
            <p:nvPr/>
          </p:nvSpPr>
          <p:spPr>
            <a:xfrm>
              <a:off x="946975" y="1133600"/>
              <a:ext cx="99400" cy="166075"/>
            </a:xfrm>
            <a:custGeom>
              <a:avLst/>
              <a:gdLst/>
              <a:ahLst/>
              <a:cxnLst/>
              <a:rect l="l" t="t" r="r" b="b"/>
              <a:pathLst>
                <a:path w="3976" h="6643" extrusionOk="0">
                  <a:moveTo>
                    <a:pt x="32" y="0"/>
                  </a:moveTo>
                  <a:lnTo>
                    <a:pt x="0" y="5995"/>
                  </a:lnTo>
                  <a:cubicBezTo>
                    <a:pt x="739" y="6501"/>
                    <a:pt x="1605" y="6643"/>
                    <a:pt x="2353" y="6643"/>
                  </a:cubicBezTo>
                  <a:cubicBezTo>
                    <a:pt x="2832" y="6643"/>
                    <a:pt x="3263" y="6585"/>
                    <a:pt x="3582" y="6527"/>
                  </a:cubicBezTo>
                  <a:cubicBezTo>
                    <a:pt x="3816" y="6484"/>
                    <a:pt x="3976" y="6272"/>
                    <a:pt x="3965" y="6038"/>
                  </a:cubicBezTo>
                  <a:lnTo>
                    <a:pt x="3508" y="259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7"/>
            <p:cNvSpPr/>
            <p:nvPr/>
          </p:nvSpPr>
          <p:spPr>
            <a:xfrm>
              <a:off x="947500" y="1111800"/>
              <a:ext cx="102600" cy="127725"/>
            </a:xfrm>
            <a:custGeom>
              <a:avLst/>
              <a:gdLst/>
              <a:ahLst/>
              <a:cxnLst/>
              <a:rect l="l" t="t" r="r" b="b"/>
              <a:pathLst>
                <a:path w="4104" h="5109" extrusionOk="0">
                  <a:moveTo>
                    <a:pt x="0" y="0"/>
                  </a:moveTo>
                  <a:lnTo>
                    <a:pt x="0" y="2615"/>
                  </a:lnTo>
                  <a:cubicBezTo>
                    <a:pt x="1673" y="4499"/>
                    <a:pt x="2708" y="5109"/>
                    <a:pt x="3341" y="5109"/>
                  </a:cubicBezTo>
                  <a:cubicBezTo>
                    <a:pt x="3726" y="5109"/>
                    <a:pt x="3963" y="4883"/>
                    <a:pt x="4104" y="4582"/>
                  </a:cubicBezTo>
                  <a:lnTo>
                    <a:pt x="4018" y="3413"/>
                  </a:lnTo>
                  <a:lnTo>
                    <a:pt x="3359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A3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7"/>
            <p:cNvSpPr/>
            <p:nvPr/>
          </p:nvSpPr>
          <p:spPr>
            <a:xfrm>
              <a:off x="932350" y="908175"/>
              <a:ext cx="270825" cy="313000"/>
            </a:xfrm>
            <a:custGeom>
              <a:avLst/>
              <a:gdLst/>
              <a:ahLst/>
              <a:cxnLst/>
              <a:rect l="l" t="t" r="r" b="b"/>
              <a:pathLst>
                <a:path w="10833" h="12520" extrusionOk="0">
                  <a:moveTo>
                    <a:pt x="5831" y="0"/>
                  </a:moveTo>
                  <a:cubicBezTo>
                    <a:pt x="3884" y="0"/>
                    <a:pt x="2104" y="1310"/>
                    <a:pt x="1584" y="3298"/>
                  </a:cubicBezTo>
                  <a:lnTo>
                    <a:pt x="606" y="7104"/>
                  </a:lnTo>
                  <a:cubicBezTo>
                    <a:pt x="1" y="9442"/>
                    <a:pt x="2913" y="12259"/>
                    <a:pt x="3934" y="12461"/>
                  </a:cubicBezTo>
                  <a:cubicBezTo>
                    <a:pt x="4073" y="12490"/>
                    <a:pt x="4337" y="12520"/>
                    <a:pt x="4674" y="12520"/>
                  </a:cubicBezTo>
                  <a:cubicBezTo>
                    <a:pt x="5929" y="12520"/>
                    <a:pt x="8193" y="12113"/>
                    <a:pt x="8738" y="9782"/>
                  </a:cubicBezTo>
                  <a:cubicBezTo>
                    <a:pt x="8738" y="9782"/>
                    <a:pt x="9387" y="7603"/>
                    <a:pt x="9504" y="7072"/>
                  </a:cubicBezTo>
                  <a:cubicBezTo>
                    <a:pt x="9610" y="6540"/>
                    <a:pt x="10067" y="5488"/>
                    <a:pt x="10067" y="5488"/>
                  </a:cubicBezTo>
                  <a:cubicBezTo>
                    <a:pt x="10832" y="3171"/>
                    <a:pt x="9270" y="758"/>
                    <a:pt x="6931" y="141"/>
                  </a:cubicBezTo>
                  <a:cubicBezTo>
                    <a:pt x="6563" y="46"/>
                    <a:pt x="6194" y="0"/>
                    <a:pt x="5831" y="0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7"/>
            <p:cNvSpPr/>
            <p:nvPr/>
          </p:nvSpPr>
          <p:spPr>
            <a:xfrm>
              <a:off x="1066025" y="1081100"/>
              <a:ext cx="17025" cy="15900"/>
            </a:xfrm>
            <a:custGeom>
              <a:avLst/>
              <a:gdLst/>
              <a:ahLst/>
              <a:cxnLst/>
              <a:rect l="l" t="t" r="r" b="b"/>
              <a:pathLst>
                <a:path w="681" h="636" extrusionOk="0">
                  <a:moveTo>
                    <a:pt x="334" y="0"/>
                  </a:moveTo>
                  <a:cubicBezTo>
                    <a:pt x="187" y="0"/>
                    <a:pt x="59" y="102"/>
                    <a:pt x="22" y="261"/>
                  </a:cubicBezTo>
                  <a:cubicBezTo>
                    <a:pt x="0" y="431"/>
                    <a:pt x="107" y="591"/>
                    <a:pt x="277" y="633"/>
                  </a:cubicBezTo>
                  <a:cubicBezTo>
                    <a:pt x="291" y="635"/>
                    <a:pt x="306" y="636"/>
                    <a:pt x="320" y="636"/>
                  </a:cubicBezTo>
                  <a:cubicBezTo>
                    <a:pt x="473" y="636"/>
                    <a:pt x="610" y="534"/>
                    <a:pt x="649" y="378"/>
                  </a:cubicBezTo>
                  <a:cubicBezTo>
                    <a:pt x="681" y="208"/>
                    <a:pt x="574" y="49"/>
                    <a:pt x="394" y="6"/>
                  </a:cubicBezTo>
                  <a:cubicBezTo>
                    <a:pt x="373" y="2"/>
                    <a:pt x="353" y="0"/>
                    <a:pt x="334" y="0"/>
                  </a:cubicBezTo>
                  <a:close/>
                </a:path>
              </a:pathLst>
            </a:custGeom>
            <a:solidFill>
              <a:srgbClr val="534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7"/>
            <p:cNvSpPr/>
            <p:nvPr/>
          </p:nvSpPr>
          <p:spPr>
            <a:xfrm>
              <a:off x="1121825" y="1092325"/>
              <a:ext cx="17025" cy="15925"/>
            </a:xfrm>
            <a:custGeom>
              <a:avLst/>
              <a:gdLst/>
              <a:ahLst/>
              <a:cxnLst/>
              <a:rect l="l" t="t" r="r" b="b"/>
              <a:pathLst>
                <a:path w="681" h="637" extrusionOk="0">
                  <a:moveTo>
                    <a:pt x="351" y="1"/>
                  </a:moveTo>
                  <a:cubicBezTo>
                    <a:pt x="197" y="1"/>
                    <a:pt x="61" y="103"/>
                    <a:pt x="22" y="259"/>
                  </a:cubicBezTo>
                  <a:cubicBezTo>
                    <a:pt x="1" y="429"/>
                    <a:pt x="107" y="588"/>
                    <a:pt x="277" y="631"/>
                  </a:cubicBezTo>
                  <a:cubicBezTo>
                    <a:pt x="297" y="634"/>
                    <a:pt x="317" y="636"/>
                    <a:pt x="337" y="636"/>
                  </a:cubicBezTo>
                  <a:cubicBezTo>
                    <a:pt x="483" y="636"/>
                    <a:pt x="611" y="535"/>
                    <a:pt x="649" y="375"/>
                  </a:cubicBezTo>
                  <a:cubicBezTo>
                    <a:pt x="681" y="205"/>
                    <a:pt x="575" y="35"/>
                    <a:pt x="394" y="3"/>
                  </a:cubicBezTo>
                  <a:cubicBezTo>
                    <a:pt x="379" y="2"/>
                    <a:pt x="365" y="1"/>
                    <a:pt x="351" y="1"/>
                  </a:cubicBezTo>
                  <a:close/>
                </a:path>
              </a:pathLst>
            </a:custGeom>
            <a:solidFill>
              <a:srgbClr val="5347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7"/>
            <p:cNvSpPr/>
            <p:nvPr/>
          </p:nvSpPr>
          <p:spPr>
            <a:xfrm>
              <a:off x="1088875" y="1080175"/>
              <a:ext cx="17575" cy="53175"/>
            </a:xfrm>
            <a:custGeom>
              <a:avLst/>
              <a:gdLst/>
              <a:ahLst/>
              <a:cxnLst/>
              <a:rect l="l" t="t" r="r" b="b"/>
              <a:pathLst>
                <a:path w="703" h="2127" fill="none" extrusionOk="0">
                  <a:moveTo>
                    <a:pt x="596" y="0"/>
                  </a:moveTo>
                  <a:cubicBezTo>
                    <a:pt x="458" y="861"/>
                    <a:pt x="702" y="1839"/>
                    <a:pt x="702" y="1839"/>
                  </a:cubicBezTo>
                  <a:lnTo>
                    <a:pt x="0" y="2126"/>
                  </a:lnTo>
                </a:path>
              </a:pathLst>
            </a:custGeom>
            <a:noFill/>
            <a:ln w="4775" cap="rnd" cmpd="sng">
              <a:solidFill>
                <a:srgbClr val="C98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7"/>
            <p:cNvSpPr/>
            <p:nvPr/>
          </p:nvSpPr>
          <p:spPr>
            <a:xfrm>
              <a:off x="1055925" y="1054675"/>
              <a:ext cx="25275" cy="14900"/>
            </a:xfrm>
            <a:custGeom>
              <a:avLst/>
              <a:gdLst/>
              <a:ahLst/>
              <a:cxnLst/>
              <a:rect l="l" t="t" r="r" b="b"/>
              <a:pathLst>
                <a:path w="1011" h="596" fill="none" extrusionOk="0">
                  <a:moveTo>
                    <a:pt x="0" y="574"/>
                  </a:moveTo>
                  <a:cubicBezTo>
                    <a:pt x="255" y="595"/>
                    <a:pt x="734" y="553"/>
                    <a:pt x="1010" y="0"/>
                  </a:cubicBezTo>
                </a:path>
              </a:pathLst>
            </a:custGeom>
            <a:noFill/>
            <a:ln w="10100" cap="rnd" cmpd="sng">
              <a:solidFill>
                <a:srgbClr val="7344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7"/>
            <p:cNvSpPr/>
            <p:nvPr/>
          </p:nvSpPr>
          <p:spPr>
            <a:xfrm>
              <a:off x="1131650" y="1062625"/>
              <a:ext cx="20750" cy="19700"/>
            </a:xfrm>
            <a:custGeom>
              <a:avLst/>
              <a:gdLst/>
              <a:ahLst/>
              <a:cxnLst/>
              <a:rect l="l" t="t" r="r" b="b"/>
              <a:pathLst>
                <a:path w="830" h="788" fill="none" extrusionOk="0">
                  <a:moveTo>
                    <a:pt x="830" y="788"/>
                  </a:moveTo>
                  <a:cubicBezTo>
                    <a:pt x="564" y="745"/>
                    <a:pt x="139" y="586"/>
                    <a:pt x="1" y="1"/>
                  </a:cubicBezTo>
                </a:path>
              </a:pathLst>
            </a:custGeom>
            <a:noFill/>
            <a:ln w="10100" cap="rnd" cmpd="sng">
              <a:solidFill>
                <a:srgbClr val="73443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7"/>
            <p:cNvSpPr/>
            <p:nvPr/>
          </p:nvSpPr>
          <p:spPr>
            <a:xfrm>
              <a:off x="1013125" y="1097325"/>
              <a:ext cx="43875" cy="40475"/>
            </a:xfrm>
            <a:custGeom>
              <a:avLst/>
              <a:gdLst/>
              <a:ahLst/>
              <a:cxnLst/>
              <a:rect l="l" t="t" r="r" b="b"/>
              <a:pathLst>
                <a:path w="1755" h="1619" extrusionOk="0">
                  <a:moveTo>
                    <a:pt x="881" y="1"/>
                  </a:moveTo>
                  <a:cubicBezTo>
                    <a:pt x="498" y="1"/>
                    <a:pt x="161" y="260"/>
                    <a:pt x="86" y="643"/>
                  </a:cubicBezTo>
                  <a:cubicBezTo>
                    <a:pt x="1" y="1079"/>
                    <a:pt x="277" y="1504"/>
                    <a:pt x="703" y="1600"/>
                  </a:cubicBezTo>
                  <a:cubicBezTo>
                    <a:pt x="762" y="1613"/>
                    <a:pt x="821" y="1619"/>
                    <a:pt x="879" y="1619"/>
                  </a:cubicBezTo>
                  <a:cubicBezTo>
                    <a:pt x="1256" y="1619"/>
                    <a:pt x="1586" y="1360"/>
                    <a:pt x="1659" y="973"/>
                  </a:cubicBezTo>
                  <a:cubicBezTo>
                    <a:pt x="1755" y="537"/>
                    <a:pt x="1479" y="112"/>
                    <a:pt x="1043" y="16"/>
                  </a:cubicBezTo>
                  <a:cubicBezTo>
                    <a:pt x="988" y="6"/>
                    <a:pt x="934" y="1"/>
                    <a:pt x="881" y="1"/>
                  </a:cubicBezTo>
                  <a:close/>
                </a:path>
              </a:pathLst>
            </a:custGeom>
            <a:solidFill>
              <a:srgbClr val="D885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7"/>
            <p:cNvSpPr/>
            <p:nvPr/>
          </p:nvSpPr>
          <p:spPr>
            <a:xfrm>
              <a:off x="1104825" y="1125675"/>
              <a:ext cx="43875" cy="40300"/>
            </a:xfrm>
            <a:custGeom>
              <a:avLst/>
              <a:gdLst/>
              <a:ahLst/>
              <a:cxnLst/>
              <a:rect l="l" t="t" r="r" b="b"/>
              <a:pathLst>
                <a:path w="1755" h="1612" extrusionOk="0">
                  <a:moveTo>
                    <a:pt x="865" y="1"/>
                  </a:moveTo>
                  <a:cubicBezTo>
                    <a:pt x="488" y="1"/>
                    <a:pt x="159" y="258"/>
                    <a:pt x="85" y="636"/>
                  </a:cubicBezTo>
                  <a:cubicBezTo>
                    <a:pt x="0" y="1082"/>
                    <a:pt x="277" y="1518"/>
                    <a:pt x="702" y="1593"/>
                  </a:cubicBezTo>
                  <a:cubicBezTo>
                    <a:pt x="761" y="1605"/>
                    <a:pt x="821" y="1612"/>
                    <a:pt x="879" y="1612"/>
                  </a:cubicBezTo>
                  <a:cubicBezTo>
                    <a:pt x="1256" y="1612"/>
                    <a:pt x="1585" y="1354"/>
                    <a:pt x="1658" y="976"/>
                  </a:cubicBezTo>
                  <a:cubicBezTo>
                    <a:pt x="1754" y="530"/>
                    <a:pt x="1478" y="104"/>
                    <a:pt x="1042" y="19"/>
                  </a:cubicBezTo>
                  <a:cubicBezTo>
                    <a:pt x="982" y="7"/>
                    <a:pt x="923" y="1"/>
                    <a:pt x="865" y="1"/>
                  </a:cubicBezTo>
                  <a:close/>
                </a:path>
              </a:pathLst>
            </a:custGeom>
            <a:solidFill>
              <a:srgbClr val="D885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7"/>
            <p:cNvSpPr/>
            <p:nvPr/>
          </p:nvSpPr>
          <p:spPr>
            <a:xfrm>
              <a:off x="1052275" y="1133600"/>
              <a:ext cx="50175" cy="40825"/>
            </a:xfrm>
            <a:custGeom>
              <a:avLst/>
              <a:gdLst/>
              <a:ahLst/>
              <a:cxnLst/>
              <a:rect l="l" t="t" r="r" b="b"/>
              <a:pathLst>
                <a:path w="2007" h="1633" extrusionOk="0">
                  <a:moveTo>
                    <a:pt x="253" y="0"/>
                  </a:moveTo>
                  <a:cubicBezTo>
                    <a:pt x="253" y="0"/>
                    <a:pt x="1" y="1632"/>
                    <a:pt x="809" y="1632"/>
                  </a:cubicBezTo>
                  <a:cubicBezTo>
                    <a:pt x="1076" y="1632"/>
                    <a:pt x="1460" y="1454"/>
                    <a:pt x="2007" y="978"/>
                  </a:cubicBezTo>
                  <a:lnTo>
                    <a:pt x="2007" y="978"/>
                  </a:lnTo>
                  <a:cubicBezTo>
                    <a:pt x="2007" y="978"/>
                    <a:pt x="1879" y="1004"/>
                    <a:pt x="1691" y="1004"/>
                  </a:cubicBezTo>
                  <a:cubicBezTo>
                    <a:pt x="1265" y="1004"/>
                    <a:pt x="526" y="871"/>
                    <a:pt x="253" y="0"/>
                  </a:cubicBezTo>
                  <a:close/>
                </a:path>
              </a:pathLst>
            </a:custGeom>
            <a:solidFill>
              <a:srgbClr val="F2E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7"/>
            <p:cNvSpPr/>
            <p:nvPr/>
          </p:nvSpPr>
          <p:spPr>
            <a:xfrm>
              <a:off x="814350" y="896050"/>
              <a:ext cx="415650" cy="371175"/>
            </a:xfrm>
            <a:custGeom>
              <a:avLst/>
              <a:gdLst/>
              <a:ahLst/>
              <a:cxnLst/>
              <a:rect l="l" t="t" r="r" b="b"/>
              <a:pathLst>
                <a:path w="16626" h="14847" extrusionOk="0">
                  <a:moveTo>
                    <a:pt x="9745" y="1"/>
                  </a:moveTo>
                  <a:cubicBezTo>
                    <a:pt x="7607" y="1"/>
                    <a:pt x="5826" y="1095"/>
                    <a:pt x="5188" y="2306"/>
                  </a:cubicBezTo>
                  <a:cubicBezTo>
                    <a:pt x="4391" y="3815"/>
                    <a:pt x="5018" y="5378"/>
                    <a:pt x="3009" y="7238"/>
                  </a:cubicBezTo>
                  <a:cubicBezTo>
                    <a:pt x="1383" y="8737"/>
                    <a:pt x="362" y="12181"/>
                    <a:pt x="75" y="13212"/>
                  </a:cubicBezTo>
                  <a:cubicBezTo>
                    <a:pt x="1" y="13414"/>
                    <a:pt x="139" y="13626"/>
                    <a:pt x="352" y="13680"/>
                  </a:cubicBezTo>
                  <a:lnTo>
                    <a:pt x="5507" y="14838"/>
                  </a:lnTo>
                  <a:cubicBezTo>
                    <a:pt x="5534" y="14844"/>
                    <a:pt x="5561" y="14846"/>
                    <a:pt x="5587" y="14846"/>
                  </a:cubicBezTo>
                  <a:cubicBezTo>
                    <a:pt x="5857" y="14846"/>
                    <a:pt x="6058" y="14559"/>
                    <a:pt x="5932" y="14307"/>
                  </a:cubicBezTo>
                  <a:cubicBezTo>
                    <a:pt x="5656" y="13701"/>
                    <a:pt x="5135" y="11979"/>
                    <a:pt x="6474" y="9810"/>
                  </a:cubicBezTo>
                  <a:cubicBezTo>
                    <a:pt x="7452" y="8673"/>
                    <a:pt x="6708" y="7164"/>
                    <a:pt x="6708" y="7164"/>
                  </a:cubicBezTo>
                  <a:cubicBezTo>
                    <a:pt x="6708" y="7164"/>
                    <a:pt x="8122" y="6717"/>
                    <a:pt x="9079" y="5027"/>
                  </a:cubicBezTo>
                  <a:cubicBezTo>
                    <a:pt x="9164" y="4878"/>
                    <a:pt x="9281" y="4751"/>
                    <a:pt x="9430" y="4655"/>
                  </a:cubicBezTo>
                  <a:cubicBezTo>
                    <a:pt x="9715" y="4470"/>
                    <a:pt x="9993" y="4406"/>
                    <a:pt x="10277" y="4406"/>
                  </a:cubicBezTo>
                  <a:cubicBezTo>
                    <a:pt x="10942" y="4406"/>
                    <a:pt x="11641" y="4760"/>
                    <a:pt x="12545" y="4760"/>
                  </a:cubicBezTo>
                  <a:cubicBezTo>
                    <a:pt x="12969" y="4760"/>
                    <a:pt x="13437" y="4682"/>
                    <a:pt x="13968" y="4453"/>
                  </a:cubicBezTo>
                  <a:cubicBezTo>
                    <a:pt x="13968" y="4453"/>
                    <a:pt x="14117" y="6717"/>
                    <a:pt x="15127" y="7429"/>
                  </a:cubicBezTo>
                  <a:cubicBezTo>
                    <a:pt x="15194" y="7480"/>
                    <a:pt x="15273" y="7503"/>
                    <a:pt x="15351" y="7503"/>
                  </a:cubicBezTo>
                  <a:cubicBezTo>
                    <a:pt x="15472" y="7503"/>
                    <a:pt x="15592" y="7447"/>
                    <a:pt x="15669" y="7344"/>
                  </a:cubicBezTo>
                  <a:cubicBezTo>
                    <a:pt x="16350" y="6292"/>
                    <a:pt x="16626" y="3858"/>
                    <a:pt x="14925" y="2582"/>
                  </a:cubicBezTo>
                  <a:cubicBezTo>
                    <a:pt x="14447" y="1923"/>
                    <a:pt x="13809" y="1338"/>
                    <a:pt x="13012" y="881"/>
                  </a:cubicBezTo>
                  <a:cubicBezTo>
                    <a:pt x="11899" y="257"/>
                    <a:pt x="10780" y="1"/>
                    <a:pt x="9745" y="1"/>
                  </a:cubicBezTo>
                  <a:close/>
                </a:path>
              </a:pathLst>
            </a:custGeom>
            <a:solidFill>
              <a:srgbClr val="7344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7"/>
            <p:cNvSpPr/>
            <p:nvPr/>
          </p:nvSpPr>
          <p:spPr>
            <a:xfrm>
              <a:off x="894350" y="998325"/>
              <a:ext cx="295275" cy="123075"/>
            </a:xfrm>
            <a:custGeom>
              <a:avLst/>
              <a:gdLst/>
              <a:ahLst/>
              <a:cxnLst/>
              <a:rect l="l" t="t" r="r" b="b"/>
              <a:pathLst>
                <a:path w="11811" h="4923" fill="none" extrusionOk="0">
                  <a:moveTo>
                    <a:pt x="11810" y="3200"/>
                  </a:moveTo>
                  <a:cubicBezTo>
                    <a:pt x="11002" y="2817"/>
                    <a:pt x="10768" y="351"/>
                    <a:pt x="10768" y="351"/>
                  </a:cubicBezTo>
                  <a:cubicBezTo>
                    <a:pt x="10768" y="351"/>
                    <a:pt x="9567" y="936"/>
                    <a:pt x="8260" y="468"/>
                  </a:cubicBezTo>
                  <a:cubicBezTo>
                    <a:pt x="6963" y="1"/>
                    <a:pt x="6485" y="330"/>
                    <a:pt x="5879" y="1095"/>
                  </a:cubicBezTo>
                  <a:cubicBezTo>
                    <a:pt x="5283" y="1871"/>
                    <a:pt x="3009" y="4008"/>
                    <a:pt x="0" y="4922"/>
                  </a:cubicBezTo>
                </a:path>
              </a:pathLst>
            </a:custGeom>
            <a:noFill/>
            <a:ln w="5050" cap="rnd" cmpd="sng">
              <a:solidFill>
                <a:srgbClr val="491D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7"/>
            <p:cNvSpPr/>
            <p:nvPr/>
          </p:nvSpPr>
          <p:spPr>
            <a:xfrm>
              <a:off x="1163550" y="962175"/>
              <a:ext cx="22350" cy="45200"/>
            </a:xfrm>
            <a:custGeom>
              <a:avLst/>
              <a:gdLst/>
              <a:ahLst/>
              <a:cxnLst/>
              <a:rect l="l" t="t" r="r" b="b"/>
              <a:pathLst>
                <a:path w="894" h="1808" fill="none" extrusionOk="0">
                  <a:moveTo>
                    <a:pt x="0" y="1808"/>
                  </a:moveTo>
                  <a:cubicBezTo>
                    <a:pt x="0" y="1808"/>
                    <a:pt x="585" y="1457"/>
                    <a:pt x="893" y="1"/>
                  </a:cubicBezTo>
                </a:path>
              </a:pathLst>
            </a:custGeom>
            <a:noFill/>
            <a:ln w="5050" cap="rnd" cmpd="sng">
              <a:solidFill>
                <a:srgbClr val="491D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7"/>
            <p:cNvSpPr/>
            <p:nvPr/>
          </p:nvSpPr>
          <p:spPr>
            <a:xfrm>
              <a:off x="952025" y="820325"/>
              <a:ext cx="124375" cy="100200"/>
            </a:xfrm>
            <a:custGeom>
              <a:avLst/>
              <a:gdLst/>
              <a:ahLst/>
              <a:cxnLst/>
              <a:rect l="l" t="t" r="r" b="b"/>
              <a:pathLst>
                <a:path w="4975" h="4008" extrusionOk="0">
                  <a:moveTo>
                    <a:pt x="3228" y="0"/>
                  </a:moveTo>
                  <a:cubicBezTo>
                    <a:pt x="2801" y="0"/>
                    <a:pt x="2324" y="109"/>
                    <a:pt x="1850" y="286"/>
                  </a:cubicBezTo>
                  <a:cubicBezTo>
                    <a:pt x="680" y="732"/>
                    <a:pt x="0" y="1455"/>
                    <a:pt x="383" y="2454"/>
                  </a:cubicBezTo>
                  <a:cubicBezTo>
                    <a:pt x="704" y="3263"/>
                    <a:pt x="1631" y="4007"/>
                    <a:pt x="2597" y="4007"/>
                  </a:cubicBezTo>
                  <a:cubicBezTo>
                    <a:pt x="2812" y="4007"/>
                    <a:pt x="3029" y="3970"/>
                    <a:pt x="3242" y="3889"/>
                  </a:cubicBezTo>
                  <a:cubicBezTo>
                    <a:pt x="4390" y="3443"/>
                    <a:pt x="4975" y="1827"/>
                    <a:pt x="4603" y="828"/>
                  </a:cubicBezTo>
                  <a:cubicBezTo>
                    <a:pt x="4369" y="234"/>
                    <a:pt x="3853" y="0"/>
                    <a:pt x="3228" y="0"/>
                  </a:cubicBezTo>
                  <a:close/>
                </a:path>
              </a:pathLst>
            </a:custGeom>
            <a:solidFill>
              <a:srgbClr val="7344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7"/>
            <p:cNvSpPr/>
            <p:nvPr/>
          </p:nvSpPr>
          <p:spPr>
            <a:xfrm>
              <a:off x="944300" y="1060250"/>
              <a:ext cx="57975" cy="69400"/>
            </a:xfrm>
            <a:custGeom>
              <a:avLst/>
              <a:gdLst/>
              <a:ahLst/>
              <a:cxnLst/>
              <a:rect l="l" t="t" r="r" b="b"/>
              <a:pathLst>
                <a:path w="2319" h="2776" extrusionOk="0">
                  <a:moveTo>
                    <a:pt x="1176" y="0"/>
                  </a:moveTo>
                  <a:cubicBezTo>
                    <a:pt x="1171" y="0"/>
                    <a:pt x="1165" y="0"/>
                    <a:pt x="1160" y="0"/>
                  </a:cubicBezTo>
                  <a:cubicBezTo>
                    <a:pt x="511" y="11"/>
                    <a:pt x="1" y="649"/>
                    <a:pt x="1" y="1414"/>
                  </a:cubicBezTo>
                  <a:cubicBezTo>
                    <a:pt x="1" y="2167"/>
                    <a:pt x="504" y="2775"/>
                    <a:pt x="1128" y="2775"/>
                  </a:cubicBezTo>
                  <a:cubicBezTo>
                    <a:pt x="1138" y="2775"/>
                    <a:pt x="1149" y="2775"/>
                    <a:pt x="1160" y="2775"/>
                  </a:cubicBezTo>
                  <a:cubicBezTo>
                    <a:pt x="1797" y="2764"/>
                    <a:pt x="2318" y="2137"/>
                    <a:pt x="2318" y="1371"/>
                  </a:cubicBezTo>
                  <a:cubicBezTo>
                    <a:pt x="2318" y="602"/>
                    <a:pt x="1806" y="0"/>
                    <a:pt x="1176" y="0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7"/>
            <p:cNvSpPr/>
            <p:nvPr/>
          </p:nvSpPr>
          <p:spPr>
            <a:xfrm>
              <a:off x="967700" y="1078850"/>
              <a:ext cx="15175" cy="25275"/>
            </a:xfrm>
            <a:custGeom>
              <a:avLst/>
              <a:gdLst/>
              <a:ahLst/>
              <a:cxnLst/>
              <a:rect l="l" t="t" r="r" b="b"/>
              <a:pathLst>
                <a:path w="607" h="1011" fill="none" extrusionOk="0">
                  <a:moveTo>
                    <a:pt x="213" y="0"/>
                  </a:moveTo>
                  <a:lnTo>
                    <a:pt x="606" y="702"/>
                  </a:lnTo>
                  <a:lnTo>
                    <a:pt x="0" y="1010"/>
                  </a:lnTo>
                </a:path>
              </a:pathLst>
            </a:custGeom>
            <a:noFill/>
            <a:ln w="4775" cap="rnd" cmpd="sng">
              <a:solidFill>
                <a:srgbClr val="C663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7"/>
            <p:cNvSpPr/>
            <p:nvPr/>
          </p:nvSpPr>
          <p:spPr>
            <a:xfrm>
              <a:off x="779275" y="1298700"/>
              <a:ext cx="172575" cy="432475"/>
            </a:xfrm>
            <a:custGeom>
              <a:avLst/>
              <a:gdLst/>
              <a:ahLst/>
              <a:cxnLst/>
              <a:rect l="l" t="t" r="r" b="b"/>
              <a:pathLst>
                <a:path w="6903" h="17299" extrusionOk="0">
                  <a:moveTo>
                    <a:pt x="4660" y="0"/>
                  </a:moveTo>
                  <a:cubicBezTo>
                    <a:pt x="4352" y="0"/>
                    <a:pt x="4035" y="110"/>
                    <a:pt x="3732" y="359"/>
                  </a:cubicBezTo>
                  <a:cubicBezTo>
                    <a:pt x="2818" y="1124"/>
                    <a:pt x="2137" y="2304"/>
                    <a:pt x="1903" y="3760"/>
                  </a:cubicBezTo>
                  <a:lnTo>
                    <a:pt x="224" y="14443"/>
                  </a:lnTo>
                  <a:cubicBezTo>
                    <a:pt x="1" y="15793"/>
                    <a:pt x="702" y="16813"/>
                    <a:pt x="1808" y="17175"/>
                  </a:cubicBezTo>
                  <a:cubicBezTo>
                    <a:pt x="2060" y="17256"/>
                    <a:pt x="2312" y="17299"/>
                    <a:pt x="2552" y="17299"/>
                  </a:cubicBezTo>
                  <a:cubicBezTo>
                    <a:pt x="3312" y="17299"/>
                    <a:pt x="3960" y="16874"/>
                    <a:pt x="4178" y="15921"/>
                  </a:cubicBezTo>
                  <a:lnTo>
                    <a:pt x="6549" y="3314"/>
                  </a:lnTo>
                  <a:cubicBezTo>
                    <a:pt x="6903" y="1627"/>
                    <a:pt x="5845" y="0"/>
                    <a:pt x="4660" y="0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7"/>
            <p:cNvSpPr/>
            <p:nvPr/>
          </p:nvSpPr>
          <p:spPr>
            <a:xfrm>
              <a:off x="811425" y="1296825"/>
              <a:ext cx="141275" cy="204950"/>
            </a:xfrm>
            <a:custGeom>
              <a:avLst/>
              <a:gdLst/>
              <a:ahLst/>
              <a:cxnLst/>
              <a:rect l="l" t="t" r="r" b="b"/>
              <a:pathLst>
                <a:path w="5651" h="8198" extrusionOk="0">
                  <a:moveTo>
                    <a:pt x="3380" y="1"/>
                  </a:moveTo>
                  <a:cubicBezTo>
                    <a:pt x="3066" y="1"/>
                    <a:pt x="2744" y="114"/>
                    <a:pt x="2435" y="370"/>
                  </a:cubicBezTo>
                  <a:cubicBezTo>
                    <a:pt x="1489" y="1146"/>
                    <a:pt x="798" y="2347"/>
                    <a:pt x="564" y="3856"/>
                  </a:cubicBezTo>
                  <a:lnTo>
                    <a:pt x="1" y="7428"/>
                  </a:lnTo>
                  <a:cubicBezTo>
                    <a:pt x="488" y="7807"/>
                    <a:pt x="1319" y="8197"/>
                    <a:pt x="2682" y="8197"/>
                  </a:cubicBezTo>
                  <a:cubicBezTo>
                    <a:pt x="3192" y="8197"/>
                    <a:pt x="3776" y="8143"/>
                    <a:pt x="4444" y="8013"/>
                  </a:cubicBezTo>
                  <a:lnTo>
                    <a:pt x="5305" y="3389"/>
                  </a:lnTo>
                  <a:cubicBezTo>
                    <a:pt x="5651" y="1661"/>
                    <a:pt x="4580" y="1"/>
                    <a:pt x="33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7"/>
            <p:cNvSpPr/>
            <p:nvPr/>
          </p:nvSpPr>
          <p:spPr>
            <a:xfrm>
              <a:off x="872300" y="1275225"/>
              <a:ext cx="82675" cy="221925"/>
            </a:xfrm>
            <a:custGeom>
              <a:avLst/>
              <a:gdLst/>
              <a:ahLst/>
              <a:cxnLst/>
              <a:rect l="l" t="t" r="r" b="b"/>
              <a:pathLst>
                <a:path w="3307" h="8877" fill="none" extrusionOk="0">
                  <a:moveTo>
                    <a:pt x="2009" y="8877"/>
                  </a:moveTo>
                  <a:lnTo>
                    <a:pt x="2870" y="4253"/>
                  </a:lnTo>
                  <a:cubicBezTo>
                    <a:pt x="3306" y="2074"/>
                    <a:pt x="1488" y="1"/>
                    <a:pt x="0" y="1234"/>
                  </a:cubicBezTo>
                </a:path>
              </a:pathLst>
            </a:custGeom>
            <a:noFill/>
            <a:ln w="34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7"/>
            <p:cNvSpPr/>
            <p:nvPr/>
          </p:nvSpPr>
          <p:spPr>
            <a:xfrm>
              <a:off x="777425" y="1597325"/>
              <a:ext cx="521600" cy="135075"/>
            </a:xfrm>
            <a:custGeom>
              <a:avLst/>
              <a:gdLst/>
              <a:ahLst/>
              <a:cxnLst/>
              <a:rect l="l" t="t" r="r" b="b"/>
              <a:pathLst>
                <a:path w="20864" h="5403" extrusionOk="0">
                  <a:moveTo>
                    <a:pt x="18015" y="1"/>
                  </a:moveTo>
                  <a:cubicBezTo>
                    <a:pt x="17569" y="1"/>
                    <a:pt x="15964" y="823"/>
                    <a:pt x="15105" y="1276"/>
                  </a:cubicBezTo>
                  <a:cubicBezTo>
                    <a:pt x="14797" y="1435"/>
                    <a:pt x="14457" y="1520"/>
                    <a:pt x="14106" y="1520"/>
                  </a:cubicBezTo>
                  <a:lnTo>
                    <a:pt x="2190" y="1276"/>
                  </a:lnTo>
                  <a:cubicBezTo>
                    <a:pt x="819" y="1350"/>
                    <a:pt x="0" y="2498"/>
                    <a:pt x="330" y="3646"/>
                  </a:cubicBezTo>
                  <a:cubicBezTo>
                    <a:pt x="626" y="4653"/>
                    <a:pt x="1765" y="5403"/>
                    <a:pt x="2965" y="5403"/>
                  </a:cubicBezTo>
                  <a:cubicBezTo>
                    <a:pt x="3057" y="5403"/>
                    <a:pt x="3150" y="5398"/>
                    <a:pt x="3242" y="5389"/>
                  </a:cubicBezTo>
                  <a:lnTo>
                    <a:pt x="14956" y="3763"/>
                  </a:lnTo>
                  <a:cubicBezTo>
                    <a:pt x="15052" y="3752"/>
                    <a:pt x="15158" y="3752"/>
                    <a:pt x="15254" y="3752"/>
                  </a:cubicBezTo>
                  <a:cubicBezTo>
                    <a:pt x="15301" y="3752"/>
                    <a:pt x="15359" y="3752"/>
                    <a:pt x="15425" y="3752"/>
                  </a:cubicBezTo>
                  <a:cubicBezTo>
                    <a:pt x="16459" y="3752"/>
                    <a:pt x="19677" y="3743"/>
                    <a:pt x="19687" y="3433"/>
                  </a:cubicBezTo>
                  <a:cubicBezTo>
                    <a:pt x="19697" y="3221"/>
                    <a:pt x="18071" y="3210"/>
                    <a:pt x="17518" y="3178"/>
                  </a:cubicBezTo>
                  <a:cubicBezTo>
                    <a:pt x="17497" y="3178"/>
                    <a:pt x="17497" y="3136"/>
                    <a:pt x="17539" y="3136"/>
                  </a:cubicBezTo>
                  <a:cubicBezTo>
                    <a:pt x="18241" y="3029"/>
                    <a:pt x="20484" y="2785"/>
                    <a:pt x="20495" y="2487"/>
                  </a:cubicBezTo>
                  <a:cubicBezTo>
                    <a:pt x="20503" y="2403"/>
                    <a:pt x="20184" y="2375"/>
                    <a:pt x="19750" y="2375"/>
                  </a:cubicBezTo>
                  <a:cubicBezTo>
                    <a:pt x="19037" y="2375"/>
                    <a:pt x="18013" y="2450"/>
                    <a:pt x="17603" y="2477"/>
                  </a:cubicBezTo>
                  <a:cubicBezTo>
                    <a:pt x="17598" y="2478"/>
                    <a:pt x="17594" y="2478"/>
                    <a:pt x="17590" y="2478"/>
                  </a:cubicBezTo>
                  <a:cubicBezTo>
                    <a:pt x="17550" y="2478"/>
                    <a:pt x="17554" y="2433"/>
                    <a:pt x="17593" y="2424"/>
                  </a:cubicBezTo>
                  <a:cubicBezTo>
                    <a:pt x="18241" y="2285"/>
                    <a:pt x="20495" y="1807"/>
                    <a:pt x="20792" y="1478"/>
                  </a:cubicBezTo>
                  <a:cubicBezTo>
                    <a:pt x="20864" y="1390"/>
                    <a:pt x="20740" y="1356"/>
                    <a:pt x="20503" y="1356"/>
                  </a:cubicBezTo>
                  <a:cubicBezTo>
                    <a:pt x="19787" y="1356"/>
                    <a:pt x="18043" y="1666"/>
                    <a:pt x="17539" y="1754"/>
                  </a:cubicBezTo>
                  <a:cubicBezTo>
                    <a:pt x="17518" y="1754"/>
                    <a:pt x="17508" y="1743"/>
                    <a:pt x="17539" y="1733"/>
                  </a:cubicBezTo>
                  <a:cubicBezTo>
                    <a:pt x="18709" y="1297"/>
                    <a:pt x="20367" y="585"/>
                    <a:pt x="19899" y="553"/>
                  </a:cubicBezTo>
                  <a:cubicBezTo>
                    <a:pt x="19886" y="552"/>
                    <a:pt x="19871" y="551"/>
                    <a:pt x="19855" y="551"/>
                  </a:cubicBezTo>
                  <a:cubicBezTo>
                    <a:pt x="19358" y="551"/>
                    <a:pt x="17558" y="1086"/>
                    <a:pt x="17089" y="1086"/>
                  </a:cubicBezTo>
                  <a:cubicBezTo>
                    <a:pt x="17014" y="1086"/>
                    <a:pt x="16973" y="1073"/>
                    <a:pt x="16976" y="1042"/>
                  </a:cubicBezTo>
                  <a:cubicBezTo>
                    <a:pt x="16987" y="818"/>
                    <a:pt x="18305" y="415"/>
                    <a:pt x="18124" y="42"/>
                  </a:cubicBezTo>
                  <a:cubicBezTo>
                    <a:pt x="18109" y="14"/>
                    <a:pt x="18071" y="1"/>
                    <a:pt x="18015" y="1"/>
                  </a:cubicBezTo>
                  <a:close/>
                </a:path>
              </a:pathLst>
            </a:custGeom>
            <a:solidFill>
              <a:srgbClr val="E2B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7"/>
            <p:cNvSpPr/>
            <p:nvPr/>
          </p:nvSpPr>
          <p:spPr>
            <a:xfrm>
              <a:off x="836675" y="1627350"/>
              <a:ext cx="298475" cy="10375"/>
            </a:xfrm>
            <a:custGeom>
              <a:avLst/>
              <a:gdLst/>
              <a:ahLst/>
              <a:cxnLst/>
              <a:rect l="l" t="t" r="r" b="b"/>
              <a:pathLst>
                <a:path w="11939" h="415" fill="none" extrusionOk="0">
                  <a:moveTo>
                    <a:pt x="1" y="0"/>
                  </a:moveTo>
                  <a:lnTo>
                    <a:pt x="11938" y="415"/>
                  </a:lnTo>
                </a:path>
              </a:pathLst>
            </a:custGeom>
            <a:noFill/>
            <a:ln w="4775" cap="rnd" cmpd="sng">
              <a:solidFill>
                <a:srgbClr val="C98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5155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1345;p32">
            <a:extLst>
              <a:ext uri="{FF2B5EF4-FFF2-40B4-BE49-F238E27FC236}">
                <a16:creationId xmlns:a16="http://schemas.microsoft.com/office/drawing/2014/main" id="{A8875967-F3C2-4005-8605-991F092879BA}"/>
              </a:ext>
            </a:extLst>
          </p:cNvPr>
          <p:cNvGrpSpPr/>
          <p:nvPr/>
        </p:nvGrpSpPr>
        <p:grpSpPr>
          <a:xfrm>
            <a:off x="4773805" y="4201883"/>
            <a:ext cx="2192350" cy="437700"/>
            <a:chOff x="4223231" y="3804115"/>
            <a:chExt cx="2192350" cy="437700"/>
          </a:xfrm>
        </p:grpSpPr>
        <p:cxnSp>
          <p:nvCxnSpPr>
            <p:cNvPr id="75" name="Google Shape;1346;p32">
              <a:extLst>
                <a:ext uri="{FF2B5EF4-FFF2-40B4-BE49-F238E27FC236}">
                  <a16:creationId xmlns:a16="http://schemas.microsoft.com/office/drawing/2014/main" id="{0333CF76-4AFA-40F1-9A59-A869FF05B103}"/>
                </a:ext>
              </a:extLst>
            </p:cNvPr>
            <p:cNvCxnSpPr/>
            <p:nvPr/>
          </p:nvCxnSpPr>
          <p:spPr>
            <a:xfrm>
              <a:off x="4428681" y="4019250"/>
              <a:ext cx="1986900" cy="36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6" name="Google Shape;1347;p32">
              <a:extLst>
                <a:ext uri="{FF2B5EF4-FFF2-40B4-BE49-F238E27FC236}">
                  <a16:creationId xmlns:a16="http://schemas.microsoft.com/office/drawing/2014/main" id="{48A4698C-90BC-4530-B694-317FE321B18A}"/>
                </a:ext>
              </a:extLst>
            </p:cNvPr>
            <p:cNvSpPr/>
            <p:nvPr/>
          </p:nvSpPr>
          <p:spPr>
            <a:xfrm flipH="1">
              <a:off x="4223231" y="3804115"/>
              <a:ext cx="438000" cy="43770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txBody>
            <a:bodyPr spcFirstLastPara="1" wrap="square" lIns="8227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</a:t>
              </a:r>
              <a:r>
                <a:rPr lang="en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endParaRPr sz="2000" dirty="0">
                <a:solidFill>
                  <a:srgbClr val="FDFDFD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28" name="Google Shape;132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Topics Covered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329" name="Google Shape;1329;p32"/>
          <p:cNvSpPr/>
          <p:nvPr/>
        </p:nvSpPr>
        <p:spPr>
          <a:xfrm>
            <a:off x="476926" y="1111500"/>
            <a:ext cx="1884600" cy="571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DFDFD"/>
                </a:solidFill>
                <a:latin typeface="Roboto"/>
                <a:ea typeface="Roboto"/>
                <a:cs typeface="Roboto"/>
                <a:sym typeface="Roboto"/>
              </a:rPr>
              <a:t>Differences between PPD and baby blues, education on PPD</a:t>
            </a: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30" name="Google Shape;1330;p32"/>
          <p:cNvGrpSpPr/>
          <p:nvPr/>
        </p:nvGrpSpPr>
        <p:grpSpPr>
          <a:xfrm>
            <a:off x="4776358" y="1171013"/>
            <a:ext cx="1776939" cy="437700"/>
            <a:chOff x="4223244" y="1473013"/>
            <a:chExt cx="1971254" cy="437700"/>
          </a:xfrm>
        </p:grpSpPr>
        <p:cxnSp>
          <p:nvCxnSpPr>
            <p:cNvPr id="1331" name="Google Shape;1331;p32"/>
            <p:cNvCxnSpPr>
              <a:cxnSpLocks/>
            </p:cNvCxnSpPr>
            <p:nvPr/>
          </p:nvCxnSpPr>
          <p:spPr>
            <a:xfrm flipV="1">
              <a:off x="4428681" y="1691750"/>
              <a:ext cx="1765817" cy="7500"/>
            </a:xfrm>
            <a:prstGeom prst="straightConnector1">
              <a:avLst/>
            </a:pr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2" name="Google Shape;1332;p32"/>
            <p:cNvSpPr/>
            <p:nvPr/>
          </p:nvSpPr>
          <p:spPr>
            <a:xfrm>
              <a:off x="4223244" y="1473013"/>
              <a:ext cx="438000" cy="437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8227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 sz="2000" dirty="0">
                <a:solidFill>
                  <a:srgbClr val="FDFDFD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33" name="Google Shape;1333;p32"/>
          <p:cNvSpPr/>
          <p:nvPr/>
        </p:nvSpPr>
        <p:spPr>
          <a:xfrm>
            <a:off x="2501553" y="1242275"/>
            <a:ext cx="2192100" cy="295200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A4C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What is PPD?</a:t>
            </a:r>
            <a:endParaRPr sz="20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34" name="Google Shape;1334;p32"/>
          <p:cNvSpPr/>
          <p:nvPr/>
        </p:nvSpPr>
        <p:spPr>
          <a:xfrm>
            <a:off x="476926" y="1884838"/>
            <a:ext cx="1884600" cy="5715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1200" dirty="0">
                <a:solidFill>
                  <a:srgbClr val="FDFDFD"/>
                </a:solidFill>
                <a:latin typeface="Roboto"/>
                <a:ea typeface="Roboto"/>
                <a:cs typeface="Roboto"/>
                <a:sym typeface="Roboto"/>
              </a:rPr>
              <a:t>Role changes, relaxation exercises, pleasant activities</a:t>
            </a: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35" name="Google Shape;1335;p32"/>
          <p:cNvGrpSpPr/>
          <p:nvPr/>
        </p:nvGrpSpPr>
        <p:grpSpPr>
          <a:xfrm>
            <a:off x="4776358" y="1948047"/>
            <a:ext cx="1602032" cy="437700"/>
            <a:chOff x="4223244" y="2250047"/>
            <a:chExt cx="1602032" cy="437700"/>
          </a:xfrm>
        </p:grpSpPr>
        <p:cxnSp>
          <p:nvCxnSpPr>
            <p:cNvPr id="1336" name="Google Shape;1336;p32"/>
            <p:cNvCxnSpPr>
              <a:cxnSpLocks/>
            </p:cNvCxnSpPr>
            <p:nvPr/>
          </p:nvCxnSpPr>
          <p:spPr>
            <a:xfrm>
              <a:off x="4428681" y="2472588"/>
              <a:ext cx="1396595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7" name="Google Shape;1337;p32"/>
            <p:cNvSpPr/>
            <p:nvPr/>
          </p:nvSpPr>
          <p:spPr>
            <a:xfrm>
              <a:off x="4223244" y="2250047"/>
              <a:ext cx="438000" cy="437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8227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 sz="2000" dirty="0">
                <a:solidFill>
                  <a:srgbClr val="FDFDFD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38" name="Google Shape;1338;p32"/>
          <p:cNvSpPr/>
          <p:nvPr/>
        </p:nvSpPr>
        <p:spPr>
          <a:xfrm>
            <a:off x="2501553" y="2019300"/>
            <a:ext cx="2192100" cy="295200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Self-care</a:t>
            </a:r>
            <a:endParaRPr sz="20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39" name="Google Shape;1339;p32"/>
          <p:cNvSpPr/>
          <p:nvPr/>
        </p:nvSpPr>
        <p:spPr>
          <a:xfrm>
            <a:off x="476926" y="2658175"/>
            <a:ext cx="1884600" cy="571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DFDFD"/>
                </a:solidFill>
                <a:latin typeface="Roboto"/>
                <a:ea typeface="Roboto"/>
                <a:cs typeface="Roboto"/>
                <a:sym typeface="Roboto"/>
              </a:rPr>
              <a:t>Getting support, asking for help, assertiveness</a:t>
            </a: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40" name="Google Shape;1340;p32"/>
          <p:cNvGrpSpPr/>
          <p:nvPr/>
        </p:nvGrpSpPr>
        <p:grpSpPr>
          <a:xfrm>
            <a:off x="4773805" y="2757754"/>
            <a:ext cx="2330337" cy="437700"/>
            <a:chOff x="4223244" y="3027081"/>
            <a:chExt cx="2330337" cy="437700"/>
          </a:xfrm>
        </p:grpSpPr>
        <p:cxnSp>
          <p:nvCxnSpPr>
            <p:cNvPr id="1341" name="Google Shape;1341;p32"/>
            <p:cNvCxnSpPr/>
            <p:nvPr/>
          </p:nvCxnSpPr>
          <p:spPr>
            <a:xfrm>
              <a:off x="4428681" y="3245925"/>
              <a:ext cx="21249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42" name="Google Shape;1342;p32"/>
            <p:cNvSpPr/>
            <p:nvPr/>
          </p:nvSpPr>
          <p:spPr>
            <a:xfrm>
              <a:off x="4223244" y="3027081"/>
              <a:ext cx="438000" cy="437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8227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</a:t>
              </a:r>
              <a:endParaRPr sz="2000" dirty="0">
                <a:solidFill>
                  <a:srgbClr val="FDFDFD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43" name="Google Shape;1343;p32"/>
          <p:cNvSpPr/>
          <p:nvPr/>
        </p:nvSpPr>
        <p:spPr>
          <a:xfrm>
            <a:off x="2501553" y="2796350"/>
            <a:ext cx="2192100" cy="295200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Communication </a:t>
            </a:r>
            <a:r>
              <a:rPr lang="en-US" sz="2000" dirty="0" err="1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pt</a:t>
            </a:r>
            <a:r>
              <a:rPr lang="en-US" sz="2000" dirty="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1</a:t>
            </a:r>
            <a:endParaRPr sz="2000" dirty="0">
              <a:solidFill>
                <a:schemeClr val="accent3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344" name="Google Shape;1344;p32"/>
          <p:cNvSpPr/>
          <p:nvPr/>
        </p:nvSpPr>
        <p:spPr>
          <a:xfrm>
            <a:off x="476926" y="3431500"/>
            <a:ext cx="1884600" cy="5715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DFDFD"/>
                </a:solidFill>
                <a:latin typeface="Roboto"/>
                <a:ea typeface="Roboto"/>
                <a:cs typeface="Roboto"/>
                <a:sym typeface="Roboto"/>
              </a:rPr>
              <a:t>Saying “no” to requests. Resources for abusive relationships.</a:t>
            </a: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45" name="Google Shape;1345;p32"/>
          <p:cNvGrpSpPr/>
          <p:nvPr/>
        </p:nvGrpSpPr>
        <p:grpSpPr>
          <a:xfrm>
            <a:off x="4776345" y="3502115"/>
            <a:ext cx="2192350" cy="437700"/>
            <a:chOff x="4223231" y="3804115"/>
            <a:chExt cx="2192350" cy="437700"/>
          </a:xfrm>
          <a:solidFill>
            <a:schemeClr val="accent4"/>
          </a:solidFill>
        </p:grpSpPr>
        <p:cxnSp>
          <p:nvCxnSpPr>
            <p:cNvPr id="1346" name="Google Shape;1346;p32"/>
            <p:cNvCxnSpPr/>
            <p:nvPr/>
          </p:nvCxnSpPr>
          <p:spPr>
            <a:xfrm>
              <a:off x="4428681" y="4019250"/>
              <a:ext cx="1986900" cy="3600"/>
            </a:xfrm>
            <a:prstGeom prst="straightConnector1">
              <a:avLst/>
            </a:prstGeom>
            <a:grpFill/>
            <a:ln w="1905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47" name="Google Shape;1347;p32"/>
            <p:cNvSpPr/>
            <p:nvPr/>
          </p:nvSpPr>
          <p:spPr>
            <a:xfrm flipH="1">
              <a:off x="4223231" y="3804115"/>
              <a:ext cx="438000" cy="437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8227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</a:t>
              </a:r>
              <a:r>
                <a:rPr lang="en" sz="2000" dirty="0">
                  <a:solidFill>
                    <a:srgbClr val="FDFDFD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endParaRPr sz="2000" dirty="0">
                <a:solidFill>
                  <a:srgbClr val="FDFDFD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348" name="Google Shape;1348;p32"/>
          <p:cNvSpPr/>
          <p:nvPr/>
        </p:nvSpPr>
        <p:spPr>
          <a:xfrm>
            <a:off x="2501414" y="3573375"/>
            <a:ext cx="2192100" cy="295200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A4C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Communication </a:t>
            </a:r>
            <a:r>
              <a:rPr lang="en-US" sz="2000" dirty="0" err="1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pt</a:t>
            </a:r>
            <a:r>
              <a:rPr lang="en-US" sz="20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2</a:t>
            </a:r>
            <a:endParaRPr sz="2000" dirty="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77" name="Google Shape;1344;p32">
            <a:extLst>
              <a:ext uri="{FF2B5EF4-FFF2-40B4-BE49-F238E27FC236}">
                <a16:creationId xmlns:a16="http://schemas.microsoft.com/office/drawing/2014/main" id="{C3259388-6101-4DD0-B2E3-CA07E5C88830}"/>
              </a:ext>
            </a:extLst>
          </p:cNvPr>
          <p:cNvSpPr/>
          <p:nvPr/>
        </p:nvSpPr>
        <p:spPr>
          <a:xfrm>
            <a:off x="476926" y="4199075"/>
            <a:ext cx="1884600" cy="571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DFDFD"/>
                </a:solidFill>
                <a:latin typeface="Roboto"/>
                <a:ea typeface="Roboto"/>
                <a:cs typeface="Roboto"/>
                <a:sym typeface="Roboto"/>
              </a:rPr>
              <a:t>Review of skills, troubleshooting</a:t>
            </a:r>
            <a:endParaRPr sz="1200" dirty="0">
              <a:solidFill>
                <a:srgbClr val="FDFDF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1348;p32">
            <a:extLst>
              <a:ext uri="{FF2B5EF4-FFF2-40B4-BE49-F238E27FC236}">
                <a16:creationId xmlns:a16="http://schemas.microsoft.com/office/drawing/2014/main" id="{A44191FA-659E-4B1E-9497-0B68CB2457C6}"/>
              </a:ext>
            </a:extLst>
          </p:cNvPr>
          <p:cNvSpPr/>
          <p:nvPr/>
        </p:nvSpPr>
        <p:spPr>
          <a:xfrm>
            <a:off x="2501414" y="4340950"/>
            <a:ext cx="2192100" cy="295200"/>
          </a:xfrm>
          <a:prstGeom prst="rect">
            <a:avLst/>
          </a:pr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2A4C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Check in (6 </a:t>
            </a:r>
            <a:r>
              <a:rPr lang="en-US" sz="2000" dirty="0" err="1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wk</a:t>
            </a:r>
            <a:r>
              <a:rPr lang="en-US" sz="2000" dirty="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f/u)</a:t>
            </a:r>
            <a:endParaRPr sz="2000" dirty="0">
              <a:solidFill>
                <a:schemeClr val="accent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79" name="Google Shape;571;p21">
            <a:extLst>
              <a:ext uri="{FF2B5EF4-FFF2-40B4-BE49-F238E27FC236}">
                <a16:creationId xmlns:a16="http://schemas.microsoft.com/office/drawing/2014/main" id="{8A842AAD-C506-4714-972D-3AFBCA22A684}"/>
              </a:ext>
            </a:extLst>
          </p:cNvPr>
          <p:cNvGrpSpPr/>
          <p:nvPr/>
        </p:nvGrpSpPr>
        <p:grpSpPr>
          <a:xfrm>
            <a:off x="5292097" y="208513"/>
            <a:ext cx="3882694" cy="4951383"/>
            <a:chOff x="-3591364" y="1378056"/>
            <a:chExt cx="2630952" cy="3355106"/>
          </a:xfrm>
        </p:grpSpPr>
        <p:sp>
          <p:nvSpPr>
            <p:cNvPr id="80" name="Google Shape;572;p21">
              <a:extLst>
                <a:ext uri="{FF2B5EF4-FFF2-40B4-BE49-F238E27FC236}">
                  <a16:creationId xmlns:a16="http://schemas.microsoft.com/office/drawing/2014/main" id="{26762518-A165-481E-A958-788DBAA3733B}"/>
                </a:ext>
              </a:extLst>
            </p:cNvPr>
            <p:cNvSpPr/>
            <p:nvPr/>
          </p:nvSpPr>
          <p:spPr>
            <a:xfrm>
              <a:off x="-2719019" y="2241964"/>
              <a:ext cx="1476792" cy="920805"/>
            </a:xfrm>
            <a:custGeom>
              <a:avLst/>
              <a:gdLst/>
              <a:ahLst/>
              <a:cxnLst/>
              <a:rect l="l" t="t" r="r" b="b"/>
              <a:pathLst>
                <a:path w="20479" h="12769" extrusionOk="0">
                  <a:moveTo>
                    <a:pt x="15564" y="1"/>
                  </a:moveTo>
                  <a:cubicBezTo>
                    <a:pt x="15371" y="1"/>
                    <a:pt x="15622" y="609"/>
                    <a:pt x="15569" y="799"/>
                  </a:cubicBezTo>
                  <a:cubicBezTo>
                    <a:pt x="15516" y="1002"/>
                    <a:pt x="14941" y="1353"/>
                    <a:pt x="14931" y="1854"/>
                  </a:cubicBezTo>
                  <a:cubicBezTo>
                    <a:pt x="14920" y="2365"/>
                    <a:pt x="14813" y="2716"/>
                    <a:pt x="14718" y="2876"/>
                  </a:cubicBezTo>
                  <a:cubicBezTo>
                    <a:pt x="14441" y="3398"/>
                    <a:pt x="8211" y="4686"/>
                    <a:pt x="7466" y="4984"/>
                  </a:cubicBezTo>
                  <a:cubicBezTo>
                    <a:pt x="6720" y="5261"/>
                    <a:pt x="6358" y="5943"/>
                    <a:pt x="5975" y="6369"/>
                  </a:cubicBezTo>
                  <a:cubicBezTo>
                    <a:pt x="5592" y="6795"/>
                    <a:pt x="2269" y="8147"/>
                    <a:pt x="970" y="8499"/>
                  </a:cubicBezTo>
                  <a:cubicBezTo>
                    <a:pt x="768" y="8552"/>
                    <a:pt x="512" y="8605"/>
                    <a:pt x="225" y="8669"/>
                  </a:cubicBezTo>
                  <a:cubicBezTo>
                    <a:pt x="1" y="10277"/>
                    <a:pt x="1332" y="12769"/>
                    <a:pt x="1332" y="12769"/>
                  </a:cubicBezTo>
                  <a:lnTo>
                    <a:pt x="2429" y="12204"/>
                  </a:lnTo>
                  <a:cubicBezTo>
                    <a:pt x="2429" y="12204"/>
                    <a:pt x="7987" y="8637"/>
                    <a:pt x="9244" y="8424"/>
                  </a:cubicBezTo>
                  <a:cubicBezTo>
                    <a:pt x="11629" y="8019"/>
                    <a:pt x="15229" y="5304"/>
                    <a:pt x="15569" y="5070"/>
                  </a:cubicBezTo>
                  <a:cubicBezTo>
                    <a:pt x="15921" y="4846"/>
                    <a:pt x="17731" y="4516"/>
                    <a:pt x="18061" y="4346"/>
                  </a:cubicBezTo>
                  <a:cubicBezTo>
                    <a:pt x="18391" y="4164"/>
                    <a:pt x="19520" y="3600"/>
                    <a:pt x="19669" y="3462"/>
                  </a:cubicBezTo>
                  <a:cubicBezTo>
                    <a:pt x="19818" y="3334"/>
                    <a:pt x="20212" y="2397"/>
                    <a:pt x="20234" y="2248"/>
                  </a:cubicBezTo>
                  <a:cubicBezTo>
                    <a:pt x="20244" y="2141"/>
                    <a:pt x="20234" y="2003"/>
                    <a:pt x="20202" y="1907"/>
                  </a:cubicBezTo>
                  <a:cubicBezTo>
                    <a:pt x="20351" y="1545"/>
                    <a:pt x="20479" y="1193"/>
                    <a:pt x="20425" y="1119"/>
                  </a:cubicBezTo>
                  <a:cubicBezTo>
                    <a:pt x="20394" y="1074"/>
                    <a:pt x="20341" y="1057"/>
                    <a:pt x="20282" y="1057"/>
                  </a:cubicBezTo>
                  <a:cubicBezTo>
                    <a:pt x="20202" y="1057"/>
                    <a:pt x="20110" y="1088"/>
                    <a:pt x="20042" y="1119"/>
                  </a:cubicBezTo>
                  <a:cubicBezTo>
                    <a:pt x="20095" y="1034"/>
                    <a:pt x="20127" y="949"/>
                    <a:pt x="20106" y="927"/>
                  </a:cubicBezTo>
                  <a:cubicBezTo>
                    <a:pt x="20084" y="860"/>
                    <a:pt x="20009" y="814"/>
                    <a:pt x="19890" y="814"/>
                  </a:cubicBezTo>
                  <a:cubicBezTo>
                    <a:pt x="19839" y="814"/>
                    <a:pt x="19779" y="823"/>
                    <a:pt x="19712" y="842"/>
                  </a:cubicBezTo>
                  <a:cubicBezTo>
                    <a:pt x="19488" y="906"/>
                    <a:pt x="19084" y="1513"/>
                    <a:pt x="18903" y="1630"/>
                  </a:cubicBezTo>
                  <a:cubicBezTo>
                    <a:pt x="18849" y="1673"/>
                    <a:pt x="18690" y="1747"/>
                    <a:pt x="18498" y="1843"/>
                  </a:cubicBezTo>
                  <a:cubicBezTo>
                    <a:pt x="18615" y="1683"/>
                    <a:pt x="19307" y="640"/>
                    <a:pt x="19297" y="586"/>
                  </a:cubicBezTo>
                  <a:cubicBezTo>
                    <a:pt x="19286" y="533"/>
                    <a:pt x="19243" y="469"/>
                    <a:pt x="19009" y="459"/>
                  </a:cubicBezTo>
                  <a:cubicBezTo>
                    <a:pt x="19007" y="459"/>
                    <a:pt x="19005" y="459"/>
                    <a:pt x="19004" y="459"/>
                  </a:cubicBezTo>
                  <a:cubicBezTo>
                    <a:pt x="18756" y="459"/>
                    <a:pt x="18208" y="1174"/>
                    <a:pt x="17902" y="1385"/>
                  </a:cubicBezTo>
                  <a:cubicBezTo>
                    <a:pt x="17647" y="1567"/>
                    <a:pt x="17143" y="2131"/>
                    <a:pt x="16682" y="2131"/>
                  </a:cubicBezTo>
                  <a:cubicBezTo>
                    <a:pt x="16604" y="2131"/>
                    <a:pt x="16527" y="2114"/>
                    <a:pt x="16453" y="2077"/>
                  </a:cubicBezTo>
                  <a:cubicBezTo>
                    <a:pt x="15932" y="1811"/>
                    <a:pt x="16187" y="661"/>
                    <a:pt x="16102" y="352"/>
                  </a:cubicBezTo>
                  <a:cubicBezTo>
                    <a:pt x="16027" y="43"/>
                    <a:pt x="15772" y="22"/>
                    <a:pt x="15569" y="1"/>
                  </a:cubicBezTo>
                  <a:cubicBezTo>
                    <a:pt x="15568" y="1"/>
                    <a:pt x="15566" y="1"/>
                    <a:pt x="15564" y="1"/>
                  </a:cubicBezTo>
                  <a:close/>
                </a:path>
              </a:pathLst>
            </a:custGeom>
            <a:solidFill>
              <a:srgbClr val="8C61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573;p21">
              <a:extLst>
                <a:ext uri="{FF2B5EF4-FFF2-40B4-BE49-F238E27FC236}">
                  <a16:creationId xmlns:a16="http://schemas.microsoft.com/office/drawing/2014/main" id="{21698483-E44B-4C29-B159-0FE46DB1ADE5}"/>
                </a:ext>
              </a:extLst>
            </p:cNvPr>
            <p:cNvSpPr/>
            <p:nvPr/>
          </p:nvSpPr>
          <p:spPr>
            <a:xfrm>
              <a:off x="-1665384" y="1490191"/>
              <a:ext cx="473851" cy="630840"/>
            </a:xfrm>
            <a:custGeom>
              <a:avLst/>
              <a:gdLst/>
              <a:ahLst/>
              <a:cxnLst/>
              <a:rect l="l" t="t" r="r" b="b"/>
              <a:pathLst>
                <a:path w="6571" h="8748" extrusionOk="0">
                  <a:moveTo>
                    <a:pt x="3414" y="1"/>
                  </a:moveTo>
                  <a:cubicBezTo>
                    <a:pt x="3268" y="1"/>
                    <a:pt x="3117" y="14"/>
                    <a:pt x="2960" y="43"/>
                  </a:cubicBezTo>
                  <a:cubicBezTo>
                    <a:pt x="1054" y="416"/>
                    <a:pt x="1171" y="2088"/>
                    <a:pt x="969" y="2407"/>
                  </a:cubicBezTo>
                  <a:cubicBezTo>
                    <a:pt x="916" y="2423"/>
                    <a:pt x="856" y="2429"/>
                    <a:pt x="794" y="2429"/>
                  </a:cubicBezTo>
                  <a:cubicBezTo>
                    <a:pt x="638" y="2429"/>
                    <a:pt x="465" y="2394"/>
                    <a:pt x="331" y="2394"/>
                  </a:cubicBezTo>
                  <a:cubicBezTo>
                    <a:pt x="225" y="2394"/>
                    <a:pt x="144" y="2416"/>
                    <a:pt x="117" y="2492"/>
                  </a:cubicBezTo>
                  <a:cubicBezTo>
                    <a:pt x="53" y="2705"/>
                    <a:pt x="266" y="2897"/>
                    <a:pt x="266" y="2897"/>
                  </a:cubicBezTo>
                  <a:cubicBezTo>
                    <a:pt x="266" y="2897"/>
                    <a:pt x="0" y="3536"/>
                    <a:pt x="213" y="3643"/>
                  </a:cubicBezTo>
                  <a:cubicBezTo>
                    <a:pt x="225" y="3648"/>
                    <a:pt x="239" y="3650"/>
                    <a:pt x="255" y="3650"/>
                  </a:cubicBezTo>
                  <a:cubicBezTo>
                    <a:pt x="465" y="3650"/>
                    <a:pt x="992" y="3226"/>
                    <a:pt x="1289" y="3206"/>
                  </a:cubicBezTo>
                  <a:cubicBezTo>
                    <a:pt x="1315" y="3199"/>
                    <a:pt x="1338" y="3196"/>
                    <a:pt x="1358" y="3196"/>
                  </a:cubicBezTo>
                  <a:cubicBezTo>
                    <a:pt x="1493" y="3196"/>
                    <a:pt x="1499" y="3338"/>
                    <a:pt x="1480" y="3440"/>
                  </a:cubicBezTo>
                  <a:cubicBezTo>
                    <a:pt x="1342" y="3802"/>
                    <a:pt x="405" y="4281"/>
                    <a:pt x="405" y="4494"/>
                  </a:cubicBezTo>
                  <a:cubicBezTo>
                    <a:pt x="405" y="4729"/>
                    <a:pt x="320" y="5400"/>
                    <a:pt x="586" y="5708"/>
                  </a:cubicBezTo>
                  <a:cubicBezTo>
                    <a:pt x="852" y="6007"/>
                    <a:pt x="1970" y="5772"/>
                    <a:pt x="2268" y="5985"/>
                  </a:cubicBezTo>
                  <a:cubicBezTo>
                    <a:pt x="2556" y="6198"/>
                    <a:pt x="2268" y="7434"/>
                    <a:pt x="2268" y="7434"/>
                  </a:cubicBezTo>
                  <a:cubicBezTo>
                    <a:pt x="2268" y="7434"/>
                    <a:pt x="2088" y="8747"/>
                    <a:pt x="2116" y="8747"/>
                  </a:cubicBezTo>
                  <a:cubicBezTo>
                    <a:pt x="2117" y="8747"/>
                    <a:pt x="2118" y="8746"/>
                    <a:pt x="2119" y="8743"/>
                  </a:cubicBezTo>
                  <a:cubicBezTo>
                    <a:pt x="2172" y="8647"/>
                    <a:pt x="4430" y="7199"/>
                    <a:pt x="4430" y="7199"/>
                  </a:cubicBezTo>
                  <a:cubicBezTo>
                    <a:pt x="4430" y="7199"/>
                    <a:pt x="4377" y="7050"/>
                    <a:pt x="4323" y="6848"/>
                  </a:cubicBezTo>
                  <a:cubicBezTo>
                    <a:pt x="4217" y="6837"/>
                    <a:pt x="4515" y="6614"/>
                    <a:pt x="4515" y="6614"/>
                  </a:cubicBezTo>
                  <a:lnTo>
                    <a:pt x="5825" y="5794"/>
                  </a:lnTo>
                  <a:lnTo>
                    <a:pt x="6570" y="3856"/>
                  </a:lnTo>
                  <a:lnTo>
                    <a:pt x="5921" y="1641"/>
                  </a:lnTo>
                  <a:cubicBezTo>
                    <a:pt x="5921" y="1641"/>
                    <a:pt x="5025" y="1"/>
                    <a:pt x="3414" y="1"/>
                  </a:cubicBezTo>
                  <a:close/>
                </a:path>
              </a:pathLst>
            </a:custGeom>
            <a:solidFill>
              <a:srgbClr val="AA75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574;p21">
              <a:extLst>
                <a:ext uri="{FF2B5EF4-FFF2-40B4-BE49-F238E27FC236}">
                  <a16:creationId xmlns:a16="http://schemas.microsoft.com/office/drawing/2014/main" id="{D17728A3-00AA-4B1D-8B0A-6677459AA2BC}"/>
                </a:ext>
              </a:extLst>
            </p:cNvPr>
            <p:cNvSpPr/>
            <p:nvPr/>
          </p:nvSpPr>
          <p:spPr>
            <a:xfrm>
              <a:off x="-1488059" y="1378056"/>
              <a:ext cx="402460" cy="617499"/>
            </a:xfrm>
            <a:custGeom>
              <a:avLst/>
              <a:gdLst/>
              <a:ahLst/>
              <a:cxnLst/>
              <a:rect l="l" t="t" r="r" b="b"/>
              <a:pathLst>
                <a:path w="5581" h="8563" extrusionOk="0">
                  <a:moveTo>
                    <a:pt x="5485" y="3835"/>
                  </a:moveTo>
                  <a:cubicBezTo>
                    <a:pt x="5400" y="3568"/>
                    <a:pt x="4708" y="3174"/>
                    <a:pt x="4441" y="2929"/>
                  </a:cubicBezTo>
                  <a:cubicBezTo>
                    <a:pt x="4175" y="2695"/>
                    <a:pt x="4260" y="1481"/>
                    <a:pt x="3323" y="736"/>
                  </a:cubicBezTo>
                  <a:cubicBezTo>
                    <a:pt x="2972" y="469"/>
                    <a:pt x="2663" y="427"/>
                    <a:pt x="2418" y="501"/>
                  </a:cubicBezTo>
                  <a:cubicBezTo>
                    <a:pt x="2418" y="374"/>
                    <a:pt x="2344" y="267"/>
                    <a:pt x="2173" y="214"/>
                  </a:cubicBezTo>
                  <a:cubicBezTo>
                    <a:pt x="1534" y="1"/>
                    <a:pt x="1268" y="555"/>
                    <a:pt x="1268" y="555"/>
                  </a:cubicBezTo>
                  <a:cubicBezTo>
                    <a:pt x="1002" y="310"/>
                    <a:pt x="97" y="406"/>
                    <a:pt x="54" y="1194"/>
                  </a:cubicBezTo>
                  <a:cubicBezTo>
                    <a:pt x="1" y="1971"/>
                    <a:pt x="1055" y="1833"/>
                    <a:pt x="1055" y="1833"/>
                  </a:cubicBezTo>
                  <a:cubicBezTo>
                    <a:pt x="1055" y="1833"/>
                    <a:pt x="1087" y="2131"/>
                    <a:pt x="1460" y="2312"/>
                  </a:cubicBezTo>
                  <a:cubicBezTo>
                    <a:pt x="1843" y="2482"/>
                    <a:pt x="2120" y="2163"/>
                    <a:pt x="2120" y="2163"/>
                  </a:cubicBezTo>
                  <a:cubicBezTo>
                    <a:pt x="2099" y="2376"/>
                    <a:pt x="2163" y="2578"/>
                    <a:pt x="2269" y="2738"/>
                  </a:cubicBezTo>
                  <a:cubicBezTo>
                    <a:pt x="2216" y="2802"/>
                    <a:pt x="2163" y="2876"/>
                    <a:pt x="2173" y="2972"/>
                  </a:cubicBezTo>
                  <a:cubicBezTo>
                    <a:pt x="2205" y="3238"/>
                    <a:pt x="2748" y="3664"/>
                    <a:pt x="2748" y="3664"/>
                  </a:cubicBezTo>
                  <a:cubicBezTo>
                    <a:pt x="2748" y="3664"/>
                    <a:pt x="2706" y="3973"/>
                    <a:pt x="2056" y="4186"/>
                  </a:cubicBezTo>
                  <a:cubicBezTo>
                    <a:pt x="1417" y="4399"/>
                    <a:pt x="1417" y="5112"/>
                    <a:pt x="1417" y="5112"/>
                  </a:cubicBezTo>
                  <a:cubicBezTo>
                    <a:pt x="895" y="5496"/>
                    <a:pt x="1385" y="6230"/>
                    <a:pt x="1534" y="6167"/>
                  </a:cubicBezTo>
                  <a:cubicBezTo>
                    <a:pt x="1683" y="6103"/>
                    <a:pt x="2205" y="5017"/>
                    <a:pt x="2748" y="5208"/>
                  </a:cubicBezTo>
                  <a:cubicBezTo>
                    <a:pt x="3291" y="5389"/>
                    <a:pt x="3249" y="6018"/>
                    <a:pt x="2748" y="6720"/>
                  </a:cubicBezTo>
                  <a:cubicBezTo>
                    <a:pt x="2237" y="7434"/>
                    <a:pt x="1705" y="7242"/>
                    <a:pt x="1705" y="7242"/>
                  </a:cubicBezTo>
                  <a:cubicBezTo>
                    <a:pt x="1641" y="7444"/>
                    <a:pt x="1790" y="8019"/>
                    <a:pt x="1896" y="8392"/>
                  </a:cubicBezTo>
                  <a:cubicBezTo>
                    <a:pt x="2961" y="8563"/>
                    <a:pt x="4878" y="6656"/>
                    <a:pt x="5198" y="6135"/>
                  </a:cubicBezTo>
                  <a:cubicBezTo>
                    <a:pt x="5560" y="5570"/>
                    <a:pt x="5144" y="4835"/>
                    <a:pt x="5144" y="4835"/>
                  </a:cubicBezTo>
                  <a:cubicBezTo>
                    <a:pt x="5144" y="4835"/>
                    <a:pt x="5581" y="4101"/>
                    <a:pt x="5485" y="3835"/>
                  </a:cubicBezTo>
                  <a:close/>
                </a:path>
              </a:pathLst>
            </a:custGeom>
            <a:solidFill>
              <a:srgbClr val="46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575;p21">
              <a:extLst>
                <a:ext uri="{FF2B5EF4-FFF2-40B4-BE49-F238E27FC236}">
                  <a16:creationId xmlns:a16="http://schemas.microsoft.com/office/drawing/2014/main" id="{FC65F276-9877-422E-AD36-E01FA5C56C8F}"/>
                </a:ext>
              </a:extLst>
            </p:cNvPr>
            <p:cNvSpPr/>
            <p:nvPr/>
          </p:nvSpPr>
          <p:spPr>
            <a:xfrm>
              <a:off x="-1561614" y="1650425"/>
              <a:ext cx="84949" cy="30287"/>
            </a:xfrm>
            <a:custGeom>
              <a:avLst/>
              <a:gdLst/>
              <a:ahLst/>
              <a:cxnLst/>
              <a:rect l="l" t="t" r="r" b="b"/>
              <a:pathLst>
                <a:path w="1178" h="420" extrusionOk="0">
                  <a:moveTo>
                    <a:pt x="635" y="0"/>
                  </a:moveTo>
                  <a:cubicBezTo>
                    <a:pt x="608" y="0"/>
                    <a:pt x="581" y="2"/>
                    <a:pt x="552" y="4"/>
                  </a:cubicBezTo>
                  <a:cubicBezTo>
                    <a:pt x="361" y="36"/>
                    <a:pt x="169" y="153"/>
                    <a:pt x="41" y="302"/>
                  </a:cubicBezTo>
                  <a:cubicBezTo>
                    <a:pt x="0" y="351"/>
                    <a:pt x="47" y="419"/>
                    <a:pt x="100" y="419"/>
                  </a:cubicBezTo>
                  <a:cubicBezTo>
                    <a:pt x="116" y="419"/>
                    <a:pt x="133" y="413"/>
                    <a:pt x="148" y="398"/>
                  </a:cubicBezTo>
                  <a:cubicBezTo>
                    <a:pt x="254" y="260"/>
                    <a:pt x="393" y="164"/>
                    <a:pt x="574" y="143"/>
                  </a:cubicBezTo>
                  <a:cubicBezTo>
                    <a:pt x="608" y="136"/>
                    <a:pt x="643" y="132"/>
                    <a:pt x="679" y="132"/>
                  </a:cubicBezTo>
                  <a:cubicBezTo>
                    <a:pt x="809" y="132"/>
                    <a:pt x="942" y="178"/>
                    <a:pt x="1042" y="270"/>
                  </a:cubicBezTo>
                  <a:cubicBezTo>
                    <a:pt x="1056" y="282"/>
                    <a:pt x="1072" y="287"/>
                    <a:pt x="1086" y="287"/>
                  </a:cubicBezTo>
                  <a:cubicBezTo>
                    <a:pt x="1137" y="287"/>
                    <a:pt x="1177" y="227"/>
                    <a:pt x="1127" y="185"/>
                  </a:cubicBezTo>
                  <a:cubicBezTo>
                    <a:pt x="988" y="64"/>
                    <a:pt x="824" y="0"/>
                    <a:pt x="635" y="0"/>
                  </a:cubicBezTo>
                  <a:close/>
                </a:path>
              </a:pathLst>
            </a:custGeom>
            <a:solidFill>
              <a:srgbClr val="3321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576;p21">
              <a:extLst>
                <a:ext uri="{FF2B5EF4-FFF2-40B4-BE49-F238E27FC236}">
                  <a16:creationId xmlns:a16="http://schemas.microsoft.com/office/drawing/2014/main" id="{6144DC0F-D6FF-4276-ADCA-5894EBE4AD1B}"/>
                </a:ext>
              </a:extLst>
            </p:cNvPr>
            <p:cNvSpPr/>
            <p:nvPr/>
          </p:nvSpPr>
          <p:spPr>
            <a:xfrm>
              <a:off x="-1547912" y="1557039"/>
              <a:ext cx="90645" cy="31513"/>
            </a:xfrm>
            <a:custGeom>
              <a:avLst/>
              <a:gdLst/>
              <a:ahLst/>
              <a:cxnLst/>
              <a:rect l="l" t="t" r="r" b="b"/>
              <a:pathLst>
                <a:path w="1257" h="437" extrusionOk="0">
                  <a:moveTo>
                    <a:pt x="1193" y="277"/>
                  </a:moveTo>
                  <a:cubicBezTo>
                    <a:pt x="1065" y="117"/>
                    <a:pt x="863" y="21"/>
                    <a:pt x="650" y="11"/>
                  </a:cubicBezTo>
                  <a:cubicBezTo>
                    <a:pt x="437" y="0"/>
                    <a:pt x="224" y="75"/>
                    <a:pt x="64" y="224"/>
                  </a:cubicBezTo>
                  <a:cubicBezTo>
                    <a:pt x="0" y="277"/>
                    <a:pt x="86" y="373"/>
                    <a:pt x="160" y="320"/>
                  </a:cubicBezTo>
                  <a:cubicBezTo>
                    <a:pt x="426" y="64"/>
                    <a:pt x="852" y="107"/>
                    <a:pt x="1086" y="373"/>
                  </a:cubicBezTo>
                  <a:cubicBezTo>
                    <a:pt x="1150" y="437"/>
                    <a:pt x="1257" y="341"/>
                    <a:pt x="1193" y="277"/>
                  </a:cubicBezTo>
                  <a:close/>
                </a:path>
              </a:pathLst>
            </a:custGeom>
            <a:solidFill>
              <a:srgbClr val="46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577;p21">
              <a:extLst>
                <a:ext uri="{FF2B5EF4-FFF2-40B4-BE49-F238E27FC236}">
                  <a16:creationId xmlns:a16="http://schemas.microsoft.com/office/drawing/2014/main" id="{88E16FB6-A89A-4C64-9581-AD6BA5DD33FF}"/>
                </a:ext>
              </a:extLst>
            </p:cNvPr>
            <p:cNvSpPr/>
            <p:nvPr/>
          </p:nvSpPr>
          <p:spPr>
            <a:xfrm>
              <a:off x="-1132472" y="1681361"/>
              <a:ext cx="172060" cy="159873"/>
            </a:xfrm>
            <a:custGeom>
              <a:avLst/>
              <a:gdLst/>
              <a:ahLst/>
              <a:cxnLst/>
              <a:rect l="l" t="t" r="r" b="b"/>
              <a:pathLst>
                <a:path w="2386" h="2217" extrusionOk="0">
                  <a:moveTo>
                    <a:pt x="1324" y="1"/>
                  </a:moveTo>
                  <a:cubicBezTo>
                    <a:pt x="1109" y="1"/>
                    <a:pt x="682" y="906"/>
                    <a:pt x="682" y="906"/>
                  </a:cubicBezTo>
                  <a:cubicBezTo>
                    <a:pt x="682" y="906"/>
                    <a:pt x="280" y="564"/>
                    <a:pt x="117" y="564"/>
                  </a:cubicBezTo>
                  <a:cubicBezTo>
                    <a:pt x="85" y="564"/>
                    <a:pt x="62" y="577"/>
                    <a:pt x="54" y="608"/>
                  </a:cubicBezTo>
                  <a:cubicBezTo>
                    <a:pt x="0" y="789"/>
                    <a:pt x="128" y="1173"/>
                    <a:pt x="437" y="1311"/>
                  </a:cubicBezTo>
                  <a:lnTo>
                    <a:pt x="256" y="1439"/>
                  </a:lnTo>
                  <a:cubicBezTo>
                    <a:pt x="533" y="1790"/>
                    <a:pt x="916" y="2056"/>
                    <a:pt x="1331" y="2216"/>
                  </a:cubicBezTo>
                  <a:cubicBezTo>
                    <a:pt x="1395" y="2099"/>
                    <a:pt x="1449" y="2024"/>
                    <a:pt x="1459" y="2003"/>
                  </a:cubicBezTo>
                  <a:cubicBezTo>
                    <a:pt x="1768" y="1790"/>
                    <a:pt x="2194" y="1322"/>
                    <a:pt x="2194" y="1162"/>
                  </a:cubicBezTo>
                  <a:cubicBezTo>
                    <a:pt x="2194" y="1109"/>
                    <a:pt x="2140" y="1091"/>
                    <a:pt x="2067" y="1091"/>
                  </a:cubicBezTo>
                  <a:cubicBezTo>
                    <a:pt x="1922" y="1091"/>
                    <a:pt x="1704" y="1162"/>
                    <a:pt x="1704" y="1162"/>
                  </a:cubicBezTo>
                  <a:cubicBezTo>
                    <a:pt x="1704" y="1162"/>
                    <a:pt x="2386" y="672"/>
                    <a:pt x="2194" y="587"/>
                  </a:cubicBezTo>
                  <a:cubicBezTo>
                    <a:pt x="2179" y="581"/>
                    <a:pt x="2162" y="578"/>
                    <a:pt x="2144" y="578"/>
                  </a:cubicBezTo>
                  <a:cubicBezTo>
                    <a:pt x="1939" y="578"/>
                    <a:pt x="1544" y="928"/>
                    <a:pt x="1544" y="928"/>
                  </a:cubicBezTo>
                  <a:cubicBezTo>
                    <a:pt x="1544" y="928"/>
                    <a:pt x="2087" y="246"/>
                    <a:pt x="1875" y="214"/>
                  </a:cubicBezTo>
                  <a:cubicBezTo>
                    <a:pt x="1870" y="214"/>
                    <a:pt x="1865" y="214"/>
                    <a:pt x="1861" y="214"/>
                  </a:cubicBezTo>
                  <a:cubicBezTo>
                    <a:pt x="1643" y="214"/>
                    <a:pt x="1225" y="683"/>
                    <a:pt x="1225" y="683"/>
                  </a:cubicBezTo>
                  <a:cubicBezTo>
                    <a:pt x="1225" y="683"/>
                    <a:pt x="1555" y="33"/>
                    <a:pt x="1331" y="1"/>
                  </a:cubicBezTo>
                  <a:cubicBezTo>
                    <a:pt x="1329" y="1"/>
                    <a:pt x="1327" y="1"/>
                    <a:pt x="1324" y="1"/>
                  </a:cubicBezTo>
                  <a:close/>
                </a:path>
              </a:pathLst>
            </a:custGeom>
            <a:solidFill>
              <a:srgbClr val="AA75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578;p21">
              <a:extLst>
                <a:ext uri="{FF2B5EF4-FFF2-40B4-BE49-F238E27FC236}">
                  <a16:creationId xmlns:a16="http://schemas.microsoft.com/office/drawing/2014/main" id="{C51CDF2C-6BF5-47EB-9FD0-A1A60815D5A0}"/>
                </a:ext>
              </a:extLst>
            </p:cNvPr>
            <p:cNvSpPr/>
            <p:nvPr/>
          </p:nvSpPr>
          <p:spPr>
            <a:xfrm>
              <a:off x="-1869678" y="1806549"/>
              <a:ext cx="815592" cy="1336389"/>
            </a:xfrm>
            <a:custGeom>
              <a:avLst/>
              <a:gdLst/>
              <a:ahLst/>
              <a:cxnLst/>
              <a:rect l="l" t="t" r="r" b="b"/>
              <a:pathLst>
                <a:path w="11310" h="18532" extrusionOk="0">
                  <a:moveTo>
                    <a:pt x="10053" y="1"/>
                  </a:moveTo>
                  <a:lnTo>
                    <a:pt x="6464" y="2557"/>
                  </a:lnTo>
                  <a:cubicBezTo>
                    <a:pt x="5399" y="3206"/>
                    <a:pt x="3909" y="4218"/>
                    <a:pt x="2982" y="6454"/>
                  </a:cubicBezTo>
                  <a:cubicBezTo>
                    <a:pt x="2045" y="8690"/>
                    <a:pt x="1864" y="11033"/>
                    <a:pt x="1672" y="11353"/>
                  </a:cubicBezTo>
                  <a:cubicBezTo>
                    <a:pt x="1491" y="11683"/>
                    <a:pt x="0" y="14537"/>
                    <a:pt x="607" y="15112"/>
                  </a:cubicBezTo>
                  <a:cubicBezTo>
                    <a:pt x="1108" y="15569"/>
                    <a:pt x="3461" y="15974"/>
                    <a:pt x="3461" y="15974"/>
                  </a:cubicBezTo>
                  <a:cubicBezTo>
                    <a:pt x="3461" y="15974"/>
                    <a:pt x="3461" y="16709"/>
                    <a:pt x="3632" y="16730"/>
                  </a:cubicBezTo>
                  <a:cubicBezTo>
                    <a:pt x="3633" y="16730"/>
                    <a:pt x="3634" y="16731"/>
                    <a:pt x="3636" y="16731"/>
                  </a:cubicBezTo>
                  <a:cubicBezTo>
                    <a:pt x="3804" y="16731"/>
                    <a:pt x="4590" y="14750"/>
                    <a:pt x="4590" y="14750"/>
                  </a:cubicBezTo>
                  <a:cubicBezTo>
                    <a:pt x="4590" y="14750"/>
                    <a:pt x="5218" y="17327"/>
                    <a:pt x="5133" y="17582"/>
                  </a:cubicBezTo>
                  <a:cubicBezTo>
                    <a:pt x="5059" y="17827"/>
                    <a:pt x="4590" y="18487"/>
                    <a:pt x="4782" y="18530"/>
                  </a:cubicBezTo>
                  <a:cubicBezTo>
                    <a:pt x="4785" y="18531"/>
                    <a:pt x="4790" y="18531"/>
                    <a:pt x="4795" y="18531"/>
                  </a:cubicBezTo>
                  <a:cubicBezTo>
                    <a:pt x="5040" y="18531"/>
                    <a:pt x="6937" y="17515"/>
                    <a:pt x="7125" y="17369"/>
                  </a:cubicBezTo>
                  <a:cubicBezTo>
                    <a:pt x="7423" y="17135"/>
                    <a:pt x="7018" y="13259"/>
                    <a:pt x="7125" y="12662"/>
                  </a:cubicBezTo>
                  <a:cubicBezTo>
                    <a:pt x="7231" y="12055"/>
                    <a:pt x="7668" y="8850"/>
                    <a:pt x="7774" y="8360"/>
                  </a:cubicBezTo>
                  <a:cubicBezTo>
                    <a:pt x="7902" y="7764"/>
                    <a:pt x="10340" y="2684"/>
                    <a:pt x="11309" y="895"/>
                  </a:cubicBezTo>
                  <a:cubicBezTo>
                    <a:pt x="11139" y="842"/>
                    <a:pt x="10979" y="789"/>
                    <a:pt x="10820" y="704"/>
                  </a:cubicBezTo>
                  <a:cubicBezTo>
                    <a:pt x="10500" y="544"/>
                    <a:pt x="10223" y="310"/>
                    <a:pt x="100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579;p21">
              <a:extLst>
                <a:ext uri="{FF2B5EF4-FFF2-40B4-BE49-F238E27FC236}">
                  <a16:creationId xmlns:a16="http://schemas.microsoft.com/office/drawing/2014/main" id="{B1A8C43F-0683-4130-B82B-3F8CA0AFB1AA}"/>
                </a:ext>
              </a:extLst>
            </p:cNvPr>
            <p:cNvSpPr/>
            <p:nvPr/>
          </p:nvSpPr>
          <p:spPr>
            <a:xfrm>
              <a:off x="-1146318" y="1784338"/>
              <a:ext cx="109899" cy="86030"/>
            </a:xfrm>
            <a:custGeom>
              <a:avLst/>
              <a:gdLst/>
              <a:ahLst/>
              <a:cxnLst/>
              <a:rect l="l" t="t" r="r" b="b"/>
              <a:pathLst>
                <a:path w="1524" h="1193" extrusionOk="0">
                  <a:moveTo>
                    <a:pt x="427" y="0"/>
                  </a:moveTo>
                  <a:lnTo>
                    <a:pt x="1" y="309"/>
                  </a:lnTo>
                  <a:cubicBezTo>
                    <a:pt x="182" y="607"/>
                    <a:pt x="469" y="852"/>
                    <a:pt x="789" y="1012"/>
                  </a:cubicBezTo>
                  <a:cubicBezTo>
                    <a:pt x="948" y="1097"/>
                    <a:pt x="1108" y="1140"/>
                    <a:pt x="1278" y="1193"/>
                  </a:cubicBezTo>
                  <a:cubicBezTo>
                    <a:pt x="1374" y="1022"/>
                    <a:pt x="1449" y="895"/>
                    <a:pt x="1523" y="788"/>
                  </a:cubicBezTo>
                  <a:cubicBezTo>
                    <a:pt x="1097" y="628"/>
                    <a:pt x="725" y="352"/>
                    <a:pt x="4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580;p21">
              <a:extLst>
                <a:ext uri="{FF2B5EF4-FFF2-40B4-BE49-F238E27FC236}">
                  <a16:creationId xmlns:a16="http://schemas.microsoft.com/office/drawing/2014/main" id="{81ADFC5A-4FDB-4DF1-92C5-E63107FCEA07}"/>
                </a:ext>
              </a:extLst>
            </p:cNvPr>
            <p:cNvSpPr/>
            <p:nvPr/>
          </p:nvSpPr>
          <p:spPr>
            <a:xfrm>
              <a:off x="-3591364" y="1776622"/>
              <a:ext cx="959240" cy="1378503"/>
            </a:xfrm>
            <a:custGeom>
              <a:avLst/>
              <a:gdLst/>
              <a:ahLst/>
              <a:cxnLst/>
              <a:rect l="l" t="t" r="r" b="b"/>
              <a:pathLst>
                <a:path w="13302" h="19116" extrusionOk="0">
                  <a:moveTo>
                    <a:pt x="11267" y="1662"/>
                  </a:moveTo>
                  <a:cubicBezTo>
                    <a:pt x="9212" y="1"/>
                    <a:pt x="7476" y="1364"/>
                    <a:pt x="7476" y="1364"/>
                  </a:cubicBezTo>
                  <a:cubicBezTo>
                    <a:pt x="3579" y="1396"/>
                    <a:pt x="2589" y="3600"/>
                    <a:pt x="2589" y="3600"/>
                  </a:cubicBezTo>
                  <a:cubicBezTo>
                    <a:pt x="1" y="5687"/>
                    <a:pt x="1790" y="7657"/>
                    <a:pt x="1790" y="7657"/>
                  </a:cubicBezTo>
                  <a:cubicBezTo>
                    <a:pt x="1790" y="7657"/>
                    <a:pt x="736" y="9052"/>
                    <a:pt x="1364" y="10745"/>
                  </a:cubicBezTo>
                  <a:cubicBezTo>
                    <a:pt x="1811" y="11906"/>
                    <a:pt x="2557" y="11938"/>
                    <a:pt x="2386" y="12811"/>
                  </a:cubicBezTo>
                  <a:cubicBezTo>
                    <a:pt x="2226" y="13674"/>
                    <a:pt x="736" y="15771"/>
                    <a:pt x="1854" y="17135"/>
                  </a:cubicBezTo>
                  <a:cubicBezTo>
                    <a:pt x="2972" y="18487"/>
                    <a:pt x="3430" y="17582"/>
                    <a:pt x="3430" y="17582"/>
                  </a:cubicBezTo>
                  <a:cubicBezTo>
                    <a:pt x="3430" y="17582"/>
                    <a:pt x="3302" y="19115"/>
                    <a:pt x="6316" y="18902"/>
                  </a:cubicBezTo>
                  <a:cubicBezTo>
                    <a:pt x="9329" y="18689"/>
                    <a:pt x="10522" y="14653"/>
                    <a:pt x="10522" y="14653"/>
                  </a:cubicBezTo>
                  <a:lnTo>
                    <a:pt x="9574" y="8775"/>
                  </a:lnTo>
                  <a:lnTo>
                    <a:pt x="8381" y="6539"/>
                  </a:lnTo>
                  <a:cubicBezTo>
                    <a:pt x="8318" y="6124"/>
                    <a:pt x="8137" y="5698"/>
                    <a:pt x="7753" y="5357"/>
                  </a:cubicBezTo>
                  <a:cubicBezTo>
                    <a:pt x="7753" y="5357"/>
                    <a:pt x="8222" y="5006"/>
                    <a:pt x="8222" y="4250"/>
                  </a:cubicBezTo>
                  <a:cubicBezTo>
                    <a:pt x="8222" y="3472"/>
                    <a:pt x="9468" y="2354"/>
                    <a:pt x="9894" y="2482"/>
                  </a:cubicBezTo>
                  <a:cubicBezTo>
                    <a:pt x="10320" y="2599"/>
                    <a:pt x="12119" y="3664"/>
                    <a:pt x="12524" y="5836"/>
                  </a:cubicBezTo>
                  <a:cubicBezTo>
                    <a:pt x="12524" y="5836"/>
                    <a:pt x="13301" y="3334"/>
                    <a:pt x="11267" y="1662"/>
                  </a:cubicBezTo>
                  <a:close/>
                </a:path>
              </a:pathLst>
            </a:custGeom>
            <a:solidFill>
              <a:srgbClr val="4636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581;p21">
              <a:extLst>
                <a:ext uri="{FF2B5EF4-FFF2-40B4-BE49-F238E27FC236}">
                  <a16:creationId xmlns:a16="http://schemas.microsoft.com/office/drawing/2014/main" id="{3C85A9EA-8DC8-43EE-9BC8-09117B449ED3}"/>
                </a:ext>
              </a:extLst>
            </p:cNvPr>
            <p:cNvSpPr/>
            <p:nvPr/>
          </p:nvSpPr>
          <p:spPr>
            <a:xfrm>
              <a:off x="-3126527" y="1954740"/>
              <a:ext cx="597308" cy="908545"/>
            </a:xfrm>
            <a:custGeom>
              <a:avLst/>
              <a:gdLst/>
              <a:ahLst/>
              <a:cxnLst/>
              <a:rect l="l" t="t" r="r" b="b"/>
              <a:pathLst>
                <a:path w="8283" h="12599" extrusionOk="0">
                  <a:moveTo>
                    <a:pt x="3357" y="0"/>
                  </a:moveTo>
                  <a:cubicBezTo>
                    <a:pt x="2874" y="0"/>
                    <a:pt x="1765" y="1046"/>
                    <a:pt x="1765" y="1780"/>
                  </a:cubicBezTo>
                  <a:cubicBezTo>
                    <a:pt x="1765" y="2546"/>
                    <a:pt x="1297" y="2876"/>
                    <a:pt x="1297" y="2876"/>
                  </a:cubicBezTo>
                  <a:cubicBezTo>
                    <a:pt x="1680" y="3228"/>
                    <a:pt x="1850" y="3654"/>
                    <a:pt x="1925" y="4069"/>
                  </a:cubicBezTo>
                  <a:cubicBezTo>
                    <a:pt x="2010" y="4740"/>
                    <a:pt x="1818" y="5411"/>
                    <a:pt x="1722" y="5794"/>
                  </a:cubicBezTo>
                  <a:cubicBezTo>
                    <a:pt x="1605" y="6273"/>
                    <a:pt x="2510" y="6944"/>
                    <a:pt x="2723" y="7434"/>
                  </a:cubicBezTo>
                  <a:cubicBezTo>
                    <a:pt x="2882" y="7799"/>
                    <a:pt x="2804" y="8366"/>
                    <a:pt x="2454" y="8366"/>
                  </a:cubicBezTo>
                  <a:cubicBezTo>
                    <a:pt x="2335" y="8366"/>
                    <a:pt x="2184" y="8299"/>
                    <a:pt x="1999" y="8137"/>
                  </a:cubicBezTo>
                  <a:cubicBezTo>
                    <a:pt x="1834" y="7989"/>
                    <a:pt x="1628" y="7923"/>
                    <a:pt x="1419" y="7923"/>
                  </a:cubicBezTo>
                  <a:cubicBezTo>
                    <a:pt x="725" y="7923"/>
                    <a:pt x="0" y="8649"/>
                    <a:pt x="647" y="9500"/>
                  </a:cubicBezTo>
                  <a:cubicBezTo>
                    <a:pt x="1065" y="10058"/>
                    <a:pt x="1626" y="10167"/>
                    <a:pt x="2153" y="10167"/>
                  </a:cubicBezTo>
                  <a:cubicBezTo>
                    <a:pt x="2488" y="10167"/>
                    <a:pt x="2809" y="10123"/>
                    <a:pt x="3071" y="10123"/>
                  </a:cubicBezTo>
                  <a:cubicBezTo>
                    <a:pt x="3208" y="10123"/>
                    <a:pt x="3328" y="10135"/>
                    <a:pt x="3426" y="10171"/>
                  </a:cubicBezTo>
                  <a:cubicBezTo>
                    <a:pt x="4023" y="10384"/>
                    <a:pt x="3533" y="12599"/>
                    <a:pt x="3533" y="12599"/>
                  </a:cubicBezTo>
                  <a:lnTo>
                    <a:pt x="5833" y="12354"/>
                  </a:lnTo>
                  <a:cubicBezTo>
                    <a:pt x="5833" y="12354"/>
                    <a:pt x="5450" y="9734"/>
                    <a:pt x="5588" y="9447"/>
                  </a:cubicBezTo>
                  <a:cubicBezTo>
                    <a:pt x="5854" y="8925"/>
                    <a:pt x="8037" y="8339"/>
                    <a:pt x="8165" y="8062"/>
                  </a:cubicBezTo>
                  <a:cubicBezTo>
                    <a:pt x="8282" y="7796"/>
                    <a:pt x="8027" y="7115"/>
                    <a:pt x="7888" y="6944"/>
                  </a:cubicBezTo>
                  <a:cubicBezTo>
                    <a:pt x="7739" y="6774"/>
                    <a:pt x="6312" y="6454"/>
                    <a:pt x="6397" y="6241"/>
                  </a:cubicBezTo>
                  <a:cubicBezTo>
                    <a:pt x="6472" y="6028"/>
                    <a:pt x="7633" y="5943"/>
                    <a:pt x="7707" y="5837"/>
                  </a:cubicBezTo>
                  <a:cubicBezTo>
                    <a:pt x="7792" y="5730"/>
                    <a:pt x="7430" y="5283"/>
                    <a:pt x="7430" y="5283"/>
                  </a:cubicBezTo>
                  <a:cubicBezTo>
                    <a:pt x="7430" y="5283"/>
                    <a:pt x="7835" y="4559"/>
                    <a:pt x="7675" y="4357"/>
                  </a:cubicBezTo>
                  <a:cubicBezTo>
                    <a:pt x="7646" y="4327"/>
                    <a:pt x="7607" y="4315"/>
                    <a:pt x="7561" y="4315"/>
                  </a:cubicBezTo>
                  <a:cubicBezTo>
                    <a:pt x="7339" y="4315"/>
                    <a:pt x="6957" y="4604"/>
                    <a:pt x="6713" y="4604"/>
                  </a:cubicBezTo>
                  <a:cubicBezTo>
                    <a:pt x="6700" y="4604"/>
                    <a:pt x="6687" y="4603"/>
                    <a:pt x="6674" y="4601"/>
                  </a:cubicBezTo>
                  <a:cubicBezTo>
                    <a:pt x="6376" y="4559"/>
                    <a:pt x="6078" y="3366"/>
                    <a:pt x="6078" y="3366"/>
                  </a:cubicBezTo>
                  <a:cubicBezTo>
                    <a:pt x="5684" y="1194"/>
                    <a:pt x="3863" y="140"/>
                    <a:pt x="3437" y="12"/>
                  </a:cubicBezTo>
                  <a:cubicBezTo>
                    <a:pt x="3413" y="4"/>
                    <a:pt x="3386" y="0"/>
                    <a:pt x="3357" y="0"/>
                  </a:cubicBezTo>
                  <a:close/>
                </a:path>
              </a:pathLst>
            </a:custGeom>
            <a:solidFill>
              <a:srgbClr val="AA75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582;p21">
              <a:extLst>
                <a:ext uri="{FF2B5EF4-FFF2-40B4-BE49-F238E27FC236}">
                  <a16:creationId xmlns:a16="http://schemas.microsoft.com/office/drawing/2014/main" id="{80076077-9275-4652-87FA-C64E1A140D0E}"/>
                </a:ext>
              </a:extLst>
            </p:cNvPr>
            <p:cNvSpPr/>
            <p:nvPr/>
          </p:nvSpPr>
          <p:spPr>
            <a:xfrm>
              <a:off x="-2750594" y="2231647"/>
              <a:ext cx="67627" cy="89309"/>
            </a:xfrm>
            <a:custGeom>
              <a:avLst/>
              <a:gdLst/>
              <a:ahLst/>
              <a:cxnLst/>
              <a:rect l="l" t="t" r="r" b="b"/>
              <a:pathLst>
                <a:path w="1875" h="2476" extrusionOk="0">
                  <a:moveTo>
                    <a:pt x="502" y="1"/>
                  </a:moveTo>
                  <a:cubicBezTo>
                    <a:pt x="441" y="1"/>
                    <a:pt x="383" y="13"/>
                    <a:pt x="330" y="40"/>
                  </a:cubicBezTo>
                  <a:cubicBezTo>
                    <a:pt x="0" y="210"/>
                    <a:pt x="0" y="881"/>
                    <a:pt x="330" y="1552"/>
                  </a:cubicBezTo>
                  <a:cubicBezTo>
                    <a:pt x="618" y="2108"/>
                    <a:pt x="1048" y="2475"/>
                    <a:pt x="1374" y="2475"/>
                  </a:cubicBezTo>
                  <a:cubicBezTo>
                    <a:pt x="1435" y="2475"/>
                    <a:pt x="1492" y="2462"/>
                    <a:pt x="1544" y="2436"/>
                  </a:cubicBezTo>
                  <a:cubicBezTo>
                    <a:pt x="1875" y="2276"/>
                    <a:pt x="1875" y="1594"/>
                    <a:pt x="1544" y="934"/>
                  </a:cubicBezTo>
                  <a:cubicBezTo>
                    <a:pt x="1265" y="376"/>
                    <a:pt x="834" y="1"/>
                    <a:pt x="502" y="1"/>
                  </a:cubicBezTo>
                  <a:close/>
                </a:path>
              </a:pathLst>
            </a:custGeom>
            <a:solidFill>
              <a:srgbClr val="3321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583;p21">
              <a:extLst>
                <a:ext uri="{FF2B5EF4-FFF2-40B4-BE49-F238E27FC236}">
                  <a16:creationId xmlns:a16="http://schemas.microsoft.com/office/drawing/2014/main" id="{5F313C68-8FEB-42AF-8F0B-56CC022FD288}"/>
                </a:ext>
              </a:extLst>
            </p:cNvPr>
            <p:cNvSpPr/>
            <p:nvPr/>
          </p:nvSpPr>
          <p:spPr>
            <a:xfrm>
              <a:off x="-2855281" y="2094345"/>
              <a:ext cx="139754" cy="159801"/>
            </a:xfrm>
            <a:custGeom>
              <a:avLst/>
              <a:gdLst/>
              <a:ahLst/>
              <a:cxnLst/>
              <a:rect l="l" t="t" r="r" b="b"/>
              <a:pathLst>
                <a:path w="1938" h="2216" extrusionOk="0">
                  <a:moveTo>
                    <a:pt x="1218" y="1"/>
                  </a:moveTo>
                  <a:cubicBezTo>
                    <a:pt x="1068" y="1"/>
                    <a:pt x="904" y="55"/>
                    <a:pt x="735" y="198"/>
                  </a:cubicBezTo>
                  <a:cubicBezTo>
                    <a:pt x="106" y="763"/>
                    <a:pt x="0" y="1785"/>
                    <a:pt x="43" y="2030"/>
                  </a:cubicBezTo>
                  <a:cubicBezTo>
                    <a:pt x="59" y="2135"/>
                    <a:pt x="93" y="2216"/>
                    <a:pt x="146" y="2216"/>
                  </a:cubicBezTo>
                  <a:cubicBezTo>
                    <a:pt x="163" y="2216"/>
                    <a:pt x="182" y="2208"/>
                    <a:pt x="202" y="2190"/>
                  </a:cubicBezTo>
                  <a:cubicBezTo>
                    <a:pt x="277" y="2104"/>
                    <a:pt x="319" y="922"/>
                    <a:pt x="852" y="592"/>
                  </a:cubicBezTo>
                  <a:cubicBezTo>
                    <a:pt x="1028" y="479"/>
                    <a:pt x="1200" y="445"/>
                    <a:pt x="1352" y="445"/>
                  </a:cubicBezTo>
                  <a:cubicBezTo>
                    <a:pt x="1592" y="445"/>
                    <a:pt x="1783" y="531"/>
                    <a:pt x="1864" y="531"/>
                  </a:cubicBezTo>
                  <a:cubicBezTo>
                    <a:pt x="1887" y="531"/>
                    <a:pt x="1901" y="524"/>
                    <a:pt x="1906" y="507"/>
                  </a:cubicBezTo>
                  <a:cubicBezTo>
                    <a:pt x="1937" y="421"/>
                    <a:pt x="1635" y="1"/>
                    <a:pt x="1218" y="1"/>
                  </a:cubicBezTo>
                  <a:close/>
                </a:path>
              </a:pathLst>
            </a:custGeom>
            <a:solidFill>
              <a:srgbClr val="52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584;p21">
              <a:extLst>
                <a:ext uri="{FF2B5EF4-FFF2-40B4-BE49-F238E27FC236}">
                  <a16:creationId xmlns:a16="http://schemas.microsoft.com/office/drawing/2014/main" id="{BF1B94B4-7FA5-4016-BDA8-F588CA51BE88}"/>
                </a:ext>
              </a:extLst>
            </p:cNvPr>
            <p:cNvSpPr/>
            <p:nvPr/>
          </p:nvSpPr>
          <p:spPr>
            <a:xfrm>
              <a:off x="-3102153" y="2789514"/>
              <a:ext cx="829366" cy="1308481"/>
            </a:xfrm>
            <a:custGeom>
              <a:avLst/>
              <a:gdLst/>
              <a:ahLst/>
              <a:cxnLst/>
              <a:rect l="l" t="t" r="r" b="b"/>
              <a:pathLst>
                <a:path w="11501" h="18145" extrusionOk="0">
                  <a:moveTo>
                    <a:pt x="6272" y="0"/>
                  </a:moveTo>
                  <a:lnTo>
                    <a:pt x="6272" y="0"/>
                  </a:lnTo>
                  <a:cubicBezTo>
                    <a:pt x="4632" y="362"/>
                    <a:pt x="1778" y="948"/>
                    <a:pt x="863" y="2418"/>
                  </a:cubicBezTo>
                  <a:cubicBezTo>
                    <a:pt x="0" y="3802"/>
                    <a:pt x="266" y="7465"/>
                    <a:pt x="1235" y="9542"/>
                  </a:cubicBezTo>
                  <a:cubicBezTo>
                    <a:pt x="2204" y="11629"/>
                    <a:pt x="3589" y="13258"/>
                    <a:pt x="3131" y="14312"/>
                  </a:cubicBezTo>
                  <a:cubicBezTo>
                    <a:pt x="2811" y="15036"/>
                    <a:pt x="2236" y="15942"/>
                    <a:pt x="1693" y="16932"/>
                  </a:cubicBezTo>
                  <a:cubicBezTo>
                    <a:pt x="2524" y="17486"/>
                    <a:pt x="3536" y="17752"/>
                    <a:pt x="4547" y="17933"/>
                  </a:cubicBezTo>
                  <a:cubicBezTo>
                    <a:pt x="5432" y="18072"/>
                    <a:pt x="6325" y="18145"/>
                    <a:pt x="7219" y="18145"/>
                  </a:cubicBezTo>
                  <a:cubicBezTo>
                    <a:pt x="7766" y="18145"/>
                    <a:pt x="8314" y="18117"/>
                    <a:pt x="8860" y="18061"/>
                  </a:cubicBezTo>
                  <a:cubicBezTo>
                    <a:pt x="9520" y="17997"/>
                    <a:pt x="10180" y="17901"/>
                    <a:pt x="10851" y="17858"/>
                  </a:cubicBezTo>
                  <a:cubicBezTo>
                    <a:pt x="10915" y="15548"/>
                    <a:pt x="10958" y="13311"/>
                    <a:pt x="10936" y="11884"/>
                  </a:cubicBezTo>
                  <a:cubicBezTo>
                    <a:pt x="10926" y="11064"/>
                    <a:pt x="10393" y="8317"/>
                    <a:pt x="10393" y="8317"/>
                  </a:cubicBezTo>
                  <a:cubicBezTo>
                    <a:pt x="11501" y="7444"/>
                    <a:pt x="11277" y="5772"/>
                    <a:pt x="10500" y="5122"/>
                  </a:cubicBezTo>
                  <a:cubicBezTo>
                    <a:pt x="9733" y="4473"/>
                    <a:pt x="8477" y="3536"/>
                    <a:pt x="8477" y="3536"/>
                  </a:cubicBezTo>
                  <a:lnTo>
                    <a:pt x="7369" y="4100"/>
                  </a:lnTo>
                  <a:cubicBezTo>
                    <a:pt x="7369" y="4100"/>
                    <a:pt x="6038" y="1608"/>
                    <a:pt x="627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585;p21">
              <a:extLst>
                <a:ext uri="{FF2B5EF4-FFF2-40B4-BE49-F238E27FC236}">
                  <a16:creationId xmlns:a16="http://schemas.microsoft.com/office/drawing/2014/main" id="{DCBCFEAF-A30A-451E-8474-D4EC4D7EFF62}"/>
                </a:ext>
              </a:extLst>
            </p:cNvPr>
            <p:cNvSpPr/>
            <p:nvPr/>
          </p:nvSpPr>
          <p:spPr>
            <a:xfrm>
              <a:off x="-2570756" y="3069022"/>
              <a:ext cx="26898" cy="73266"/>
            </a:xfrm>
            <a:custGeom>
              <a:avLst/>
              <a:gdLst/>
              <a:ahLst/>
              <a:cxnLst/>
              <a:rect l="l" t="t" r="r" b="b"/>
              <a:pathLst>
                <a:path w="373" h="1016" extrusionOk="0">
                  <a:moveTo>
                    <a:pt x="288" y="1"/>
                  </a:moveTo>
                  <a:lnTo>
                    <a:pt x="0" y="224"/>
                  </a:lnTo>
                  <a:cubicBezTo>
                    <a:pt x="0" y="224"/>
                    <a:pt x="336" y="1016"/>
                    <a:pt x="361" y="1016"/>
                  </a:cubicBezTo>
                  <a:cubicBezTo>
                    <a:pt x="362" y="1016"/>
                    <a:pt x="362" y="1014"/>
                    <a:pt x="362" y="1012"/>
                  </a:cubicBezTo>
                  <a:cubicBezTo>
                    <a:pt x="373" y="938"/>
                    <a:pt x="288" y="1"/>
                    <a:pt x="2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586;p21">
              <a:extLst>
                <a:ext uri="{FF2B5EF4-FFF2-40B4-BE49-F238E27FC236}">
                  <a16:creationId xmlns:a16="http://schemas.microsoft.com/office/drawing/2014/main" id="{4EC5E020-7BA4-4957-A17D-B927F18A7280}"/>
                </a:ext>
              </a:extLst>
            </p:cNvPr>
            <p:cNvSpPr/>
            <p:nvPr/>
          </p:nvSpPr>
          <p:spPr>
            <a:xfrm>
              <a:off x="-3097538" y="4009730"/>
              <a:ext cx="777950" cy="723433"/>
            </a:xfrm>
            <a:custGeom>
              <a:avLst/>
              <a:gdLst/>
              <a:ahLst/>
              <a:cxnLst/>
              <a:rect l="l" t="t" r="r" b="b"/>
              <a:pathLst>
                <a:path w="10788" h="10032" extrusionOk="0">
                  <a:moveTo>
                    <a:pt x="1629" y="0"/>
                  </a:moveTo>
                  <a:cubicBezTo>
                    <a:pt x="1001" y="1118"/>
                    <a:pt x="415" y="2354"/>
                    <a:pt x="266" y="3536"/>
                  </a:cubicBezTo>
                  <a:cubicBezTo>
                    <a:pt x="0" y="5772"/>
                    <a:pt x="266" y="10031"/>
                    <a:pt x="266" y="10031"/>
                  </a:cubicBezTo>
                  <a:lnTo>
                    <a:pt x="10468" y="10031"/>
                  </a:lnTo>
                  <a:cubicBezTo>
                    <a:pt x="10468" y="10031"/>
                    <a:pt x="10659" y="5335"/>
                    <a:pt x="10787" y="927"/>
                  </a:cubicBezTo>
                  <a:lnTo>
                    <a:pt x="10787" y="927"/>
                  </a:lnTo>
                  <a:cubicBezTo>
                    <a:pt x="10116" y="948"/>
                    <a:pt x="9456" y="1055"/>
                    <a:pt x="8796" y="1129"/>
                  </a:cubicBezTo>
                  <a:cubicBezTo>
                    <a:pt x="8256" y="1185"/>
                    <a:pt x="7714" y="1213"/>
                    <a:pt x="7172" y="1213"/>
                  </a:cubicBezTo>
                  <a:cubicBezTo>
                    <a:pt x="6273" y="1213"/>
                    <a:pt x="5374" y="1137"/>
                    <a:pt x="4483" y="991"/>
                  </a:cubicBezTo>
                  <a:cubicBezTo>
                    <a:pt x="3493" y="831"/>
                    <a:pt x="2460" y="565"/>
                    <a:pt x="1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587;p21">
              <a:extLst>
                <a:ext uri="{FF2B5EF4-FFF2-40B4-BE49-F238E27FC236}">
                  <a16:creationId xmlns:a16="http://schemas.microsoft.com/office/drawing/2014/main" id="{E48A6072-1BFE-4690-9DF5-27329163B546}"/>
                </a:ext>
              </a:extLst>
            </p:cNvPr>
            <p:cNvSpPr/>
            <p:nvPr/>
          </p:nvSpPr>
          <p:spPr>
            <a:xfrm>
              <a:off x="-2665224" y="2164443"/>
              <a:ext cx="1476720" cy="920805"/>
            </a:xfrm>
            <a:custGeom>
              <a:avLst/>
              <a:gdLst/>
              <a:ahLst/>
              <a:cxnLst/>
              <a:rect l="l" t="t" r="r" b="b"/>
              <a:pathLst>
                <a:path w="20478" h="12769" extrusionOk="0">
                  <a:moveTo>
                    <a:pt x="15564" y="0"/>
                  </a:moveTo>
                  <a:cubicBezTo>
                    <a:pt x="15371" y="0"/>
                    <a:pt x="15622" y="598"/>
                    <a:pt x="15569" y="799"/>
                  </a:cubicBezTo>
                  <a:cubicBezTo>
                    <a:pt x="15516" y="1001"/>
                    <a:pt x="14941" y="1342"/>
                    <a:pt x="14930" y="1853"/>
                  </a:cubicBezTo>
                  <a:cubicBezTo>
                    <a:pt x="14919" y="2354"/>
                    <a:pt x="14813" y="2716"/>
                    <a:pt x="14717" y="2875"/>
                  </a:cubicBezTo>
                  <a:cubicBezTo>
                    <a:pt x="14440" y="3397"/>
                    <a:pt x="8211" y="4686"/>
                    <a:pt x="7465" y="4984"/>
                  </a:cubicBezTo>
                  <a:cubicBezTo>
                    <a:pt x="6720" y="5261"/>
                    <a:pt x="6358" y="5942"/>
                    <a:pt x="5974" y="6368"/>
                  </a:cubicBezTo>
                  <a:cubicBezTo>
                    <a:pt x="5580" y="6794"/>
                    <a:pt x="2269" y="8147"/>
                    <a:pt x="969" y="8498"/>
                  </a:cubicBezTo>
                  <a:cubicBezTo>
                    <a:pt x="767" y="8551"/>
                    <a:pt x="511" y="8604"/>
                    <a:pt x="224" y="8668"/>
                  </a:cubicBezTo>
                  <a:cubicBezTo>
                    <a:pt x="0" y="10276"/>
                    <a:pt x="1331" y="12768"/>
                    <a:pt x="1331" y="12768"/>
                  </a:cubicBezTo>
                  <a:lnTo>
                    <a:pt x="2428" y="12204"/>
                  </a:lnTo>
                  <a:cubicBezTo>
                    <a:pt x="2428" y="12204"/>
                    <a:pt x="7987" y="8636"/>
                    <a:pt x="9243" y="8423"/>
                  </a:cubicBezTo>
                  <a:cubicBezTo>
                    <a:pt x="11629" y="8008"/>
                    <a:pt x="15228" y="5293"/>
                    <a:pt x="15569" y="5069"/>
                  </a:cubicBezTo>
                  <a:cubicBezTo>
                    <a:pt x="15920" y="4845"/>
                    <a:pt x="17731" y="4515"/>
                    <a:pt x="18061" y="4334"/>
                  </a:cubicBezTo>
                  <a:cubicBezTo>
                    <a:pt x="18380" y="4164"/>
                    <a:pt x="19520" y="3589"/>
                    <a:pt x="19669" y="3461"/>
                  </a:cubicBezTo>
                  <a:cubicBezTo>
                    <a:pt x="19818" y="3323"/>
                    <a:pt x="20212" y="2396"/>
                    <a:pt x="20233" y="2247"/>
                  </a:cubicBezTo>
                  <a:cubicBezTo>
                    <a:pt x="20244" y="2141"/>
                    <a:pt x="20233" y="1992"/>
                    <a:pt x="20201" y="1906"/>
                  </a:cubicBezTo>
                  <a:cubicBezTo>
                    <a:pt x="20350" y="1555"/>
                    <a:pt x="20478" y="1204"/>
                    <a:pt x="20425" y="1118"/>
                  </a:cubicBezTo>
                  <a:cubicBezTo>
                    <a:pt x="20393" y="1073"/>
                    <a:pt x="20341" y="1057"/>
                    <a:pt x="20282" y="1057"/>
                  </a:cubicBezTo>
                  <a:cubicBezTo>
                    <a:pt x="20201" y="1057"/>
                    <a:pt x="20109" y="1088"/>
                    <a:pt x="20041" y="1118"/>
                  </a:cubicBezTo>
                  <a:cubicBezTo>
                    <a:pt x="20095" y="1023"/>
                    <a:pt x="20127" y="948"/>
                    <a:pt x="20105" y="916"/>
                  </a:cubicBezTo>
                  <a:cubicBezTo>
                    <a:pt x="20083" y="857"/>
                    <a:pt x="20010" y="813"/>
                    <a:pt x="19892" y="813"/>
                  </a:cubicBezTo>
                  <a:cubicBezTo>
                    <a:pt x="19841" y="813"/>
                    <a:pt x="19780" y="822"/>
                    <a:pt x="19711" y="842"/>
                  </a:cubicBezTo>
                  <a:cubicBezTo>
                    <a:pt x="19488" y="905"/>
                    <a:pt x="19083" y="1502"/>
                    <a:pt x="18891" y="1630"/>
                  </a:cubicBezTo>
                  <a:cubicBezTo>
                    <a:pt x="18849" y="1661"/>
                    <a:pt x="18678" y="1747"/>
                    <a:pt x="18497" y="1843"/>
                  </a:cubicBezTo>
                  <a:cubicBezTo>
                    <a:pt x="18614" y="1683"/>
                    <a:pt x="19307" y="639"/>
                    <a:pt x="19296" y="586"/>
                  </a:cubicBezTo>
                  <a:cubicBezTo>
                    <a:pt x="19285" y="533"/>
                    <a:pt x="19243" y="469"/>
                    <a:pt x="19008" y="458"/>
                  </a:cubicBezTo>
                  <a:cubicBezTo>
                    <a:pt x="19005" y="458"/>
                    <a:pt x="19001" y="458"/>
                    <a:pt x="18998" y="458"/>
                  </a:cubicBezTo>
                  <a:cubicBezTo>
                    <a:pt x="18748" y="458"/>
                    <a:pt x="18205" y="1175"/>
                    <a:pt x="17901" y="1385"/>
                  </a:cubicBezTo>
                  <a:cubicBezTo>
                    <a:pt x="17646" y="1567"/>
                    <a:pt x="17142" y="2130"/>
                    <a:pt x="16682" y="2130"/>
                  </a:cubicBezTo>
                  <a:cubicBezTo>
                    <a:pt x="16604" y="2130"/>
                    <a:pt x="16527" y="2114"/>
                    <a:pt x="16453" y="2077"/>
                  </a:cubicBezTo>
                  <a:cubicBezTo>
                    <a:pt x="15931" y="1811"/>
                    <a:pt x="16186" y="650"/>
                    <a:pt x="16101" y="352"/>
                  </a:cubicBezTo>
                  <a:cubicBezTo>
                    <a:pt x="16016" y="43"/>
                    <a:pt x="15771" y="11"/>
                    <a:pt x="15569" y="0"/>
                  </a:cubicBezTo>
                  <a:cubicBezTo>
                    <a:pt x="15567" y="0"/>
                    <a:pt x="15565" y="0"/>
                    <a:pt x="15564" y="0"/>
                  </a:cubicBezTo>
                  <a:close/>
                </a:path>
              </a:pathLst>
            </a:custGeom>
            <a:solidFill>
              <a:srgbClr val="AA75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588;p21">
              <a:extLst>
                <a:ext uri="{FF2B5EF4-FFF2-40B4-BE49-F238E27FC236}">
                  <a16:creationId xmlns:a16="http://schemas.microsoft.com/office/drawing/2014/main" id="{711502C6-D6FE-40BA-B898-5BDCACD0D97D}"/>
                </a:ext>
              </a:extLst>
            </p:cNvPr>
            <p:cNvSpPr/>
            <p:nvPr/>
          </p:nvSpPr>
          <p:spPr>
            <a:xfrm>
              <a:off x="-1358040" y="2277227"/>
              <a:ext cx="51488" cy="51272"/>
            </a:xfrm>
            <a:custGeom>
              <a:avLst/>
              <a:gdLst/>
              <a:ahLst/>
              <a:cxnLst/>
              <a:rect l="l" t="t" r="r" b="b"/>
              <a:pathLst>
                <a:path w="714" h="711" extrusionOk="0">
                  <a:moveTo>
                    <a:pt x="623" y="0"/>
                  </a:moveTo>
                  <a:cubicBezTo>
                    <a:pt x="606" y="0"/>
                    <a:pt x="588" y="7"/>
                    <a:pt x="573" y="23"/>
                  </a:cubicBezTo>
                  <a:cubicBezTo>
                    <a:pt x="392" y="204"/>
                    <a:pt x="211" y="406"/>
                    <a:pt x="40" y="598"/>
                  </a:cubicBezTo>
                  <a:cubicBezTo>
                    <a:pt x="1" y="645"/>
                    <a:pt x="43" y="710"/>
                    <a:pt x="85" y="710"/>
                  </a:cubicBezTo>
                  <a:cubicBezTo>
                    <a:pt x="100" y="710"/>
                    <a:pt x="114" y="702"/>
                    <a:pt x="125" y="683"/>
                  </a:cubicBezTo>
                  <a:cubicBezTo>
                    <a:pt x="306" y="502"/>
                    <a:pt x="487" y="300"/>
                    <a:pt x="658" y="119"/>
                  </a:cubicBezTo>
                  <a:cubicBezTo>
                    <a:pt x="714" y="63"/>
                    <a:pt x="673" y="0"/>
                    <a:pt x="623" y="0"/>
                  </a:cubicBezTo>
                  <a:close/>
                </a:path>
              </a:pathLst>
            </a:custGeom>
            <a:solidFill>
              <a:srgbClr val="3321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589;p21">
              <a:extLst>
                <a:ext uri="{FF2B5EF4-FFF2-40B4-BE49-F238E27FC236}">
                  <a16:creationId xmlns:a16="http://schemas.microsoft.com/office/drawing/2014/main" id="{C195A5A2-9B5B-4BA4-9356-5C28018E926C}"/>
                </a:ext>
              </a:extLst>
            </p:cNvPr>
            <p:cNvSpPr/>
            <p:nvPr/>
          </p:nvSpPr>
          <p:spPr>
            <a:xfrm>
              <a:off x="-1347007" y="2230065"/>
              <a:ext cx="141990" cy="145018"/>
            </a:xfrm>
            <a:custGeom>
              <a:avLst/>
              <a:gdLst/>
              <a:ahLst/>
              <a:cxnLst/>
              <a:rect l="l" t="t" r="r" b="b"/>
              <a:pathLst>
                <a:path w="1969" h="2011" extrusionOk="0">
                  <a:moveTo>
                    <a:pt x="1882" y="0"/>
                  </a:moveTo>
                  <a:cubicBezTo>
                    <a:pt x="1864" y="0"/>
                    <a:pt x="1845" y="8"/>
                    <a:pt x="1825" y="27"/>
                  </a:cubicBezTo>
                  <a:cubicBezTo>
                    <a:pt x="1506" y="326"/>
                    <a:pt x="1346" y="751"/>
                    <a:pt x="1069" y="1092"/>
                  </a:cubicBezTo>
                  <a:cubicBezTo>
                    <a:pt x="792" y="1422"/>
                    <a:pt x="462" y="1689"/>
                    <a:pt x="68" y="1891"/>
                  </a:cubicBezTo>
                  <a:cubicBezTo>
                    <a:pt x="0" y="1920"/>
                    <a:pt x="47" y="2011"/>
                    <a:pt x="120" y="2011"/>
                  </a:cubicBezTo>
                  <a:cubicBezTo>
                    <a:pt x="128" y="2011"/>
                    <a:pt x="135" y="2010"/>
                    <a:pt x="143" y="2008"/>
                  </a:cubicBezTo>
                  <a:cubicBezTo>
                    <a:pt x="526" y="1816"/>
                    <a:pt x="867" y="1540"/>
                    <a:pt x="1154" y="1209"/>
                  </a:cubicBezTo>
                  <a:cubicBezTo>
                    <a:pt x="1431" y="858"/>
                    <a:pt x="1602" y="432"/>
                    <a:pt x="1921" y="113"/>
                  </a:cubicBezTo>
                  <a:cubicBezTo>
                    <a:pt x="1968" y="65"/>
                    <a:pt x="1934" y="0"/>
                    <a:pt x="1882" y="0"/>
                  </a:cubicBezTo>
                  <a:close/>
                </a:path>
              </a:pathLst>
            </a:custGeom>
            <a:solidFill>
              <a:srgbClr val="3321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590;p21">
              <a:extLst>
                <a:ext uri="{FF2B5EF4-FFF2-40B4-BE49-F238E27FC236}">
                  <a16:creationId xmlns:a16="http://schemas.microsoft.com/office/drawing/2014/main" id="{4DB42FC2-A338-402C-954E-0B9113564E53}"/>
                </a:ext>
              </a:extLst>
            </p:cNvPr>
            <p:cNvSpPr/>
            <p:nvPr/>
          </p:nvSpPr>
          <p:spPr>
            <a:xfrm>
              <a:off x="-1315350" y="2291217"/>
              <a:ext cx="120356" cy="122735"/>
            </a:xfrm>
            <a:custGeom>
              <a:avLst/>
              <a:gdLst/>
              <a:ahLst/>
              <a:cxnLst/>
              <a:rect l="l" t="t" r="r" b="b"/>
              <a:pathLst>
                <a:path w="1669" h="1702" extrusionOk="0">
                  <a:moveTo>
                    <a:pt x="1575" y="0"/>
                  </a:moveTo>
                  <a:cubicBezTo>
                    <a:pt x="1556" y="0"/>
                    <a:pt x="1537" y="9"/>
                    <a:pt x="1525" y="31"/>
                  </a:cubicBezTo>
                  <a:cubicBezTo>
                    <a:pt x="1163" y="649"/>
                    <a:pt x="662" y="1171"/>
                    <a:pt x="55" y="1575"/>
                  </a:cubicBezTo>
                  <a:cubicBezTo>
                    <a:pt x="0" y="1603"/>
                    <a:pt x="40" y="1701"/>
                    <a:pt x="99" y="1701"/>
                  </a:cubicBezTo>
                  <a:cubicBezTo>
                    <a:pt x="109" y="1701"/>
                    <a:pt x="119" y="1698"/>
                    <a:pt x="130" y="1692"/>
                  </a:cubicBezTo>
                  <a:cubicBezTo>
                    <a:pt x="747" y="1288"/>
                    <a:pt x="1269" y="745"/>
                    <a:pt x="1631" y="106"/>
                  </a:cubicBezTo>
                  <a:cubicBezTo>
                    <a:pt x="1669" y="53"/>
                    <a:pt x="1621" y="0"/>
                    <a:pt x="1575" y="0"/>
                  </a:cubicBezTo>
                  <a:close/>
                </a:path>
              </a:pathLst>
            </a:custGeom>
            <a:solidFill>
              <a:srgbClr val="3321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330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D88D0F-FE3B-588B-711C-79342F9CD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908" y="913539"/>
            <a:ext cx="6022181" cy="3514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F912A8-93FF-0B33-BA2F-83E7A2D87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84" y="205361"/>
            <a:ext cx="5050631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51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F46FEE-3E2F-CB40-7A12-144439B8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3" y="185737"/>
            <a:ext cx="5972175" cy="657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FFCD90-BF77-3008-8E0B-79A5BA8EE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3" y="1116070"/>
            <a:ext cx="5407023" cy="3144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37F354-7E90-52E6-767D-5FA37146F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224" y="3296798"/>
            <a:ext cx="3055874" cy="166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17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35"/>
          <p:cNvSpPr/>
          <p:nvPr/>
        </p:nvSpPr>
        <p:spPr>
          <a:xfrm>
            <a:off x="1318553" y="2413847"/>
            <a:ext cx="17" cy="17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7" name="Google Shape;1517;p35"/>
          <p:cNvSpPr/>
          <p:nvPr/>
        </p:nvSpPr>
        <p:spPr>
          <a:xfrm>
            <a:off x="7832977" y="2220468"/>
            <a:ext cx="17" cy="17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1" y="0"/>
                </a:moveTo>
                <a:lnTo>
                  <a:pt x="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35"/>
          <p:cNvSpPr/>
          <p:nvPr/>
        </p:nvSpPr>
        <p:spPr>
          <a:xfrm>
            <a:off x="2894999" y="1641280"/>
            <a:ext cx="1060500" cy="106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1" name="Google Shape;1521;p35"/>
          <p:cNvSpPr txBox="1"/>
          <p:nvPr/>
        </p:nvSpPr>
        <p:spPr>
          <a:xfrm>
            <a:off x="2569946" y="3090195"/>
            <a:ext cx="1853147" cy="10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Second Prenatal Packet</a:t>
            </a:r>
          </a:p>
          <a:p>
            <a:pPr lvl="0" algn="ctr">
              <a:buSzPts val="1100"/>
            </a:pPr>
            <a:r>
              <a:rPr lang="en-US" sz="1200" dirty="0"/>
              <a:t>Contains information about ROSE and how to join the weekly zoom group</a:t>
            </a:r>
            <a:endParaRPr lang="en-US" sz="1800" dirty="0">
              <a:solidFill>
                <a:schemeClr val="accent2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4" name="Google Shape;1524;p35"/>
          <p:cNvSpPr/>
          <p:nvPr/>
        </p:nvSpPr>
        <p:spPr>
          <a:xfrm>
            <a:off x="5239861" y="1592429"/>
            <a:ext cx="1060500" cy="106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35"/>
          <p:cNvSpPr txBox="1"/>
          <p:nvPr/>
        </p:nvSpPr>
        <p:spPr>
          <a:xfrm>
            <a:off x="4850844" y="2652929"/>
            <a:ext cx="1853147" cy="1844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26 Weeks</a:t>
            </a:r>
          </a:p>
          <a:p>
            <a:pPr lvl="0" algn="ctr">
              <a:buSzPts val="1100"/>
            </a:pPr>
            <a:r>
              <a:rPr lang="en-US" sz="1200" dirty="0"/>
              <a:t>Mailer is sent with information about ROSE and how to join the ROSE weekly zoom group</a:t>
            </a:r>
            <a:endParaRPr sz="1800" dirty="0">
              <a:solidFill>
                <a:schemeClr val="accent4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29" name="Google Shape;1529;p35"/>
          <p:cNvSpPr/>
          <p:nvPr/>
        </p:nvSpPr>
        <p:spPr>
          <a:xfrm>
            <a:off x="7426433" y="1592429"/>
            <a:ext cx="1060500" cy="1060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1531" name="Google Shape;1531;p35"/>
          <p:cNvSpPr txBox="1"/>
          <p:nvPr/>
        </p:nvSpPr>
        <p:spPr>
          <a:xfrm>
            <a:off x="7030109" y="2918071"/>
            <a:ext cx="1853147" cy="1314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28 Weeks</a:t>
            </a:r>
          </a:p>
          <a:p>
            <a:pPr lvl="0" algn="ctr">
              <a:buSzPts val="1100"/>
            </a:pPr>
            <a:r>
              <a:rPr lang="en-US" sz="1200" dirty="0"/>
              <a:t>My Chart message is sent with information about ROSE and how to join the ROSE weekly zoom group</a:t>
            </a:r>
            <a:endParaRPr sz="1800" dirty="0">
              <a:solidFill>
                <a:schemeClr val="accent6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34" name="Google Shape;1534;p35"/>
          <p:cNvSpPr/>
          <p:nvPr/>
        </p:nvSpPr>
        <p:spPr>
          <a:xfrm>
            <a:off x="644529" y="1592429"/>
            <a:ext cx="1060500" cy="10931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35"/>
          <p:cNvSpPr txBox="1"/>
          <p:nvPr/>
        </p:nvSpPr>
        <p:spPr>
          <a:xfrm>
            <a:off x="233250" y="2769323"/>
            <a:ext cx="1853147" cy="1699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First Prenatal Packet</a:t>
            </a:r>
          </a:p>
          <a:p>
            <a:pPr lvl="0" algn="ctr">
              <a:buSzPts val="1100"/>
            </a:pPr>
            <a:r>
              <a:rPr lang="en-US" sz="1200" dirty="0"/>
              <a:t>Contains information about ROSE and how to join the weekly zoom group</a:t>
            </a:r>
            <a:endParaRPr sz="1800" dirty="0">
              <a:solidFill>
                <a:schemeClr val="accen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pic>
        <p:nvPicPr>
          <p:cNvPr id="3" name="Graphic 2" descr="Document">
            <a:extLst>
              <a:ext uri="{FF2B5EF4-FFF2-40B4-BE49-F238E27FC236}">
                <a16:creationId xmlns:a16="http://schemas.microsoft.com/office/drawing/2014/main" id="{ECB6CF2F-19F9-486F-8DD1-2001485BA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358" y="1728729"/>
            <a:ext cx="748244" cy="748244"/>
          </a:xfrm>
          <a:prstGeom prst="rect">
            <a:avLst/>
          </a:prstGeom>
        </p:spPr>
      </p:pic>
      <p:pic>
        <p:nvPicPr>
          <p:cNvPr id="5" name="Graphic 4" descr="Document">
            <a:extLst>
              <a:ext uri="{FF2B5EF4-FFF2-40B4-BE49-F238E27FC236}">
                <a16:creationId xmlns:a16="http://schemas.microsoft.com/office/drawing/2014/main" id="{9C69AF31-E0E6-4D80-AE7F-0608C97C5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1127" y="1772970"/>
            <a:ext cx="748244" cy="748244"/>
          </a:xfrm>
          <a:prstGeom prst="rect">
            <a:avLst/>
          </a:prstGeom>
        </p:spPr>
      </p:pic>
      <p:pic>
        <p:nvPicPr>
          <p:cNvPr id="7" name="Graphic 6" descr="Mailbox">
            <a:extLst>
              <a:ext uri="{FF2B5EF4-FFF2-40B4-BE49-F238E27FC236}">
                <a16:creationId xmlns:a16="http://schemas.microsoft.com/office/drawing/2014/main" id="{E06ACF10-E99C-4235-9EBA-05C173104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1670" y="1779186"/>
            <a:ext cx="748244" cy="748244"/>
          </a:xfrm>
          <a:prstGeom prst="rect">
            <a:avLst/>
          </a:prstGeom>
        </p:spPr>
      </p:pic>
      <p:pic>
        <p:nvPicPr>
          <p:cNvPr id="9" name="Graphic 8" descr="Laptop">
            <a:extLst>
              <a:ext uri="{FF2B5EF4-FFF2-40B4-BE49-F238E27FC236}">
                <a16:creationId xmlns:a16="http://schemas.microsoft.com/office/drawing/2014/main" id="{6D76EEB4-442F-4245-939B-FA2D99FB92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8262" y="1772970"/>
            <a:ext cx="748244" cy="748244"/>
          </a:xfrm>
          <a:prstGeom prst="rect">
            <a:avLst/>
          </a:prstGeom>
        </p:spPr>
      </p:pic>
      <p:sp>
        <p:nvSpPr>
          <p:cNvPr id="17" name="Google Shape;496;p20">
            <a:extLst>
              <a:ext uri="{FF2B5EF4-FFF2-40B4-BE49-F238E27FC236}">
                <a16:creationId xmlns:a16="http://schemas.microsoft.com/office/drawing/2014/main" id="{3EABACFD-5BB3-41A9-9769-562313B88F7A}"/>
              </a:ext>
            </a:extLst>
          </p:cNvPr>
          <p:cNvSpPr txBox="1">
            <a:spLocks/>
          </p:cNvSpPr>
          <p:nvPr/>
        </p:nvSpPr>
        <p:spPr>
          <a:xfrm>
            <a:off x="453150" y="411100"/>
            <a:ext cx="82377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4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r>
              <a:rPr lang="en-US"/>
              <a:t>Recruitment</a:t>
            </a:r>
            <a:endParaRPr lang="en-US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77AF3DA-193C-409E-B4FC-E392B856A7F2}"/>
              </a:ext>
            </a:extLst>
          </p:cNvPr>
          <p:cNvSpPr txBox="1">
            <a:spLocks/>
          </p:cNvSpPr>
          <p:nvPr/>
        </p:nvSpPr>
        <p:spPr>
          <a:xfrm>
            <a:off x="911848" y="715652"/>
            <a:ext cx="7320304" cy="93096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200" dirty="0"/>
              <a:t>We invite pregnant patients at GOG and SCC to join the ROSE program at multiple intervals throughout their pregnancy.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5F521E-0CF0-4B8B-AE09-610CE91FC1C3}"/>
              </a:ext>
            </a:extLst>
          </p:cNvPr>
          <p:cNvSpPr/>
          <p:nvPr/>
        </p:nvSpPr>
        <p:spPr>
          <a:xfrm>
            <a:off x="1143016" y="4632537"/>
            <a:ext cx="68579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MW and UOG patients will need to be informed about the program by their providers.</a:t>
            </a:r>
          </a:p>
        </p:txBody>
      </p:sp>
    </p:spTree>
    <p:extLst>
      <p:ext uri="{BB962C8B-B14F-4D97-AF65-F5344CB8AC3E}">
        <p14:creationId xmlns:p14="http://schemas.microsoft.com/office/powerpoint/2010/main" val="13844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AD3D-76F7-413A-9C89-EA8C5190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Rose Program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DBDC71-86A6-45FE-A3CB-B6B252876F45}"/>
              </a:ext>
            </a:extLst>
          </p:cNvPr>
          <p:cNvSpPr txBox="1">
            <a:spLocks/>
          </p:cNvSpPr>
          <p:nvPr/>
        </p:nvSpPr>
        <p:spPr>
          <a:xfrm>
            <a:off x="311700" y="4508287"/>
            <a:ext cx="438514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 indent="0">
              <a:buNone/>
            </a:pPr>
            <a:r>
              <a:rPr lang="en-US" dirty="0"/>
              <a:t>All appointments are free of charge.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D48AFB-9E4C-41ED-AF72-2F7FB3EC6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780822"/>
              </p:ext>
            </p:extLst>
          </p:nvPr>
        </p:nvGraphicFramePr>
        <p:xfrm>
          <a:off x="936683" y="348863"/>
          <a:ext cx="6755439" cy="4072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ubtitle 2">
            <a:extLst>
              <a:ext uri="{FF2B5EF4-FFF2-40B4-BE49-F238E27FC236}">
                <a16:creationId xmlns:a16="http://schemas.microsoft.com/office/drawing/2014/main" id="{A5F5DCF2-EE36-45BF-927B-32D70750783A}"/>
              </a:ext>
            </a:extLst>
          </p:cNvPr>
          <p:cNvSpPr txBox="1">
            <a:spLocks/>
          </p:cNvSpPr>
          <p:nvPr/>
        </p:nvSpPr>
        <p:spPr>
          <a:xfrm>
            <a:off x="6209211" y="4517851"/>
            <a:ext cx="29347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6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D54E-08B1-4C75-9ECE-B5BC122B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5B2E5-95E9-493E-B050-A4A1909A0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7913168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61413C9-873B-4190-89D5-108C2CA2A67F}" vid="{19E3397E-9A0B-4EF9-A6E2-C4E7CEC4914E}"/>
    </a:ext>
  </a:extLst>
</a:theme>
</file>

<file path=ppt/theme/theme2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311</Words>
  <Application>Microsoft Office PowerPoint</Application>
  <PresentationFormat>On-screen Show (16:9)</PresentationFormat>
  <Paragraphs>54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Proxima Nova</vt:lpstr>
      <vt:lpstr>Roboto</vt:lpstr>
      <vt:lpstr>Arial</vt:lpstr>
      <vt:lpstr>Fira Sans Extra Condensed</vt:lpstr>
      <vt:lpstr>Fira Sans Extra Condensed Medium</vt:lpstr>
      <vt:lpstr>Proxima Nova Semibold</vt:lpstr>
      <vt:lpstr>Fira Sans Extra Condensed SemiBold</vt:lpstr>
      <vt:lpstr>Theme1</vt:lpstr>
      <vt:lpstr>1_Slidesgo Final Pages</vt:lpstr>
      <vt:lpstr>1 in 5</vt:lpstr>
      <vt:lpstr>Timeline</vt:lpstr>
      <vt:lpstr>Topics Covered</vt:lpstr>
      <vt:lpstr>PowerPoint Presentation</vt:lpstr>
      <vt:lpstr>PowerPoint Presentation</vt:lpstr>
      <vt:lpstr>PowerPoint Presentation</vt:lpstr>
      <vt:lpstr>Rose Program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 Program</dc:title>
  <dc:creator>Weldon, Holly T</dc:creator>
  <cp:lastModifiedBy>Zlotnick, Caron</cp:lastModifiedBy>
  <cp:revision>125</cp:revision>
  <cp:lastPrinted>2022-01-05T17:43:25Z</cp:lastPrinted>
  <dcterms:modified xsi:type="dcterms:W3CDTF">2023-10-23T14:33:10Z</dcterms:modified>
</cp:coreProperties>
</file>