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7" r:id="rId1"/>
    <p:sldMasterId id="2147483774" r:id="rId2"/>
    <p:sldMasterId id="2147483779" r:id="rId3"/>
    <p:sldMasterId id="2147483792" r:id="rId4"/>
    <p:sldMasterId id="2147483803" r:id="rId5"/>
    <p:sldMasterId id="2147483818" r:id="rId6"/>
    <p:sldMasterId id="2147483828" r:id="rId7"/>
    <p:sldMasterId id="2147483740" r:id="rId8"/>
    <p:sldMasterId id="2147483728" r:id="rId9"/>
    <p:sldMasterId id="2147483837" r:id="rId10"/>
  </p:sldMasterIdLst>
  <p:notesMasterIdLst>
    <p:notesMasterId r:id="rId44"/>
  </p:notesMasterIdLst>
  <p:handoutMasterIdLst>
    <p:handoutMasterId r:id="rId45"/>
  </p:handoutMasterIdLst>
  <p:sldIdLst>
    <p:sldId id="320" r:id="rId11"/>
    <p:sldId id="1003" r:id="rId12"/>
    <p:sldId id="388" r:id="rId13"/>
    <p:sldId id="322" r:id="rId14"/>
    <p:sldId id="364" r:id="rId15"/>
    <p:sldId id="323" r:id="rId16"/>
    <p:sldId id="324" r:id="rId17"/>
    <p:sldId id="325" r:id="rId18"/>
    <p:sldId id="396" r:id="rId19"/>
    <p:sldId id="326" r:id="rId20"/>
    <p:sldId id="328" r:id="rId21"/>
    <p:sldId id="330" r:id="rId22"/>
    <p:sldId id="309" r:id="rId23"/>
    <p:sldId id="310" r:id="rId24"/>
    <p:sldId id="311" r:id="rId25"/>
    <p:sldId id="329" r:id="rId26"/>
    <p:sldId id="331" r:id="rId27"/>
    <p:sldId id="270" r:id="rId28"/>
    <p:sldId id="314" r:id="rId29"/>
    <p:sldId id="340" r:id="rId30"/>
    <p:sldId id="395" r:id="rId31"/>
    <p:sldId id="381" r:id="rId32"/>
    <p:sldId id="343" r:id="rId33"/>
    <p:sldId id="344" r:id="rId34"/>
    <p:sldId id="391" r:id="rId35"/>
    <p:sldId id="397" r:id="rId36"/>
    <p:sldId id="266" r:id="rId37"/>
    <p:sldId id="333" r:id="rId38"/>
    <p:sldId id="335" r:id="rId39"/>
    <p:sldId id="318" r:id="rId40"/>
    <p:sldId id="394" r:id="rId41"/>
    <p:sldId id="390" r:id="rId42"/>
    <p:sldId id="28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378"/>
    <a:srgbClr val="FFFFFF"/>
    <a:srgbClr val="049FDA"/>
    <a:srgbClr val="7BBF43"/>
    <a:srgbClr val="66FF66"/>
    <a:srgbClr val="5D5B5B"/>
    <a:srgbClr val="ECF3F3"/>
    <a:srgbClr val="0F3079"/>
    <a:srgbClr val="91D051"/>
    <a:srgbClr val="43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4709"/>
  </p:normalViewPr>
  <p:slideViewPr>
    <p:cSldViewPr snapToGrid="0">
      <p:cViewPr varScale="1">
        <p:scale>
          <a:sx n="75" d="100"/>
          <a:sy n="75" d="100"/>
        </p:scale>
        <p:origin x="62" y="4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9147A6-0FE2-4264-A902-B8CAD3124305}" type="datetimeFigureOut">
              <a:rPr lang="en-US" smtClean="0"/>
              <a:t>3/26/2026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A1A487-6BAF-44F4-B2C1-61B366ADE2EF}" type="slidenum">
              <a:rPr lang="en-US" smtClean="0"/>
              <a:t>‹#›</a:t>
            </a:fld>
            <a:endParaRPr lang="en-US"/>
          </a:p>
        </p:txBody>
      </p:sp>
    </p:spTree>
    <p:extLst>
      <p:ext uri="{BB962C8B-B14F-4D97-AF65-F5344CB8AC3E}">
        <p14:creationId xmlns:p14="http://schemas.microsoft.com/office/powerpoint/2010/main" val="336481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54324-E28A-4897-919C-EDC862D7EE7D}" type="datetimeFigureOut">
              <a:rPr lang="en-US" smtClean="0"/>
              <a:t>3/26/2026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66C59-BAC0-4CE1-A859-46610F03C0CE}" type="slidenum">
              <a:rPr lang="en-US" smtClean="0"/>
              <a:t>‹#›</a:t>
            </a:fld>
            <a:endParaRPr lang="en-US"/>
          </a:p>
        </p:txBody>
      </p:sp>
    </p:spTree>
    <p:extLst>
      <p:ext uri="{BB962C8B-B14F-4D97-AF65-F5344CB8AC3E}">
        <p14:creationId xmlns:p14="http://schemas.microsoft.com/office/powerpoint/2010/main" val="296909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a:ln>
                  <a:noFill/>
                </a:ln>
                <a:solidFill>
                  <a:prstClr val="black"/>
                </a:solidFill>
                <a:effectLst/>
                <a:uLnTx/>
                <a:uFillTx/>
                <a:latin typeface="Helvetica Regular" panose="020B060402020202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Helvetica Regular" panose="020B0604020202020204"/>
              <a:ea typeface="+mn-ea"/>
              <a:cs typeface="+mn-cs"/>
            </a:endParaRPr>
          </a:p>
        </p:txBody>
      </p:sp>
    </p:spTree>
    <p:extLst>
      <p:ext uri="{BB962C8B-B14F-4D97-AF65-F5344CB8AC3E}">
        <p14:creationId xmlns:p14="http://schemas.microsoft.com/office/powerpoint/2010/main" val="777207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9DC8885-B3AD-44D3-A117-AF6136856A31}"/>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B59681B-56A7-41DA-B567-1F543E0EB49E}" type="slidenum">
              <a:rPr lang="en-US" altLang="en-US" sz="1200" smtClean="0">
                <a:latin typeface="Times New Roman" panose="02020603050405020304" pitchFamily="18" charset="0"/>
              </a:rPr>
              <a:pPr/>
              <a:t>29</a:t>
            </a:fld>
            <a:endParaRPr lang="en-US" altLang="en-US" sz="1200">
              <a:latin typeface="Times New Roman" panose="02020603050405020304" pitchFamily="18" charset="0"/>
            </a:endParaRPr>
          </a:p>
        </p:txBody>
      </p:sp>
      <p:sp>
        <p:nvSpPr>
          <p:cNvPr id="46083" name="Rectangle 2">
            <a:extLst>
              <a:ext uri="{FF2B5EF4-FFF2-40B4-BE49-F238E27FC236}">
                <a16:creationId xmlns:a16="http://schemas.microsoft.com/office/drawing/2014/main" id="{F4DB6816-22BF-425C-88DC-CB08743F013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3748A66-87ED-4AAD-A381-08CDA7168EE9}"/>
              </a:ext>
            </a:extLst>
          </p:cNvPr>
          <p:cNvSpPr>
            <a:spLocks noGrp="1" noChangeArrowheads="1"/>
          </p:cNvSpPr>
          <p:nvPr>
            <p:ph type="body" idx="1"/>
          </p:nvPr>
        </p:nvSpPr>
        <p:spPr>
          <a:xfrm>
            <a:off x="700088" y="4414838"/>
            <a:ext cx="5610225" cy="4183062"/>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
        <p:nvSpPr>
          <p:cNvPr id="46085" name="Footer Placeholder 4">
            <a:extLst>
              <a:ext uri="{FF2B5EF4-FFF2-40B4-BE49-F238E27FC236}">
                <a16:creationId xmlns:a16="http://schemas.microsoft.com/office/drawing/2014/main" id="{BFE81AB7-D196-4F8E-B095-FBFED7EDDDD1}"/>
              </a:ext>
            </a:extLst>
          </p:cNvPr>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5394697-D8CE-4E09-ACC0-D595CEC2B319}"/>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2A72F60-AEE1-4B80-92AD-393023A05AB8}" type="slidenum">
              <a:rPr lang="en-US" altLang="en-US" sz="1200" smtClean="0">
                <a:latin typeface="Times New Roman" panose="02020603050405020304" pitchFamily="18" charset="0"/>
              </a:rPr>
              <a:pPr/>
              <a:t>5</a:t>
            </a:fld>
            <a:endParaRPr lang="en-US" altLang="en-US" sz="1200">
              <a:latin typeface="Times New Roman" panose="02020603050405020304" pitchFamily="18" charset="0"/>
            </a:endParaRPr>
          </a:p>
        </p:txBody>
      </p:sp>
      <p:sp>
        <p:nvSpPr>
          <p:cNvPr id="35843" name="Rectangle 2">
            <a:extLst>
              <a:ext uri="{FF2B5EF4-FFF2-40B4-BE49-F238E27FC236}">
                <a16:creationId xmlns:a16="http://schemas.microsoft.com/office/drawing/2014/main" id="{E7952F71-DFEE-43FA-A247-55CFF1C7047C}"/>
              </a:ext>
            </a:extLst>
          </p:cNvPr>
          <p:cNvSpPr>
            <a:spLocks noGrp="1" noRot="1" noChangeAspect="1" noChangeArrowheads="1" noTextEdit="1"/>
          </p:cNvSpPr>
          <p:nvPr>
            <p:ph type="sldImg"/>
          </p:nvPr>
        </p:nvSpPr>
        <p:spPr>
          <a:xfrm>
            <a:off x="404813" y="696913"/>
            <a:ext cx="6199187" cy="3487737"/>
          </a:xfrm>
          <a:ln/>
        </p:spPr>
      </p:sp>
      <p:sp>
        <p:nvSpPr>
          <p:cNvPr id="35844" name="Rectangle 3">
            <a:extLst>
              <a:ext uri="{FF2B5EF4-FFF2-40B4-BE49-F238E27FC236}">
                <a16:creationId xmlns:a16="http://schemas.microsoft.com/office/drawing/2014/main" id="{8EF8A9D0-39D3-48FD-A122-C1618BC3860B}"/>
              </a:ext>
            </a:extLst>
          </p:cNvPr>
          <p:cNvSpPr>
            <a:spLocks noGrp="1" noChangeArrowheads="1"/>
          </p:cNvSpPr>
          <p:nvPr>
            <p:ph type="body" idx="1"/>
          </p:nvPr>
        </p:nvSpPr>
        <p:spPr>
          <a:xfrm>
            <a:off x="935038" y="4414838"/>
            <a:ext cx="5140325" cy="418465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
        <p:nvSpPr>
          <p:cNvPr id="35845" name="Footer Placeholder 4">
            <a:extLst>
              <a:ext uri="{FF2B5EF4-FFF2-40B4-BE49-F238E27FC236}">
                <a16:creationId xmlns:a16="http://schemas.microsoft.com/office/drawing/2014/main" id="{86355933-2693-4355-BD66-FB58D97232AB}"/>
              </a:ext>
            </a:extLst>
          </p:cNvPr>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DE6137A-1867-4763-8DB3-FEC98B2C79E2}"/>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31F128E-B266-4979-9555-AA768D270A2A}" type="slidenum">
              <a:rPr lang="en-US" altLang="en-US" sz="1200" smtClean="0">
                <a:latin typeface="Times New Roman" panose="02020603050405020304" pitchFamily="18" charset="0"/>
              </a:rPr>
              <a:pPr/>
              <a:t>13</a:t>
            </a:fld>
            <a:endParaRPr lang="en-US" altLang="en-US" sz="1200">
              <a:latin typeface="Times New Roman" panose="02020603050405020304" pitchFamily="18" charset="0"/>
            </a:endParaRPr>
          </a:p>
        </p:txBody>
      </p:sp>
      <p:sp>
        <p:nvSpPr>
          <p:cNvPr id="27651" name="Rectangle 2">
            <a:extLst>
              <a:ext uri="{FF2B5EF4-FFF2-40B4-BE49-F238E27FC236}">
                <a16:creationId xmlns:a16="http://schemas.microsoft.com/office/drawing/2014/main" id="{FC4A16AF-5E14-499A-9924-49E840D1A3EE}"/>
              </a:ext>
            </a:extLst>
          </p:cNvPr>
          <p:cNvSpPr>
            <a:spLocks noGrp="1" noRot="1" noChangeAspect="1" noChangeArrowheads="1" noTextEdit="1"/>
          </p:cNvSpPr>
          <p:nvPr>
            <p:ph type="sldImg"/>
          </p:nvPr>
        </p:nvSpPr>
        <p:spPr>
          <a:xfrm>
            <a:off x="406400" y="696913"/>
            <a:ext cx="6197600" cy="3486150"/>
          </a:xfrm>
          <a:ln/>
        </p:spPr>
      </p:sp>
      <p:sp>
        <p:nvSpPr>
          <p:cNvPr id="27652" name="Rectangle 3">
            <a:extLst>
              <a:ext uri="{FF2B5EF4-FFF2-40B4-BE49-F238E27FC236}">
                <a16:creationId xmlns:a16="http://schemas.microsoft.com/office/drawing/2014/main" id="{3C91F2E4-DF45-42E3-AAB9-4ECC1CB02582}"/>
              </a:ext>
            </a:extLst>
          </p:cNvPr>
          <p:cNvSpPr>
            <a:spLocks noGrp="1" noChangeArrowheads="1"/>
          </p:cNvSpPr>
          <p:nvPr>
            <p:ph type="body" idx="1"/>
          </p:nvPr>
        </p:nvSpPr>
        <p:spPr>
          <a:xfrm>
            <a:off x="700088" y="4414838"/>
            <a:ext cx="5610225" cy="418465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r>
              <a:rPr lang="en-US" altLang="en-US"/>
              <a:t>Updated 8/26/13 by PSJ</a:t>
            </a:r>
          </a:p>
          <a:p>
            <a:endParaRPr lang="en-US" altLang="en-US"/>
          </a:p>
          <a:p>
            <a:r>
              <a:rPr lang="en-US" altLang="en-US"/>
              <a:t>THIS SLIDE IS HIDDEN – INCLUDED HERE MOSTLY FOR THE PRESENTER.  YOU CAN “UNHIDE” IT IF YOU WISH.</a:t>
            </a:r>
          </a:p>
        </p:txBody>
      </p:sp>
      <p:sp>
        <p:nvSpPr>
          <p:cNvPr id="27653" name="Footer Placeholder 4">
            <a:extLst>
              <a:ext uri="{FF2B5EF4-FFF2-40B4-BE49-F238E27FC236}">
                <a16:creationId xmlns:a16="http://schemas.microsoft.com/office/drawing/2014/main" id="{D7BD5750-961D-4F78-AC62-4AAA7F839016}"/>
              </a:ext>
            </a:extLst>
          </p:cNvPr>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defTabSz="957263">
              <a:defRPr sz="2400">
                <a:solidFill>
                  <a:schemeClr val="tx1"/>
                </a:solidFill>
                <a:latin typeface="Tahoma" panose="020B0604030504040204" pitchFamily="34" charset="0"/>
                <a:ea typeface="MS PGothic" panose="020B0600070205080204" pitchFamily="34" charset="-128"/>
              </a:defRPr>
            </a:lvl1pPr>
            <a:lvl2pPr marL="742950" indent="-285750" defTabSz="957263">
              <a:defRPr sz="2400">
                <a:solidFill>
                  <a:schemeClr val="tx1"/>
                </a:solidFill>
                <a:latin typeface="Tahoma" panose="020B0604030504040204" pitchFamily="34" charset="0"/>
                <a:ea typeface="MS PGothic" panose="020B0600070205080204" pitchFamily="34" charset="-128"/>
              </a:defRPr>
            </a:lvl2pPr>
            <a:lvl3pPr marL="1143000" indent="-228600" defTabSz="957263">
              <a:defRPr sz="2400">
                <a:solidFill>
                  <a:schemeClr val="tx1"/>
                </a:solidFill>
                <a:latin typeface="Tahoma" panose="020B0604030504040204" pitchFamily="34" charset="0"/>
                <a:ea typeface="MS PGothic" panose="020B0600070205080204" pitchFamily="34" charset="-128"/>
              </a:defRPr>
            </a:lvl3pPr>
            <a:lvl4pPr marL="1600200" indent="-228600" defTabSz="957263">
              <a:defRPr sz="2400">
                <a:solidFill>
                  <a:schemeClr val="tx1"/>
                </a:solidFill>
                <a:latin typeface="Tahoma" panose="020B0604030504040204" pitchFamily="34" charset="0"/>
                <a:ea typeface="MS PGothic" panose="020B0600070205080204" pitchFamily="34" charset="-128"/>
              </a:defRPr>
            </a:lvl4pPr>
            <a:lvl5pPr marL="2057400" indent="-228600" defTabSz="957263">
              <a:defRPr sz="2400">
                <a:solidFill>
                  <a:schemeClr val="tx1"/>
                </a:solidFill>
                <a:latin typeface="Tahoma" panose="020B0604030504040204" pitchFamily="34" charset="0"/>
                <a:ea typeface="MS PGothic" panose="020B0600070205080204" pitchFamily="34" charset="-128"/>
              </a:defRPr>
            </a:lvl5pPr>
            <a:lvl6pPr marL="25146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C97F4D6-61D3-46C7-8944-01E13A8A8C93}"/>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D863646-47D7-4D22-B451-A7E716FC79B7}" type="slidenum">
              <a:rPr lang="en-US" altLang="en-US" sz="1200" smtClean="0">
                <a:latin typeface="Times New Roman" panose="02020603050405020304" pitchFamily="18" charset="0"/>
              </a:rPr>
              <a:pPr/>
              <a:t>14</a:t>
            </a:fld>
            <a:endParaRPr lang="en-US" altLang="en-US" sz="1200">
              <a:latin typeface="Times New Roman" panose="02020603050405020304" pitchFamily="18" charset="0"/>
            </a:endParaRPr>
          </a:p>
        </p:txBody>
      </p:sp>
      <p:sp>
        <p:nvSpPr>
          <p:cNvPr id="29699" name="Rectangle 2">
            <a:extLst>
              <a:ext uri="{FF2B5EF4-FFF2-40B4-BE49-F238E27FC236}">
                <a16:creationId xmlns:a16="http://schemas.microsoft.com/office/drawing/2014/main" id="{58D3D5E1-926A-49F6-90A6-AEF2C45AE635}"/>
              </a:ext>
            </a:extLst>
          </p:cNvPr>
          <p:cNvSpPr>
            <a:spLocks noGrp="1" noRot="1" noChangeAspect="1" noChangeArrowheads="1" noTextEdit="1"/>
          </p:cNvSpPr>
          <p:nvPr>
            <p:ph type="sldImg"/>
          </p:nvPr>
        </p:nvSpPr>
        <p:spPr>
          <a:xfrm>
            <a:off x="406400" y="696913"/>
            <a:ext cx="6197600" cy="3486150"/>
          </a:xfrm>
          <a:ln/>
        </p:spPr>
      </p:sp>
      <p:sp>
        <p:nvSpPr>
          <p:cNvPr id="29700" name="Rectangle 3">
            <a:extLst>
              <a:ext uri="{FF2B5EF4-FFF2-40B4-BE49-F238E27FC236}">
                <a16:creationId xmlns:a16="http://schemas.microsoft.com/office/drawing/2014/main" id="{88D744DE-6F19-45C5-9F23-DA271837A6B0}"/>
              </a:ext>
            </a:extLst>
          </p:cNvPr>
          <p:cNvSpPr>
            <a:spLocks noGrp="1" noChangeArrowheads="1"/>
          </p:cNvSpPr>
          <p:nvPr>
            <p:ph type="body" idx="1"/>
          </p:nvPr>
        </p:nvSpPr>
        <p:spPr>
          <a:xfrm>
            <a:off x="700088" y="4414838"/>
            <a:ext cx="5610225" cy="418465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r>
              <a:rPr lang="en-US" altLang="en-US"/>
              <a:t>Updated 8/26/13 by PSJ</a:t>
            </a:r>
          </a:p>
          <a:p>
            <a:endParaRPr lang="en-US" altLang="en-US"/>
          </a:p>
          <a:p>
            <a:r>
              <a:rPr lang="en-US" altLang="en-US"/>
              <a:t>THIS SLIDE IS HIDDEN – INCLUDED HERE MOSTLY FOR THE PRESENTER.  YOU CAN “UNHIDE” IT IF YOU WISH.</a:t>
            </a:r>
          </a:p>
          <a:p>
            <a:endParaRPr lang="en-US" altLang="en-US"/>
          </a:p>
        </p:txBody>
      </p:sp>
      <p:sp>
        <p:nvSpPr>
          <p:cNvPr id="29701" name="Footer Placeholder 4">
            <a:extLst>
              <a:ext uri="{FF2B5EF4-FFF2-40B4-BE49-F238E27FC236}">
                <a16:creationId xmlns:a16="http://schemas.microsoft.com/office/drawing/2014/main" id="{05F9E893-315A-4EF8-91D2-681CA5D2655E}"/>
              </a:ext>
            </a:extLst>
          </p:cNvPr>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defTabSz="957263">
              <a:defRPr sz="2400">
                <a:solidFill>
                  <a:schemeClr val="tx1"/>
                </a:solidFill>
                <a:latin typeface="Tahoma" panose="020B0604030504040204" pitchFamily="34" charset="0"/>
                <a:ea typeface="MS PGothic" panose="020B0600070205080204" pitchFamily="34" charset="-128"/>
              </a:defRPr>
            </a:lvl1pPr>
            <a:lvl2pPr marL="742950" indent="-285750" defTabSz="957263">
              <a:defRPr sz="2400">
                <a:solidFill>
                  <a:schemeClr val="tx1"/>
                </a:solidFill>
                <a:latin typeface="Tahoma" panose="020B0604030504040204" pitchFamily="34" charset="0"/>
                <a:ea typeface="MS PGothic" panose="020B0600070205080204" pitchFamily="34" charset="-128"/>
              </a:defRPr>
            </a:lvl2pPr>
            <a:lvl3pPr marL="1143000" indent="-228600" defTabSz="957263">
              <a:defRPr sz="2400">
                <a:solidFill>
                  <a:schemeClr val="tx1"/>
                </a:solidFill>
                <a:latin typeface="Tahoma" panose="020B0604030504040204" pitchFamily="34" charset="0"/>
                <a:ea typeface="MS PGothic" panose="020B0600070205080204" pitchFamily="34" charset="-128"/>
              </a:defRPr>
            </a:lvl3pPr>
            <a:lvl4pPr marL="1600200" indent="-228600" defTabSz="957263">
              <a:defRPr sz="2400">
                <a:solidFill>
                  <a:schemeClr val="tx1"/>
                </a:solidFill>
                <a:latin typeface="Tahoma" panose="020B0604030504040204" pitchFamily="34" charset="0"/>
                <a:ea typeface="MS PGothic" panose="020B0600070205080204" pitchFamily="34" charset="-128"/>
              </a:defRPr>
            </a:lvl4pPr>
            <a:lvl5pPr marL="2057400" indent="-228600" defTabSz="957263">
              <a:defRPr sz="2400">
                <a:solidFill>
                  <a:schemeClr val="tx1"/>
                </a:solidFill>
                <a:latin typeface="Tahoma" panose="020B0604030504040204" pitchFamily="34" charset="0"/>
                <a:ea typeface="MS PGothic" panose="020B0600070205080204" pitchFamily="34" charset="-128"/>
              </a:defRPr>
            </a:lvl5pPr>
            <a:lvl6pPr marL="25146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41388" eaLnBrk="0" hangingPunct="0">
              <a:defRPr sz="2400">
                <a:solidFill>
                  <a:schemeClr val="tx1"/>
                </a:solidFill>
                <a:latin typeface="Arial" charset="0"/>
                <a:ea typeface="ＭＳ Ｐゴシック" charset="0"/>
                <a:cs typeface="ＭＳ Ｐゴシック" charset="0"/>
              </a:defRPr>
            </a:lvl1pPr>
            <a:lvl2pPr marL="742950" indent="-285750" defTabSz="941388" eaLnBrk="0" hangingPunct="0">
              <a:defRPr sz="2400">
                <a:solidFill>
                  <a:schemeClr val="tx1"/>
                </a:solidFill>
                <a:latin typeface="Arial" charset="0"/>
                <a:ea typeface="ＭＳ Ｐゴシック" charset="0"/>
              </a:defRPr>
            </a:lvl2pPr>
            <a:lvl3pPr marL="1143000" indent="-228600" defTabSz="941388" eaLnBrk="0" hangingPunct="0">
              <a:defRPr sz="2400">
                <a:solidFill>
                  <a:schemeClr val="tx1"/>
                </a:solidFill>
                <a:latin typeface="Arial" charset="0"/>
                <a:ea typeface="ＭＳ Ｐゴシック" charset="0"/>
              </a:defRPr>
            </a:lvl3pPr>
            <a:lvl4pPr marL="1600200" indent="-228600" defTabSz="941388" eaLnBrk="0" hangingPunct="0">
              <a:defRPr sz="2400">
                <a:solidFill>
                  <a:schemeClr val="tx1"/>
                </a:solidFill>
                <a:latin typeface="Arial" charset="0"/>
                <a:ea typeface="ＭＳ Ｐゴシック" charset="0"/>
              </a:defRPr>
            </a:lvl4pPr>
            <a:lvl5pPr marL="2057400" indent="-228600" defTabSz="941388" eaLnBrk="0" hangingPunct="0">
              <a:defRPr sz="2400">
                <a:solidFill>
                  <a:schemeClr val="tx1"/>
                </a:solidFill>
                <a:latin typeface="Arial" charset="0"/>
                <a:ea typeface="ＭＳ Ｐゴシック" charset="0"/>
              </a:defRPr>
            </a:lvl5pPr>
            <a:lvl6pPr marL="2514600" indent="-228600" defTabSz="9413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413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413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413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AEA657-9AB5-3D41-98C1-A9C9DB79D47C}" type="slidenum">
              <a:rPr lang="en-US" sz="1200">
                <a:latin typeface="Times New Roman" charset="0"/>
              </a:rPr>
              <a:pPr eaLnBrk="1" hangingPunct="1"/>
              <a:t>18</a:t>
            </a:fld>
            <a:endParaRPr lang="en-US" sz="1200">
              <a:latin typeface="Times New Roman"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0483" name="Rectangle 3"/>
          <p:cNvSpPr>
            <a:spLocks noGrp="1" noChangeArrowheads="1"/>
          </p:cNvSpPr>
          <p:nvPr>
            <p:ph type="body" idx="1"/>
          </p:nvPr>
        </p:nvSpPr>
        <p:spPr bwMode="auto">
          <a:xfrm>
            <a:off x="684213" y="4341813"/>
            <a:ext cx="5489575" cy="4114800"/>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
        <p:nvSpPr>
          <p:cNvPr id="20484"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41388" eaLnBrk="0" hangingPunct="0">
              <a:defRPr sz="2400">
                <a:solidFill>
                  <a:schemeClr val="tx1"/>
                </a:solidFill>
                <a:latin typeface="Arial" charset="0"/>
                <a:ea typeface="ＭＳ Ｐゴシック" charset="0"/>
                <a:cs typeface="ＭＳ Ｐゴシック" charset="0"/>
              </a:defRPr>
            </a:lvl1pPr>
            <a:lvl2pPr marL="742950" indent="-285750" defTabSz="941388" eaLnBrk="0" hangingPunct="0">
              <a:defRPr sz="2400">
                <a:solidFill>
                  <a:schemeClr val="tx1"/>
                </a:solidFill>
                <a:latin typeface="Arial" charset="0"/>
                <a:ea typeface="ＭＳ Ｐゴシック" charset="0"/>
              </a:defRPr>
            </a:lvl2pPr>
            <a:lvl3pPr marL="1143000" indent="-228600" defTabSz="941388" eaLnBrk="0" hangingPunct="0">
              <a:defRPr sz="2400">
                <a:solidFill>
                  <a:schemeClr val="tx1"/>
                </a:solidFill>
                <a:latin typeface="Arial" charset="0"/>
                <a:ea typeface="ＭＳ Ｐゴシック" charset="0"/>
              </a:defRPr>
            </a:lvl3pPr>
            <a:lvl4pPr marL="1600200" indent="-228600" defTabSz="941388" eaLnBrk="0" hangingPunct="0">
              <a:defRPr sz="2400">
                <a:solidFill>
                  <a:schemeClr val="tx1"/>
                </a:solidFill>
                <a:latin typeface="Arial" charset="0"/>
                <a:ea typeface="ＭＳ Ｐゴシック" charset="0"/>
              </a:defRPr>
            </a:lvl4pPr>
            <a:lvl5pPr marL="2057400" indent="-228600" defTabSz="941388" eaLnBrk="0" hangingPunct="0">
              <a:defRPr sz="2400">
                <a:solidFill>
                  <a:schemeClr val="tx1"/>
                </a:solidFill>
                <a:latin typeface="Arial" charset="0"/>
                <a:ea typeface="ＭＳ Ｐゴシック" charset="0"/>
              </a:defRPr>
            </a:lvl5pPr>
            <a:lvl6pPr marL="2514600" indent="-228600" defTabSz="9413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413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413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413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charset="0"/>
              </a:rPr>
              <a:t>Unit L: Aggressive Behavior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5373411-7BD3-4577-8A82-763E2B29A8A8}"/>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5CF38772-3E43-43BD-9D50-BE0C0EA907C9}"/>
              </a:ext>
            </a:extLst>
          </p:cNvPr>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
        <p:nvSpPr>
          <p:cNvPr id="43012" name="Slide Number Placeholder 3">
            <a:extLst>
              <a:ext uri="{FF2B5EF4-FFF2-40B4-BE49-F238E27FC236}">
                <a16:creationId xmlns:a16="http://schemas.microsoft.com/office/drawing/2014/main" id="{8414D22A-C4EC-4A6B-8F96-B14C6E2C05E8}"/>
              </a:ext>
            </a:extLst>
          </p:cNvPr>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4739415A-E9A9-4861-BBFF-EC363EEBDF14}" type="slidenum">
              <a:rPr lang="en-US" altLang="en-US" sz="1200" smtClean="0">
                <a:latin typeface="Times New Roman" panose="02020603050405020304" pitchFamily="18" charset="0"/>
              </a:rPr>
              <a:pPr/>
              <a:t>19</a:t>
            </a:fld>
            <a:endParaRPr lang="en-US" altLang="en-US" sz="12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A71CC79-4573-407C-9986-F9C0B1CDB5BB}"/>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defTabSz="958850">
              <a:defRPr sz="2400">
                <a:solidFill>
                  <a:schemeClr val="tx1"/>
                </a:solidFill>
                <a:latin typeface="Tahoma" panose="020B0604030504040204" pitchFamily="34" charset="0"/>
                <a:ea typeface="MS PGothic" panose="020B0600070205080204" pitchFamily="34" charset="-128"/>
              </a:defRPr>
            </a:lvl1pPr>
            <a:lvl2pPr marL="742950" indent="-285750" defTabSz="958850">
              <a:defRPr sz="2400">
                <a:solidFill>
                  <a:schemeClr val="tx1"/>
                </a:solidFill>
                <a:latin typeface="Tahoma" panose="020B0604030504040204" pitchFamily="34" charset="0"/>
                <a:ea typeface="MS PGothic" panose="020B0600070205080204" pitchFamily="34" charset="-128"/>
              </a:defRPr>
            </a:lvl2pPr>
            <a:lvl3pPr marL="1143000" indent="-228600" defTabSz="958850">
              <a:defRPr sz="2400">
                <a:solidFill>
                  <a:schemeClr val="tx1"/>
                </a:solidFill>
                <a:latin typeface="Tahoma" panose="020B0604030504040204" pitchFamily="34" charset="0"/>
                <a:ea typeface="MS PGothic" panose="020B0600070205080204" pitchFamily="34" charset="-128"/>
              </a:defRPr>
            </a:lvl3pPr>
            <a:lvl4pPr marL="1600200" indent="-228600" defTabSz="958850">
              <a:defRPr sz="2400">
                <a:solidFill>
                  <a:schemeClr val="tx1"/>
                </a:solidFill>
                <a:latin typeface="Tahoma" panose="020B0604030504040204" pitchFamily="34" charset="0"/>
                <a:ea typeface="MS PGothic" panose="020B0600070205080204" pitchFamily="34" charset="-128"/>
              </a:defRPr>
            </a:lvl4pPr>
            <a:lvl5pPr marL="2057400" indent="-228600" defTabSz="958850">
              <a:defRPr sz="2400">
                <a:solidFill>
                  <a:schemeClr val="tx1"/>
                </a:solidFill>
                <a:latin typeface="Tahoma" panose="020B0604030504040204" pitchFamily="34" charset="0"/>
                <a:ea typeface="MS PGothic" panose="020B0600070205080204" pitchFamily="34" charset="-128"/>
              </a:defRPr>
            </a:lvl5pPr>
            <a:lvl6pPr marL="25146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0043670-7810-45B1-AFC3-2FF31AC1FD00}" type="slidenum">
              <a:rPr lang="en-US" altLang="en-US" sz="1200" smtClean="0">
                <a:latin typeface="Times New Roman" panose="02020603050405020304" pitchFamily="18" charset="0"/>
              </a:rPr>
              <a:pPr/>
              <a:t>20</a:t>
            </a:fld>
            <a:endParaRPr lang="en-US" altLang="en-US" sz="1200">
              <a:latin typeface="Times New Roman" panose="02020603050405020304" pitchFamily="18" charset="0"/>
            </a:endParaRPr>
          </a:p>
        </p:txBody>
      </p:sp>
      <p:sp>
        <p:nvSpPr>
          <p:cNvPr id="53251" name="Rectangle 2">
            <a:extLst>
              <a:ext uri="{FF2B5EF4-FFF2-40B4-BE49-F238E27FC236}">
                <a16:creationId xmlns:a16="http://schemas.microsoft.com/office/drawing/2014/main" id="{C224F6CF-9CFF-4C64-95AF-EB11E4B20161}"/>
              </a:ext>
            </a:extLst>
          </p:cNvPr>
          <p:cNvSpPr>
            <a:spLocks noGrp="1" noRot="1" noChangeAspect="1" noChangeArrowheads="1" noTextEdit="1"/>
          </p:cNvSpPr>
          <p:nvPr>
            <p:ph type="sldImg"/>
          </p:nvPr>
        </p:nvSpPr>
        <p:spPr>
          <a:xfrm>
            <a:off x="406400" y="696913"/>
            <a:ext cx="6197600" cy="3486150"/>
          </a:xfrm>
          <a:ln/>
        </p:spPr>
      </p:sp>
      <p:sp>
        <p:nvSpPr>
          <p:cNvPr id="53252" name="Rectangle 3">
            <a:extLst>
              <a:ext uri="{FF2B5EF4-FFF2-40B4-BE49-F238E27FC236}">
                <a16:creationId xmlns:a16="http://schemas.microsoft.com/office/drawing/2014/main" id="{117A38A6-B39A-4BDB-9FA0-5D2BDBCF4D4D}"/>
              </a:ext>
            </a:extLst>
          </p:cNvPr>
          <p:cNvSpPr>
            <a:spLocks noGrp="1" noChangeArrowheads="1"/>
          </p:cNvSpPr>
          <p:nvPr>
            <p:ph type="body" idx="1"/>
          </p:nvPr>
        </p:nvSpPr>
        <p:spPr>
          <a:xfrm>
            <a:off x="931863" y="4414838"/>
            <a:ext cx="5146675" cy="4183062"/>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a:buFontTx/>
              <a:buChar char="•"/>
            </a:pPr>
            <a:r>
              <a:rPr lang="en-US" altLang="en-US"/>
              <a:t>Updated 8/26/13 by PSJ</a:t>
            </a:r>
          </a:p>
          <a:p>
            <a:endParaRPr lang="en-US" altLang="en-US"/>
          </a:p>
          <a:p>
            <a:pPr>
              <a:buFontTx/>
              <a:buChar char="•"/>
            </a:pPr>
            <a:r>
              <a:rPr lang="en-US" altLang="en-US"/>
              <a:t>Comprehensive diagnostic interview with patient and parent/guardian.</a:t>
            </a:r>
          </a:p>
          <a:p>
            <a:pPr lvl="1">
              <a:buFontTx/>
              <a:buChar char="•"/>
            </a:pPr>
            <a:r>
              <a:rPr lang="en-US" altLang="en-US"/>
              <a:t>Contact prior treating physicians</a:t>
            </a:r>
          </a:p>
          <a:p>
            <a:pPr lvl="1">
              <a:buFontTx/>
              <a:buChar char="•"/>
            </a:pPr>
            <a:r>
              <a:rPr lang="en-US" altLang="en-US"/>
              <a:t>Review treatment records</a:t>
            </a:r>
          </a:p>
          <a:p>
            <a:pPr lvl="1">
              <a:buFontTx/>
              <a:buChar char="•"/>
            </a:pPr>
            <a:r>
              <a:rPr lang="en-US" altLang="en-US"/>
              <a:t>Identify other medications being taken</a:t>
            </a:r>
          </a:p>
          <a:p>
            <a:pPr>
              <a:buFontTx/>
              <a:buChar char="•"/>
            </a:pPr>
            <a:r>
              <a:rPr lang="en-US" altLang="en-US"/>
              <a:t>Conduct a physical examination</a:t>
            </a:r>
          </a:p>
          <a:p>
            <a:pPr>
              <a:buFontTx/>
              <a:buChar char="•"/>
            </a:pPr>
            <a:r>
              <a:rPr lang="en-US" altLang="en-US"/>
              <a:t>Order appropriate laboratory studies</a:t>
            </a:r>
          </a:p>
          <a:p>
            <a:endParaRPr lang="en-US" altLang="en-US"/>
          </a:p>
          <a:p>
            <a:pPr algn="ctr"/>
            <a:r>
              <a:rPr lang="en-US" altLang="en-US" u="sng"/>
              <a:t>Background Information</a:t>
            </a:r>
          </a:p>
          <a:p>
            <a:r>
              <a:rPr lang="en-US" altLang="en-US"/>
              <a:t>A psychiatrist should conduct a comprehensive diagnostic interview with children/adolescents and their parents/guardians before initiating or altering treatment regimens.  It is important to contact physicians who have previously treated the patient and to obtain all prior treatment records, including prior medications.  Since some symptoms may have an organic basis, it is also essential for the patient to have a physical examination and to undergo appropriate laboratory studies.</a:t>
            </a:r>
          </a:p>
        </p:txBody>
      </p:sp>
      <p:sp>
        <p:nvSpPr>
          <p:cNvPr id="53253" name="Footer Placeholder 4">
            <a:extLst>
              <a:ext uri="{FF2B5EF4-FFF2-40B4-BE49-F238E27FC236}">
                <a16:creationId xmlns:a16="http://schemas.microsoft.com/office/drawing/2014/main" id="{62047FDE-9C41-4DE1-9595-9F8EDA3D4847}"/>
              </a:ext>
            </a:extLst>
          </p:cNvPr>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defTabSz="958850">
              <a:defRPr sz="2400">
                <a:solidFill>
                  <a:schemeClr val="tx1"/>
                </a:solidFill>
                <a:latin typeface="Tahoma" panose="020B0604030504040204" pitchFamily="34" charset="0"/>
                <a:ea typeface="MS PGothic" panose="020B0600070205080204" pitchFamily="34" charset="-128"/>
              </a:defRPr>
            </a:lvl1pPr>
            <a:lvl2pPr marL="742950" indent="-285750" defTabSz="958850">
              <a:defRPr sz="2400">
                <a:solidFill>
                  <a:schemeClr val="tx1"/>
                </a:solidFill>
                <a:latin typeface="Tahoma" panose="020B0604030504040204" pitchFamily="34" charset="0"/>
                <a:ea typeface="MS PGothic" panose="020B0600070205080204" pitchFamily="34" charset="-128"/>
              </a:defRPr>
            </a:lvl2pPr>
            <a:lvl3pPr marL="1143000" indent="-228600" defTabSz="958850">
              <a:defRPr sz="2400">
                <a:solidFill>
                  <a:schemeClr val="tx1"/>
                </a:solidFill>
                <a:latin typeface="Tahoma" panose="020B0604030504040204" pitchFamily="34" charset="0"/>
                <a:ea typeface="MS PGothic" panose="020B0600070205080204" pitchFamily="34" charset="-128"/>
              </a:defRPr>
            </a:lvl3pPr>
            <a:lvl4pPr marL="1600200" indent="-228600" defTabSz="958850">
              <a:defRPr sz="2400">
                <a:solidFill>
                  <a:schemeClr val="tx1"/>
                </a:solidFill>
                <a:latin typeface="Tahoma" panose="020B0604030504040204" pitchFamily="34" charset="0"/>
                <a:ea typeface="MS PGothic" panose="020B0600070205080204" pitchFamily="34" charset="-128"/>
              </a:defRPr>
            </a:lvl4pPr>
            <a:lvl5pPr marL="2057400" indent="-228600" defTabSz="958850">
              <a:defRPr sz="2400">
                <a:solidFill>
                  <a:schemeClr val="tx1"/>
                </a:solidFill>
                <a:latin typeface="Tahoma" panose="020B0604030504040204" pitchFamily="34" charset="0"/>
                <a:ea typeface="MS PGothic" panose="020B0600070205080204" pitchFamily="34" charset="-128"/>
              </a:defRPr>
            </a:lvl5pPr>
            <a:lvl6pPr marL="25146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PT website</a:t>
            </a:r>
          </a:p>
        </p:txBody>
      </p:sp>
      <p:sp>
        <p:nvSpPr>
          <p:cNvPr id="4" name="Slide Number Placeholder 3"/>
          <p:cNvSpPr>
            <a:spLocks noGrp="1"/>
          </p:cNvSpPr>
          <p:nvPr>
            <p:ph type="sldNum" sz="quarter" idx="5"/>
          </p:nvPr>
        </p:nvSpPr>
        <p:spPr/>
        <p:txBody>
          <a:bodyPr/>
          <a:lstStyle/>
          <a:p>
            <a:fld id="{72566C59-BAC0-4CE1-A859-46610F03C0CE}" type="slidenum">
              <a:rPr lang="en-US" smtClean="0"/>
              <a:t>22</a:t>
            </a:fld>
            <a:endParaRPr lang="en-US"/>
          </a:p>
        </p:txBody>
      </p:sp>
    </p:spTree>
    <p:extLst>
      <p:ext uri="{BB962C8B-B14F-4D97-AF65-F5344CB8AC3E}">
        <p14:creationId xmlns:p14="http://schemas.microsoft.com/office/powerpoint/2010/main" val="177203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1E5CACF7-5E7E-479F-8C39-14A40A88BF19}"/>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BC8D5AA-2B56-43B3-A0AC-57C16D079F91}" type="slidenum">
              <a:rPr lang="en-US" altLang="en-US" sz="1200" smtClean="0">
                <a:latin typeface="Times New Roman" panose="02020603050405020304" pitchFamily="18" charset="0"/>
              </a:rPr>
              <a:pPr/>
              <a:t>28</a:t>
            </a:fld>
            <a:endParaRPr lang="en-US" altLang="en-US" sz="1200">
              <a:latin typeface="Times New Roman" panose="02020603050405020304" pitchFamily="18" charset="0"/>
            </a:endParaRPr>
          </a:p>
        </p:txBody>
      </p:sp>
      <p:sp>
        <p:nvSpPr>
          <p:cNvPr id="40963" name="Rectangle 2">
            <a:extLst>
              <a:ext uri="{FF2B5EF4-FFF2-40B4-BE49-F238E27FC236}">
                <a16:creationId xmlns:a16="http://schemas.microsoft.com/office/drawing/2014/main" id="{2A9F0608-C779-417C-927B-362565124B40}"/>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CF77B95-4FCB-44C2-9B6C-462B918D26DE}"/>
              </a:ext>
            </a:extLst>
          </p:cNvPr>
          <p:cNvSpPr>
            <a:spLocks noGrp="1" noChangeArrowheads="1"/>
          </p:cNvSpPr>
          <p:nvPr>
            <p:ph type="body" idx="1"/>
          </p:nvPr>
        </p:nvSpPr>
        <p:spPr>
          <a:xfrm>
            <a:off x="933450" y="4414838"/>
            <a:ext cx="5143500" cy="4183062"/>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
        <p:nvSpPr>
          <p:cNvPr id="40965" name="Footer Placeholder 4">
            <a:extLst>
              <a:ext uri="{FF2B5EF4-FFF2-40B4-BE49-F238E27FC236}">
                <a16:creationId xmlns:a16="http://schemas.microsoft.com/office/drawing/2014/main" id="{32F06416-1FF3-474B-8C97-5B4BA4AB759D}"/>
              </a:ext>
            </a:extLst>
          </p:cNvPr>
          <p:cNvSpPr>
            <a:spLocks noGrp="1"/>
          </p:cNvSpPr>
          <p:nvPr>
            <p:ph type="ftr" sz="quarter" idx="4"/>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9.xml"/><Relationship Id="rId4" Type="http://schemas.openxmlformats.org/officeDocument/2006/relationships/image" Target="../media/image1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5AB7B8AC-60BB-A82C-9C1E-847851D5E75C}"/>
              </a:ext>
            </a:extLst>
          </p:cNvPr>
          <p:cNvSpPr txBox="1">
            <a:spLocks/>
          </p:cNvSpPr>
          <p:nvPr userDrawn="1"/>
        </p:nvSpPr>
        <p:spPr>
          <a:xfrm>
            <a:off x="82354" y="2131294"/>
            <a:ext cx="11999999" cy="18501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1" algn="ctr">
              <a:lnSpc>
                <a:spcPct val="160000"/>
              </a:lnSpc>
            </a:pPr>
            <a:endParaRPr lang="en-US" sz="2400" dirty="0">
              <a:solidFill>
                <a:schemeClr val="tx1">
                  <a:lumMod val="65000"/>
                  <a:lumOff val="35000"/>
                </a:schemeClr>
              </a:solidFill>
            </a:endParaRPr>
          </a:p>
        </p:txBody>
      </p:sp>
      <p:pic>
        <p:nvPicPr>
          <p:cNvPr id="20" name="Picture 19">
            <a:extLst>
              <a:ext uri="{FF2B5EF4-FFF2-40B4-BE49-F238E27FC236}">
                <a16:creationId xmlns:a16="http://schemas.microsoft.com/office/drawing/2014/main" id="{E2EFA9E9-9680-E477-6363-B8FFB6AD8F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420637"/>
            <a:ext cx="4037047" cy="2691363"/>
          </a:xfrm>
          <a:prstGeom prst="rect">
            <a:avLst/>
          </a:prstGeom>
        </p:spPr>
      </p:pic>
      <p:pic>
        <p:nvPicPr>
          <p:cNvPr id="21" name="Picture 20">
            <a:extLst>
              <a:ext uri="{FF2B5EF4-FFF2-40B4-BE49-F238E27FC236}">
                <a16:creationId xmlns:a16="http://schemas.microsoft.com/office/drawing/2014/main" id="{49C7055E-DE93-2222-EF32-CA04C61982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9529" y="4420022"/>
            <a:ext cx="4112472" cy="2677111"/>
          </a:xfrm>
          <a:prstGeom prst="rect">
            <a:avLst/>
          </a:prstGeom>
        </p:spPr>
      </p:pic>
      <p:pic>
        <p:nvPicPr>
          <p:cNvPr id="22" name="Picture 21">
            <a:extLst>
              <a:ext uri="{FF2B5EF4-FFF2-40B4-BE49-F238E27FC236}">
                <a16:creationId xmlns:a16="http://schemas.microsoft.com/office/drawing/2014/main" id="{B8E58B14-00AA-70DD-94F1-8B11800072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71143" y="3508938"/>
            <a:ext cx="3411483" cy="945009"/>
          </a:xfrm>
          <a:prstGeom prst="rect">
            <a:avLst/>
          </a:prstGeom>
        </p:spPr>
      </p:pic>
      <p:pic>
        <p:nvPicPr>
          <p:cNvPr id="23" name="Picture 22" descr="A group of people embracing&#10;&#10;Description automatically generated with low confidence">
            <a:extLst>
              <a:ext uri="{FF2B5EF4-FFF2-40B4-BE49-F238E27FC236}">
                <a16:creationId xmlns:a16="http://schemas.microsoft.com/office/drawing/2014/main" id="{B9E8DDED-AFA3-08AC-8ECC-A7F142F1075B}"/>
              </a:ext>
            </a:extLst>
          </p:cNvPr>
          <p:cNvPicPr>
            <a:picLocks noChangeAspect="1"/>
          </p:cNvPicPr>
          <p:nvPr userDrawn="1"/>
        </p:nvPicPr>
        <p:blipFill>
          <a:blip r:embed="rId5">
            <a:extLst>
              <a:ext uri="{28A0092B-C50C-407E-A947-70E740481C1C}">
                <a14:useLocalDpi xmlns:a14="http://schemas.microsoft.com/office/drawing/2010/main" val="0"/>
              </a:ext>
            </a:extLst>
          </a:blip>
          <a:srcRect l="1" r="3786"/>
          <a:stretch/>
        </p:blipFill>
        <p:spPr>
          <a:xfrm>
            <a:off x="4037046" y="4425318"/>
            <a:ext cx="4079679" cy="2708984"/>
          </a:xfrm>
          <a:prstGeom prst="rect">
            <a:avLst/>
          </a:prstGeom>
        </p:spPr>
      </p:pic>
      <p:pic>
        <p:nvPicPr>
          <p:cNvPr id="26" name="Picture 25">
            <a:extLst>
              <a:ext uri="{FF2B5EF4-FFF2-40B4-BE49-F238E27FC236}">
                <a16:creationId xmlns:a16="http://schemas.microsoft.com/office/drawing/2014/main" id="{90C7D05D-DFE7-20AD-E9C5-45BE55A2B8AC}"/>
              </a:ext>
            </a:extLst>
          </p:cNvPr>
          <p:cNvPicPr>
            <a:picLocks noChangeAspect="1"/>
          </p:cNvPicPr>
          <p:nvPr userDrawn="1"/>
        </p:nvPicPr>
        <p:blipFill>
          <a:blip r:embed="rId6">
            <a:extLst>
              <a:ext uri="{28A0092B-C50C-407E-A947-70E740481C1C}">
                <a14:useLocalDpi xmlns:a14="http://schemas.microsoft.com/office/drawing/2010/main" val="0"/>
              </a:ext>
            </a:extLst>
          </a:blip>
          <a:srcRect l="5879" t="17063" r="8290" b="16800"/>
          <a:stretch>
            <a:fillRect/>
          </a:stretch>
        </p:blipFill>
        <p:spPr>
          <a:xfrm>
            <a:off x="2018524" y="252286"/>
            <a:ext cx="7639228" cy="2023143"/>
          </a:xfrm>
          <a:prstGeom prst="rect">
            <a:avLst/>
          </a:prstGeom>
        </p:spPr>
      </p:pic>
      <p:sp>
        <p:nvSpPr>
          <p:cNvPr id="4" name="TextBox 3">
            <a:extLst>
              <a:ext uri="{FF2B5EF4-FFF2-40B4-BE49-F238E27FC236}">
                <a16:creationId xmlns:a16="http://schemas.microsoft.com/office/drawing/2014/main" id="{49747C65-9466-B075-8F56-5BFA03923E2D}"/>
              </a:ext>
            </a:extLst>
          </p:cNvPr>
          <p:cNvSpPr txBox="1"/>
          <p:nvPr userDrawn="1"/>
        </p:nvSpPr>
        <p:spPr>
          <a:xfrm>
            <a:off x="1" y="2236305"/>
            <a:ext cx="12192000" cy="1338828"/>
          </a:xfrm>
          <a:prstGeom prst="rect">
            <a:avLst/>
          </a:prstGeom>
          <a:noFill/>
        </p:spPr>
        <p:txBody>
          <a:bodyPr wrap="square" rtlCol="0">
            <a:spAutoFit/>
          </a:bodyPr>
          <a:lstStyle/>
          <a:p>
            <a:pPr algn="ctr"/>
            <a:r>
              <a:rPr lang="en-US" sz="2800" b="1" dirty="0">
                <a:solidFill>
                  <a:srgbClr val="391378"/>
                </a:solidFill>
                <a:latin typeface="Helvetica Neue" panose="02000503000000020004" pitchFamily="2" charset="0"/>
                <a:ea typeface="Helvetica Regular" charset="0"/>
                <a:cs typeface="Helvetica Neue" panose="02000503000000020004" pitchFamily="2" charset="0"/>
              </a:rPr>
              <a:t>Project TEACH is New York State’s </a:t>
            </a:r>
            <a:br>
              <a:rPr lang="en-US" sz="2800" b="1" dirty="0">
                <a:solidFill>
                  <a:srgbClr val="391378"/>
                </a:solidFill>
                <a:latin typeface="Helvetica Neue" panose="02000503000000020004" pitchFamily="2" charset="0"/>
                <a:ea typeface="Helvetica Regular" charset="0"/>
                <a:cs typeface="Helvetica Neue" panose="02000503000000020004" pitchFamily="2" charset="0"/>
              </a:rPr>
            </a:br>
            <a:r>
              <a:rPr lang="en-US" sz="2800" b="1" dirty="0">
                <a:solidFill>
                  <a:srgbClr val="391378"/>
                </a:solidFill>
                <a:latin typeface="Helvetica Neue" panose="02000503000000020004" pitchFamily="2" charset="0"/>
                <a:ea typeface="Helvetica Regular" charset="0"/>
                <a:cs typeface="Helvetica Neue" panose="02000503000000020004" pitchFamily="2" charset="0"/>
              </a:rPr>
              <a:t>Child/Adolescent &amp; Perinatal Psychiatry Access Program.</a:t>
            </a:r>
            <a:br>
              <a:rPr lang="en-US" sz="2800" b="1" dirty="0">
                <a:solidFill>
                  <a:srgbClr val="391378"/>
                </a:solidFill>
                <a:latin typeface="Helvetica Neue" panose="02000503000000020004" pitchFamily="2" charset="0"/>
                <a:ea typeface="Helvetica Regular" charset="0"/>
                <a:cs typeface="Helvetica Neue" panose="02000503000000020004" pitchFamily="2" charset="0"/>
              </a:rPr>
            </a:br>
            <a:br>
              <a:rPr lang="en-US" sz="500" dirty="0">
                <a:solidFill>
                  <a:srgbClr val="391378"/>
                </a:solidFill>
                <a:latin typeface="Helvetica Neue" panose="02000503000000020004" pitchFamily="2" charset="0"/>
                <a:ea typeface="Helvetica Regular" charset="0"/>
                <a:cs typeface="Helvetica Neue" panose="02000503000000020004" pitchFamily="2" charset="0"/>
              </a:rPr>
            </a:br>
            <a:r>
              <a:rPr lang="en-US" sz="2000" dirty="0">
                <a:solidFill>
                  <a:srgbClr val="049FDA"/>
                </a:solidFill>
                <a:latin typeface="Helvetica Neue" panose="02000503000000020004" pitchFamily="2" charset="0"/>
                <a:ea typeface="Helvetica Regular" charset="0"/>
                <a:cs typeface="Helvetica Neue" panose="02000503000000020004" pitchFamily="2" charset="0"/>
              </a:rPr>
              <a:t>All Project TEACH services are funded by</a:t>
            </a:r>
          </a:p>
        </p:txBody>
      </p:sp>
    </p:spTree>
    <p:extLst>
      <p:ext uri="{BB962C8B-B14F-4D97-AF65-F5344CB8AC3E}">
        <p14:creationId xmlns:p14="http://schemas.microsoft.com/office/powerpoint/2010/main" val="300121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Helvetica Regular"/>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Helvetica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20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617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7777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7534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78302"/>
            <a:ext cx="10515600" cy="612386"/>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652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758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216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55428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9423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dirty="0"/>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44450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768D6C-83F1-A6D2-9AA7-2DA4E4B59710}"/>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3832" t="14500" r="3474" b="15736"/>
          <a:stretch/>
        </p:blipFill>
        <p:spPr>
          <a:xfrm>
            <a:off x="0" y="1"/>
            <a:ext cx="12192000" cy="6845531"/>
          </a:xfrm>
          <a:prstGeom prst="rect">
            <a:avLst/>
          </a:prstGeom>
        </p:spPr>
      </p:pic>
      <p:sp>
        <p:nvSpPr>
          <p:cNvPr id="6" name="Google Shape;12;p8">
            <a:extLst>
              <a:ext uri="{FF2B5EF4-FFF2-40B4-BE49-F238E27FC236}">
                <a16:creationId xmlns:a16="http://schemas.microsoft.com/office/drawing/2014/main" id="{69D64522-C794-38BD-DD8B-855F793C2932}"/>
              </a:ext>
            </a:extLst>
          </p:cNvPr>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 name="Google Shape;13;p8">
            <a:extLst>
              <a:ext uri="{FF2B5EF4-FFF2-40B4-BE49-F238E27FC236}">
                <a16:creationId xmlns:a16="http://schemas.microsoft.com/office/drawing/2014/main" id="{1A3AEE11-8740-7C84-60F5-4E25199FA9DA}"/>
              </a:ext>
            </a:extLst>
          </p:cNvPr>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4;p8">
            <a:extLst>
              <a:ext uri="{FF2B5EF4-FFF2-40B4-BE49-F238E27FC236}">
                <a16:creationId xmlns:a16="http://schemas.microsoft.com/office/drawing/2014/main" id="{8601EF48-B3C3-0A9D-9C49-EF8C3427A285}"/>
              </a:ext>
            </a:extLst>
          </p:cNvPr>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19" name="Google Shape;16;p8">
            <a:extLst>
              <a:ext uri="{FF2B5EF4-FFF2-40B4-BE49-F238E27FC236}">
                <a16:creationId xmlns:a16="http://schemas.microsoft.com/office/drawing/2014/main" id="{4DB1CEF8-6888-631A-995E-8F65C6D8DFD1}"/>
              </a:ext>
            </a:extLst>
          </p:cNvPr>
          <p:cNvSpPr/>
          <p:nvPr userDrawn="1"/>
        </p:nvSpPr>
        <p:spPr>
          <a:xfrm>
            <a:off x="-12624" y="4988312"/>
            <a:ext cx="12192000" cy="1869688"/>
          </a:xfrm>
          <a:prstGeom prst="rect">
            <a:avLst/>
          </a:prstGeom>
          <a:solidFill>
            <a:srgbClr val="0070C0">
              <a:alpha val="6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7;p8">
            <a:extLst>
              <a:ext uri="{FF2B5EF4-FFF2-40B4-BE49-F238E27FC236}">
                <a16:creationId xmlns:a16="http://schemas.microsoft.com/office/drawing/2014/main" id="{73588C1B-DFAD-339A-90B6-EE3CC4E027BB}"/>
              </a:ext>
            </a:extLst>
          </p:cNvPr>
          <p:cNvSpPr/>
          <p:nvPr userDrawn="1"/>
        </p:nvSpPr>
        <p:spPr>
          <a:xfrm>
            <a:off x="0" y="1"/>
            <a:ext cx="838200" cy="109057"/>
          </a:xfrm>
          <a:prstGeom prst="rect">
            <a:avLst/>
          </a:prstGeom>
          <a:solidFill>
            <a:srgbClr val="3913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18;p8">
            <a:extLst>
              <a:ext uri="{FF2B5EF4-FFF2-40B4-BE49-F238E27FC236}">
                <a16:creationId xmlns:a16="http://schemas.microsoft.com/office/drawing/2014/main" id="{73B6B883-304B-5260-5723-1F601D141A99}"/>
              </a:ext>
            </a:extLst>
          </p:cNvPr>
          <p:cNvSpPr/>
          <p:nvPr userDrawn="1"/>
        </p:nvSpPr>
        <p:spPr>
          <a:xfrm>
            <a:off x="901111" y="1"/>
            <a:ext cx="838200" cy="109057"/>
          </a:xfrm>
          <a:prstGeom prst="rect">
            <a:avLst/>
          </a:prstGeom>
          <a:solidFill>
            <a:srgbClr val="049F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19;p8">
            <a:extLst>
              <a:ext uri="{FF2B5EF4-FFF2-40B4-BE49-F238E27FC236}">
                <a16:creationId xmlns:a16="http://schemas.microsoft.com/office/drawing/2014/main" id="{8EFE9563-A48D-3710-FC86-E4A8ACA298AD}"/>
              </a:ext>
            </a:extLst>
          </p:cNvPr>
          <p:cNvSpPr/>
          <p:nvPr userDrawn="1"/>
        </p:nvSpPr>
        <p:spPr>
          <a:xfrm>
            <a:off x="1802220" y="1"/>
            <a:ext cx="838200" cy="109057"/>
          </a:xfrm>
          <a:prstGeom prst="rect">
            <a:avLst/>
          </a:prstGeom>
          <a:solidFill>
            <a:srgbClr val="7BBF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Text Placeholder 4">
            <a:extLst>
              <a:ext uri="{FF2B5EF4-FFF2-40B4-BE49-F238E27FC236}">
                <a16:creationId xmlns:a16="http://schemas.microsoft.com/office/drawing/2014/main" id="{B0A914A8-5536-E3D9-077C-E47259E50475}"/>
              </a:ext>
            </a:extLst>
          </p:cNvPr>
          <p:cNvSpPr>
            <a:spLocks noGrp="1"/>
          </p:cNvSpPr>
          <p:nvPr>
            <p:ph type="body" sz="quarter" idx="13" hasCustomPrompt="1"/>
          </p:nvPr>
        </p:nvSpPr>
        <p:spPr>
          <a:xfrm>
            <a:off x="680974" y="5152340"/>
            <a:ext cx="11091926" cy="1340536"/>
          </a:xfrm>
          <a:prstGeom prst="rect">
            <a:avLst/>
          </a:prstGeom>
        </p:spPr>
        <p:txBody>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44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edit Master title style</a:t>
            </a:r>
          </a:p>
        </p:txBody>
      </p:sp>
      <p:sp>
        <p:nvSpPr>
          <p:cNvPr id="2" name="Google Shape;21;p8">
            <a:extLst>
              <a:ext uri="{FF2B5EF4-FFF2-40B4-BE49-F238E27FC236}">
                <a16:creationId xmlns:a16="http://schemas.microsoft.com/office/drawing/2014/main" id="{C406DC41-84D0-B54B-5556-C7D48E54EC18}"/>
              </a:ext>
            </a:extLst>
          </p:cNvPr>
          <p:cNvSpPr/>
          <p:nvPr userDrawn="1"/>
        </p:nvSpPr>
        <p:spPr>
          <a:xfrm>
            <a:off x="9551580" y="6748945"/>
            <a:ext cx="838200" cy="109057"/>
          </a:xfrm>
          <a:prstGeom prst="rect">
            <a:avLst/>
          </a:prstGeom>
          <a:solidFill>
            <a:srgbClr val="3913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Google Shape;22;p8">
            <a:extLst>
              <a:ext uri="{FF2B5EF4-FFF2-40B4-BE49-F238E27FC236}">
                <a16:creationId xmlns:a16="http://schemas.microsoft.com/office/drawing/2014/main" id="{5C6DAF96-7BFA-9C9C-8937-708A5904AFA9}"/>
              </a:ext>
            </a:extLst>
          </p:cNvPr>
          <p:cNvSpPr/>
          <p:nvPr userDrawn="1"/>
        </p:nvSpPr>
        <p:spPr>
          <a:xfrm>
            <a:off x="10452691" y="6748945"/>
            <a:ext cx="838200" cy="109057"/>
          </a:xfrm>
          <a:prstGeom prst="rect">
            <a:avLst/>
          </a:prstGeom>
          <a:solidFill>
            <a:srgbClr val="049F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23;p8">
            <a:extLst>
              <a:ext uri="{FF2B5EF4-FFF2-40B4-BE49-F238E27FC236}">
                <a16:creationId xmlns:a16="http://schemas.microsoft.com/office/drawing/2014/main" id="{62507466-9C56-7125-68C2-86D30C5C7554}"/>
              </a:ext>
            </a:extLst>
          </p:cNvPr>
          <p:cNvSpPr/>
          <p:nvPr userDrawn="1"/>
        </p:nvSpPr>
        <p:spPr>
          <a:xfrm>
            <a:off x="11353800" y="6748945"/>
            <a:ext cx="838200" cy="109057"/>
          </a:xfrm>
          <a:prstGeom prst="rect">
            <a:avLst/>
          </a:prstGeom>
          <a:solidFill>
            <a:srgbClr val="7BBF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Picture 13" descr="A black background with white text&#10;&#10;AI-generated content may be incorrect.">
            <a:extLst>
              <a:ext uri="{FF2B5EF4-FFF2-40B4-BE49-F238E27FC236}">
                <a16:creationId xmlns:a16="http://schemas.microsoft.com/office/drawing/2014/main" id="{F5FEAC1B-93B8-4961-02B1-292A6C5C261C}"/>
              </a:ext>
            </a:extLst>
          </p:cNvPr>
          <p:cNvPicPr preferRelativeResize="0">
            <a:picLocks/>
          </p:cNvPicPr>
          <p:nvPr userDrawn="1"/>
        </p:nvPicPr>
        <p:blipFill>
          <a:blip r:embed="rId3">
            <a:extLst>
              <a:ext uri="{28A0092B-C50C-407E-A947-70E740481C1C}">
                <a14:useLocalDpi xmlns:a14="http://schemas.microsoft.com/office/drawing/2010/main" val="0"/>
              </a:ext>
            </a:extLst>
          </a:blip>
          <a:stretch>
            <a:fillRect/>
          </a:stretch>
        </p:blipFill>
        <p:spPr>
          <a:xfrm>
            <a:off x="-117348" y="0"/>
            <a:ext cx="4069080" cy="1316736"/>
          </a:xfrm>
          <a:prstGeom prst="rect">
            <a:avLst/>
          </a:prstGeom>
        </p:spPr>
      </p:pic>
      <p:pic>
        <p:nvPicPr>
          <p:cNvPr id="9" name="Picture 8">
            <a:extLst>
              <a:ext uri="{FF2B5EF4-FFF2-40B4-BE49-F238E27FC236}">
                <a16:creationId xmlns:a16="http://schemas.microsoft.com/office/drawing/2014/main" id="{C5FFD023-B269-56AA-9002-644805BA7DA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9728" y="9144"/>
            <a:ext cx="4065021" cy="1316736"/>
          </a:xfrm>
          <a:prstGeom prst="rect">
            <a:avLst/>
          </a:prstGeom>
        </p:spPr>
      </p:pic>
      <p:pic>
        <p:nvPicPr>
          <p:cNvPr id="11" name="Google Shape;25;p8">
            <a:extLst>
              <a:ext uri="{FF2B5EF4-FFF2-40B4-BE49-F238E27FC236}">
                <a16:creationId xmlns:a16="http://schemas.microsoft.com/office/drawing/2014/main" id="{513DA85E-9873-CB34-27EB-55893B289C79}"/>
              </a:ext>
            </a:extLst>
          </p:cNvPr>
          <p:cNvPicPr preferRelativeResize="0"/>
          <p:nvPr userDrawn="1"/>
        </p:nvPicPr>
        <p:blipFill rotWithShape="1">
          <a:blip r:embed="rId5">
            <a:alphaModFix/>
          </a:blip>
          <a:srcRect/>
          <a:stretch/>
        </p:blipFill>
        <p:spPr>
          <a:xfrm>
            <a:off x="9870949" y="6122782"/>
            <a:ext cx="2068499" cy="519717"/>
          </a:xfrm>
          <a:prstGeom prst="rect">
            <a:avLst/>
          </a:prstGeom>
          <a:noFill/>
          <a:ln>
            <a:noFill/>
          </a:ln>
        </p:spPr>
      </p:pic>
    </p:spTree>
    <p:extLst>
      <p:ext uri="{BB962C8B-B14F-4D97-AF65-F5344CB8AC3E}">
        <p14:creationId xmlns:p14="http://schemas.microsoft.com/office/powerpoint/2010/main" val="1492099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838200" y="745453"/>
            <a:ext cx="10515600" cy="821917"/>
          </a:xfrm>
          <a:prstGeom prst="rect">
            <a:avLst/>
          </a:prstGeom>
        </p:spPr>
        <p:txBody>
          <a:bodyPr/>
          <a:lstStyle>
            <a:lvl1pPr>
              <a:defRPr sz="3600">
                <a:solidFill>
                  <a:schemeClr val="tx1">
                    <a:lumMod val="65000"/>
                    <a:lumOff val="35000"/>
                  </a:schemeClr>
                </a:solidFill>
              </a:defRPr>
            </a:lvl1pPr>
          </a:lstStyle>
          <a:p>
            <a:r>
              <a:rPr lang="en-US"/>
              <a:t>Statewide Coordination Center</a:t>
            </a:r>
          </a:p>
        </p:txBody>
      </p:sp>
      <p:pic>
        <p:nvPicPr>
          <p:cNvPr id="2" name="Picture 1" descr="A black background with purple text&#10;&#10;AI-generated content may be incorrect.">
            <a:extLst>
              <a:ext uri="{FF2B5EF4-FFF2-40B4-BE49-F238E27FC236}">
                <a16:creationId xmlns:a16="http://schemas.microsoft.com/office/drawing/2014/main" id="{23CACBA9-DBE2-1191-0210-6D7C733B12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 y="6112524"/>
            <a:ext cx="2326008" cy="628205"/>
          </a:xfrm>
          <a:prstGeom prst="rect">
            <a:avLst/>
          </a:prstGeom>
          <a:effectLst/>
        </p:spPr>
      </p:pic>
    </p:spTree>
    <p:extLst>
      <p:ext uri="{BB962C8B-B14F-4D97-AF65-F5344CB8AC3E}">
        <p14:creationId xmlns:p14="http://schemas.microsoft.com/office/powerpoint/2010/main" val="2170606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5B36-7E55-30F8-A028-C40807FF5C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486B9C-5550-4080-84C0-949CCCB5CE45}"/>
              </a:ext>
            </a:extLst>
          </p:cNvPr>
          <p:cNvSpPr>
            <a:spLocks noGrp="1"/>
          </p:cNvSpPr>
          <p:nvPr>
            <p:ph type="dt" idx="10"/>
          </p:nvPr>
        </p:nvSpPr>
        <p:spPr/>
        <p:txBody>
          <a:bodyPr/>
          <a:lstStyle/>
          <a:p>
            <a:endParaRPr lang="en-US"/>
          </a:p>
        </p:txBody>
      </p:sp>
      <p:sp>
        <p:nvSpPr>
          <p:cNvPr id="4" name="Footer Placeholder 3">
            <a:extLst>
              <a:ext uri="{FF2B5EF4-FFF2-40B4-BE49-F238E27FC236}">
                <a16:creationId xmlns:a16="http://schemas.microsoft.com/office/drawing/2014/main" id="{28933E00-879A-21F7-7DAB-7A963294BE3D}"/>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EB58F57B-5AFB-A42D-FF8D-E4CFE1F3B4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05125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60905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369937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Helvetica Regular"/>
              </a:defRPr>
            </a:lvl1pPr>
          </a:lstStyle>
          <a:p>
            <a:fld id="{E927A71C-5EB0-45EC-B0AD-E94D765AE5AB}" type="slidenum">
              <a:rPr lang="en-US" smtClean="0"/>
              <a:pPr/>
              <a:t>‹#›</a:t>
            </a:fld>
            <a:endParaRPr lang="en-US" dirty="0"/>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10" name="Rectangle 9"/>
          <p:cNvSpPr/>
          <p:nvPr userDrawn="1"/>
        </p:nvSpPr>
        <p:spPr>
          <a:xfrm>
            <a:off x="5448592" y="4068332"/>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latin typeface="Helvetica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latin typeface="Helvetica Regular"/>
              </a:defRPr>
            </a:lvl1pPr>
          </a:lstStyle>
          <a:p>
            <a:r>
              <a:rPr lang="en-US" dirty="0"/>
              <a:t>Click to edit Master title style</a:t>
            </a:r>
          </a:p>
        </p:txBody>
      </p:sp>
      <p:pic>
        <p:nvPicPr>
          <p:cNvPr id="5" name="Picture 4" descr="A close-up of a logo&#10;&#10;AI-generated content may be incorrect.">
            <a:extLst>
              <a:ext uri="{FF2B5EF4-FFF2-40B4-BE49-F238E27FC236}">
                <a16:creationId xmlns:a16="http://schemas.microsoft.com/office/drawing/2014/main" id="{AFA50080-15E3-F84F-1C29-B38F39BA60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6843" y="-14792"/>
            <a:ext cx="6046906" cy="2078324"/>
          </a:xfrm>
          <a:prstGeom prst="rect">
            <a:avLst/>
          </a:prstGeom>
        </p:spPr>
      </p:pic>
      <p:sp>
        <p:nvSpPr>
          <p:cNvPr id="4" name="Rectangle: Diagonal Corners Snipped 3">
            <a:extLst>
              <a:ext uri="{FF2B5EF4-FFF2-40B4-BE49-F238E27FC236}">
                <a16:creationId xmlns:a16="http://schemas.microsoft.com/office/drawing/2014/main" id="{53E8A95F-9D2A-601A-897B-C3D3B1EEDB3F}"/>
              </a:ext>
            </a:extLst>
          </p:cNvPr>
          <p:cNvSpPr/>
          <p:nvPr userDrawn="1"/>
        </p:nvSpPr>
        <p:spPr>
          <a:xfrm>
            <a:off x="-1" y="6112525"/>
            <a:ext cx="2550733" cy="644325"/>
          </a:xfrm>
          <a:prstGeom prst="snip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Regular"/>
            </a:endParaRPr>
          </a:p>
        </p:txBody>
      </p:sp>
      <p:pic>
        <p:nvPicPr>
          <p:cNvPr id="12" name="Picture 11" descr="A black background with purple text&#10;&#10;AI-generated content may be incorrect.">
            <a:extLst>
              <a:ext uri="{FF2B5EF4-FFF2-40B4-BE49-F238E27FC236}">
                <a16:creationId xmlns:a16="http://schemas.microsoft.com/office/drawing/2014/main" id="{F302B18B-0082-22D9-9843-F76E979F00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 y="6112524"/>
            <a:ext cx="2326008" cy="628205"/>
          </a:xfrm>
          <a:prstGeom prst="rect">
            <a:avLst/>
          </a:prstGeom>
          <a:effectLst/>
        </p:spPr>
      </p:pic>
    </p:spTree>
    <p:extLst>
      <p:ext uri="{BB962C8B-B14F-4D97-AF65-F5344CB8AC3E}">
        <p14:creationId xmlns:p14="http://schemas.microsoft.com/office/powerpoint/2010/main" val="34327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87202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42648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22390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38513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1200"/>
            </a:lvl1p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80973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0E79"/>
                </a:solidFill>
              </a:defRPr>
            </a:lvl1pPr>
          </a:lstStyle>
          <a:p>
            <a:r>
              <a:rPr lang="en-US" dirty="0"/>
              <a:t>Click to edit Master title style</a:t>
            </a:r>
          </a:p>
        </p:txBody>
      </p:sp>
    </p:spTree>
    <p:extLst>
      <p:ext uri="{BB962C8B-B14F-4D97-AF65-F5344CB8AC3E}">
        <p14:creationId xmlns:p14="http://schemas.microsoft.com/office/powerpoint/2010/main" val="2737875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sz="1200"/>
            </a:lvl1p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127534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85158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1665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descr="A black background with purple text&#10;&#10;AI-generated content may be incorrect.">
            <a:extLst>
              <a:ext uri="{FF2B5EF4-FFF2-40B4-BE49-F238E27FC236}">
                <a16:creationId xmlns:a16="http://schemas.microsoft.com/office/drawing/2014/main" id="{8E72186B-0328-1281-9F4B-AF1CF3D4E6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9101" y="6112524"/>
            <a:ext cx="2326008" cy="628205"/>
          </a:xfrm>
          <a:prstGeom prst="rect">
            <a:avLst/>
          </a:prstGeom>
          <a:effectLst/>
        </p:spPr>
      </p:pic>
    </p:spTree>
    <p:extLst>
      <p:ext uri="{BB962C8B-B14F-4D97-AF65-F5344CB8AC3E}">
        <p14:creationId xmlns:p14="http://schemas.microsoft.com/office/powerpoint/2010/main" val="254548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177638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dirty="0"/>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767101"/>
            <a:ext cx="6743408" cy="1097284"/>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3882587"/>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2916408"/>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hasCustomPrompt="1"/>
          </p:nvPr>
        </p:nvSpPr>
        <p:spPr>
          <a:xfrm>
            <a:off x="5448592" y="1986481"/>
            <a:ext cx="6743408" cy="656696"/>
          </a:xfrm>
        </p:spPr>
        <p:txBody>
          <a:bodyPr anchor="b"/>
          <a:lstStyle>
            <a:lvl1pPr algn="ctr">
              <a:defRPr sz="4400">
                <a:solidFill>
                  <a:schemeClr val="bg1"/>
                </a:solidFill>
              </a:defRPr>
            </a:lvl1pPr>
          </a:lstStyle>
          <a:p>
            <a:r>
              <a:rPr lang="en-US" dirty="0"/>
              <a:t>Click to edit style</a:t>
            </a:r>
          </a:p>
        </p:txBody>
      </p:sp>
      <p:sp>
        <p:nvSpPr>
          <p:cNvPr id="4" name="Text Placeholder 28">
            <a:extLst>
              <a:ext uri="{FF2B5EF4-FFF2-40B4-BE49-F238E27FC236}">
                <a16:creationId xmlns:a16="http://schemas.microsoft.com/office/drawing/2014/main" id="{899727FC-750B-293D-7867-BF9DF3AC6650}"/>
              </a:ext>
            </a:extLst>
          </p:cNvPr>
          <p:cNvSpPr>
            <a:spLocks noGrp="1"/>
          </p:cNvSpPr>
          <p:nvPr>
            <p:ph type="body" sz="quarter" idx="16"/>
          </p:nvPr>
        </p:nvSpPr>
        <p:spPr>
          <a:xfrm>
            <a:off x="5448592" y="4103092"/>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238590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9" name="Rectangle 8"/>
          <p:cNvSpPr/>
          <p:nvPr userDrawn="1"/>
        </p:nvSpPr>
        <p:spPr>
          <a:xfrm>
            <a:off x="5448592" y="1192582"/>
            <a:ext cx="6743408" cy="881143"/>
          </a:xfrm>
          <a:prstGeom prst="rect">
            <a:avLst/>
          </a:prstGeom>
          <a:solidFill>
            <a:srgbClr val="341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2073725"/>
            <a:ext cx="6743408" cy="110012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1405538"/>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3369387"/>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48592" y="4249546"/>
            <a:ext cx="6743408" cy="106489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4"/>
          </p:nvPr>
        </p:nvSpPr>
        <p:spPr>
          <a:xfrm>
            <a:off x="5448300" y="2210618"/>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3565714"/>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300" y="4373555"/>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51425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53800" y="6403106"/>
            <a:ext cx="640080" cy="365125"/>
          </a:xfrm>
        </p:spPr>
        <p:txBody>
          <a:bodyPr/>
          <a:lstStyle/>
          <a:p>
            <a:fld id="{E927A71C-5EB0-45EC-B0AD-E94D765AE5AB}" type="slidenum">
              <a:rPr lang="en-US" smtClean="0"/>
              <a:t>‹#›</a:t>
            </a:fld>
            <a:endParaRPr lang="en-US"/>
          </a:p>
        </p:txBody>
      </p:sp>
      <p:sp>
        <p:nvSpPr>
          <p:cNvPr id="8" name="Rectangle 7"/>
          <p:cNvSpPr/>
          <p:nvPr userDrawn="1"/>
        </p:nvSpPr>
        <p:spPr>
          <a:xfrm>
            <a:off x="5448592" y="672999"/>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300" y="1550062"/>
            <a:ext cx="6743408" cy="88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2622017"/>
            <a:ext cx="6743408" cy="883987"/>
          </a:xfrm>
          <a:prstGeom prst="rect">
            <a:avLst/>
          </a:prstGeom>
          <a:solidFill>
            <a:srgbClr val="341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300" y="1763018"/>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3500059"/>
            <a:ext cx="6743408" cy="880159"/>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48592" y="4588174"/>
            <a:ext cx="6743408" cy="883987"/>
          </a:xfrm>
          <a:prstGeom prst="rect">
            <a:avLst/>
          </a:prstGeom>
          <a:solidFill>
            <a:srgbClr val="341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p:cNvSpPr>
            <a:spLocks noGrp="1"/>
          </p:cNvSpPr>
          <p:nvPr>
            <p:ph type="body" sz="quarter" idx="13"/>
          </p:nvPr>
        </p:nvSpPr>
        <p:spPr>
          <a:xfrm>
            <a:off x="5448300" y="895308"/>
            <a:ext cx="6743700" cy="477837"/>
          </a:xfrm>
        </p:spPr>
        <p:txBody>
          <a:bodyPr vert="horz" lIns="91440" tIns="45720" rIns="91440" bIns="45720" rtlCol="0">
            <a:normAutofit/>
          </a:bodyPr>
          <a:lstStyle>
            <a:lvl1pPr marL="228600" indent="-228600" algn="ctr">
              <a:buFont typeface="Arial" panose="020B0604020202020204" pitchFamily="34" charset="0"/>
              <a:buNone/>
              <a:defRPr lang="en-US" sz="240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marL="0" lvl="0" indent="0" algn="ctr"/>
            <a:r>
              <a:rPr lang="en-US" dirty="0"/>
              <a:t>Click to edit Master text styles</a:t>
            </a:r>
          </a:p>
        </p:txBody>
      </p:sp>
      <p:sp>
        <p:nvSpPr>
          <p:cNvPr id="25" name="Text Placeholder 24"/>
          <p:cNvSpPr>
            <a:spLocks noGrp="1"/>
          </p:cNvSpPr>
          <p:nvPr>
            <p:ph type="body" sz="quarter" idx="14"/>
          </p:nvPr>
        </p:nvSpPr>
        <p:spPr>
          <a:xfrm>
            <a:off x="5448300" y="2888878"/>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3635943"/>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008" y="4782517"/>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 name="Rectangle 1">
            <a:extLst>
              <a:ext uri="{FF2B5EF4-FFF2-40B4-BE49-F238E27FC236}">
                <a16:creationId xmlns:a16="http://schemas.microsoft.com/office/drawing/2014/main" id="{2092564D-41E2-D4AA-DFA7-6BAFA27117A9}"/>
              </a:ext>
            </a:extLst>
          </p:cNvPr>
          <p:cNvSpPr/>
          <p:nvPr userDrawn="1"/>
        </p:nvSpPr>
        <p:spPr>
          <a:xfrm>
            <a:off x="5448592" y="5472160"/>
            <a:ext cx="6743408" cy="880159"/>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8">
            <a:extLst>
              <a:ext uri="{FF2B5EF4-FFF2-40B4-BE49-F238E27FC236}">
                <a16:creationId xmlns:a16="http://schemas.microsoft.com/office/drawing/2014/main" id="{FBEEA2A6-E872-FC69-27B3-B92B0F04C22A}"/>
              </a:ext>
            </a:extLst>
          </p:cNvPr>
          <p:cNvSpPr>
            <a:spLocks noGrp="1"/>
          </p:cNvSpPr>
          <p:nvPr>
            <p:ph type="body" sz="quarter" idx="17"/>
          </p:nvPr>
        </p:nvSpPr>
        <p:spPr>
          <a:xfrm>
            <a:off x="5448300" y="5581860"/>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42489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2038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9119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570-C466-044C-8B63-771805C8308F}"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689D-819A-8E41-A8D2-3DB423687EAC}" type="slidenum">
              <a:rPr lang="en-US" smtClean="0"/>
              <a:t>‹#›</a:t>
            </a:fld>
            <a:endParaRPr lang="en-US"/>
          </a:p>
        </p:txBody>
      </p:sp>
    </p:spTree>
    <p:extLst>
      <p:ext uri="{BB962C8B-B14F-4D97-AF65-F5344CB8AC3E}">
        <p14:creationId xmlns:p14="http://schemas.microsoft.com/office/powerpoint/2010/main" val="1727100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20806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96161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1297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95745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99472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
        <p:nvSpPr>
          <p:cNvPr id="2" name="Slide Number Placeholder 5">
            <a:extLst>
              <a:ext uri="{FF2B5EF4-FFF2-40B4-BE49-F238E27FC236}">
                <a16:creationId xmlns:a16="http://schemas.microsoft.com/office/drawing/2014/main" id="{7AE98A07-41B2-62BE-F87D-5E67B0DD53DC}"/>
              </a:ext>
            </a:extLst>
          </p:cNvPr>
          <p:cNvSpPr txBox="1">
            <a:spLocks/>
          </p:cNvSpPr>
          <p:nvPr userDrawn="1"/>
        </p:nvSpPr>
        <p:spPr>
          <a:xfrm>
            <a:off x="11353800" y="6403076"/>
            <a:ext cx="64008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rgbClr val="341575"/>
                </a:solidFill>
                <a:latin typeface="Helvetica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27A71C-5EB0-45EC-B0AD-E94D765AE5AB}" type="slidenum">
              <a:rPr lang="en-US" smtClean="0"/>
              <a:pPr/>
              <a:t>‹#›</a:t>
            </a:fld>
            <a:endParaRPr lang="en-US"/>
          </a:p>
        </p:txBody>
      </p:sp>
    </p:spTree>
    <p:extLst>
      <p:ext uri="{BB962C8B-B14F-4D97-AF65-F5344CB8AC3E}">
        <p14:creationId xmlns:p14="http://schemas.microsoft.com/office/powerpoint/2010/main" val="15303959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895964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0278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18393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3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DA0570-C466-044C-8B63-771805C8308F}"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689D-819A-8E41-A8D2-3DB423687EAC}" type="slidenum">
              <a:rPr lang="en-US" smtClean="0"/>
              <a:t>‹#›</a:t>
            </a:fld>
            <a:endParaRPr lang="en-US"/>
          </a:p>
        </p:txBody>
      </p:sp>
    </p:spTree>
    <p:extLst>
      <p:ext uri="{BB962C8B-B14F-4D97-AF65-F5344CB8AC3E}">
        <p14:creationId xmlns:p14="http://schemas.microsoft.com/office/powerpoint/2010/main" val="1625968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429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41299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82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30336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552032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341575"/>
                </a:solidFill>
                <a:latin typeface="Helvetica Regular" panose="020B0604020202020204" charset="0"/>
                <a:cs typeface="Helvetica Regular" panose="020B0604020202020204"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E3E4D84-01C4-272D-CE19-DDF288D52CB8}"/>
              </a:ext>
            </a:extLst>
          </p:cNvPr>
          <p:cNvSpPr>
            <a:spLocks noGrp="1"/>
          </p:cNvSpPr>
          <p:nvPr>
            <p:ph type="sldNum" sz="quarter" idx="4"/>
          </p:nvPr>
        </p:nvSpPr>
        <p:spPr>
          <a:xfrm>
            <a:off x="5879522" y="6339761"/>
            <a:ext cx="432955" cy="334370"/>
          </a:xfrm>
          <a:prstGeom prst="rect">
            <a:avLst/>
          </a:prstGeom>
        </p:spPr>
        <p:txBody>
          <a:bodyPr/>
          <a:lstStyle>
            <a:lvl1pPr algn="r">
              <a:defRPr sz="1200" b="1">
                <a:solidFill>
                  <a:srgbClr val="341575"/>
                </a:solidFill>
                <a:latin typeface="Helvetica Light"/>
              </a:defRPr>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13925175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rgbClr val="341575"/>
                </a:solidFill>
                <a:latin typeface="Helvetica Regular" panose="020B0604020202020204" charset="0"/>
                <a:cs typeface="Helvetica Regular" panose="020B060402020202020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34157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C842232F-8895-4645-B141-3CEB86D10C42}"/>
              </a:ext>
            </a:extLst>
          </p:cNvPr>
          <p:cNvSpPr txBox="1">
            <a:spLocks/>
          </p:cNvSpPr>
          <p:nvPr userDrawn="1"/>
        </p:nvSpPr>
        <p:spPr>
          <a:xfrm>
            <a:off x="5879522" y="6339761"/>
            <a:ext cx="432955" cy="334370"/>
          </a:xfrm>
          <a:prstGeom prst="rect">
            <a:avLst/>
          </a:prstGeom>
        </p:spPr>
        <p:txBody>
          <a:bodyPr/>
          <a:lstStyle>
            <a:defPPr>
              <a:defRPr lang="en-US"/>
            </a:defPPr>
            <a:lvl1pPr marL="0" algn="r" defTabSz="914400" rtl="0" eaLnBrk="1" latinLnBrk="0" hangingPunct="1">
              <a:defRPr sz="1200" b="1" kern="1200">
                <a:solidFill>
                  <a:srgbClr val="341575"/>
                </a:solidFill>
                <a:latin typeface="Helvetica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26980668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341575"/>
                </a:solidFill>
                <a:latin typeface="Helvetica Regular" panose="020B0604020202020204" charset="0"/>
                <a:cs typeface="Helvetica Regular" panose="020B060402020202020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FE655541-5FA3-36C6-3AD2-5B6BB4EA4365}"/>
              </a:ext>
            </a:extLst>
          </p:cNvPr>
          <p:cNvSpPr txBox="1">
            <a:spLocks/>
          </p:cNvSpPr>
          <p:nvPr userDrawn="1"/>
        </p:nvSpPr>
        <p:spPr>
          <a:xfrm>
            <a:off x="5879522" y="6339761"/>
            <a:ext cx="432955" cy="334370"/>
          </a:xfrm>
          <a:prstGeom prst="rect">
            <a:avLst/>
          </a:prstGeom>
        </p:spPr>
        <p:txBody>
          <a:bodyPr/>
          <a:lstStyle>
            <a:defPPr>
              <a:defRPr lang="en-US"/>
            </a:defPPr>
            <a:lvl1pPr marL="0" algn="r" defTabSz="914400" rtl="0" eaLnBrk="1" latinLnBrk="0" hangingPunct="1">
              <a:defRPr sz="1200" b="1" kern="1200">
                <a:solidFill>
                  <a:srgbClr val="341575"/>
                </a:solidFill>
                <a:latin typeface="Helvetica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735760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rgbClr val="341575"/>
                </a:solidFill>
                <a:latin typeface="Helvetica Regular" panose="020B0604020202020204" charset="0"/>
                <a:cs typeface="Helvetica Regular" panose="020B060402020202020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AFBA361-16A5-4C94-B35A-85672F217458}"/>
              </a:ext>
            </a:extLst>
          </p:cNvPr>
          <p:cNvSpPr txBox="1">
            <a:spLocks/>
          </p:cNvSpPr>
          <p:nvPr userDrawn="1"/>
        </p:nvSpPr>
        <p:spPr>
          <a:xfrm>
            <a:off x="5879522" y="6339761"/>
            <a:ext cx="432955" cy="334370"/>
          </a:xfrm>
          <a:prstGeom prst="rect">
            <a:avLst/>
          </a:prstGeom>
        </p:spPr>
        <p:txBody>
          <a:bodyPr/>
          <a:lstStyle>
            <a:defPPr>
              <a:defRPr lang="en-US"/>
            </a:defPPr>
            <a:lvl1pPr marL="0" algn="r" defTabSz="914400" rtl="0" eaLnBrk="1" latinLnBrk="0" hangingPunct="1">
              <a:defRPr sz="1200" b="1" kern="1200">
                <a:solidFill>
                  <a:srgbClr val="341575"/>
                </a:solidFill>
                <a:latin typeface="Helvetica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3182526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341575"/>
                </a:solidFill>
                <a:latin typeface="Helvetica Regular" panose="020B0604020202020204" charset="0"/>
                <a:cs typeface="Helvetica Regular" panose="020B0604020202020204" charset="0"/>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7569F321-E0C8-DDA2-6607-381D4840E52C}"/>
              </a:ext>
            </a:extLst>
          </p:cNvPr>
          <p:cNvSpPr txBox="1">
            <a:spLocks/>
          </p:cNvSpPr>
          <p:nvPr userDrawn="1"/>
        </p:nvSpPr>
        <p:spPr>
          <a:xfrm>
            <a:off x="5879522" y="6339761"/>
            <a:ext cx="432955" cy="334370"/>
          </a:xfrm>
          <a:prstGeom prst="rect">
            <a:avLst/>
          </a:prstGeom>
        </p:spPr>
        <p:txBody>
          <a:bodyPr/>
          <a:lstStyle>
            <a:defPPr>
              <a:defRPr lang="en-US"/>
            </a:defPPr>
            <a:lvl1pPr marL="0" algn="r" defTabSz="914400" rtl="0" eaLnBrk="1" latinLnBrk="0" hangingPunct="1">
              <a:defRPr sz="1200" b="1" kern="1200">
                <a:solidFill>
                  <a:srgbClr val="341575"/>
                </a:solidFill>
                <a:latin typeface="Helvetica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267400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E65683-FE3C-D4EC-3B8A-8B8D1B835387}"/>
              </a:ext>
            </a:extLst>
          </p:cNvPr>
          <p:cNvSpPr/>
          <p:nvPr userDrawn="1"/>
        </p:nvSpPr>
        <p:spPr>
          <a:xfrm>
            <a:off x="0" y="1807930"/>
            <a:ext cx="9040537" cy="59030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9" name="Rectangle 8">
            <a:extLst>
              <a:ext uri="{FF2B5EF4-FFF2-40B4-BE49-F238E27FC236}">
                <a16:creationId xmlns:a16="http://schemas.microsoft.com/office/drawing/2014/main" id="{C4D07E69-11F6-1B03-25C3-F357557D5903}"/>
              </a:ext>
            </a:extLst>
          </p:cNvPr>
          <p:cNvSpPr/>
          <p:nvPr userDrawn="1"/>
        </p:nvSpPr>
        <p:spPr>
          <a:xfrm>
            <a:off x="-4485" y="2409603"/>
            <a:ext cx="9040537" cy="915279"/>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10" name="Subtitle 2">
            <a:extLst>
              <a:ext uri="{FF2B5EF4-FFF2-40B4-BE49-F238E27FC236}">
                <a16:creationId xmlns:a16="http://schemas.microsoft.com/office/drawing/2014/main" id="{028351AF-6EA6-0080-5474-6E843F37F27B}"/>
              </a:ext>
            </a:extLst>
          </p:cNvPr>
          <p:cNvSpPr>
            <a:spLocks noGrp="1"/>
          </p:cNvSpPr>
          <p:nvPr>
            <p:ph type="subTitle" idx="1"/>
          </p:nvPr>
        </p:nvSpPr>
        <p:spPr>
          <a:xfrm>
            <a:off x="2455431" y="2548801"/>
            <a:ext cx="6479020" cy="728375"/>
          </a:xfrm>
          <a:prstGeom prst="rect">
            <a:avLst/>
          </a:prstGeom>
        </p:spPr>
        <p:txBody>
          <a:bodyPr/>
          <a:lstStyle>
            <a:lvl1pPr marL="0" indent="0" algn="l">
              <a:buNone/>
              <a:defRPr sz="2400">
                <a:solidFill>
                  <a:schemeClr val="bg1"/>
                </a:solidFill>
                <a:latin typeface="Helvetica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itle 1">
            <a:extLst>
              <a:ext uri="{FF2B5EF4-FFF2-40B4-BE49-F238E27FC236}">
                <a16:creationId xmlns:a16="http://schemas.microsoft.com/office/drawing/2014/main" id="{0AD892E6-62CB-03AC-25A5-229A5F61DEFE}"/>
              </a:ext>
            </a:extLst>
          </p:cNvPr>
          <p:cNvSpPr>
            <a:spLocks noGrp="1"/>
          </p:cNvSpPr>
          <p:nvPr>
            <p:ph type="ctrTitle" hasCustomPrompt="1"/>
          </p:nvPr>
        </p:nvSpPr>
        <p:spPr>
          <a:xfrm>
            <a:off x="2466775" y="1976693"/>
            <a:ext cx="6467676" cy="438676"/>
          </a:xfrm>
          <a:prstGeom prst="rect">
            <a:avLst/>
          </a:prstGeom>
        </p:spPr>
        <p:txBody>
          <a:bodyPr anchor="b"/>
          <a:lstStyle>
            <a:lvl1pPr algn="l">
              <a:defRPr sz="3600">
                <a:solidFill>
                  <a:schemeClr val="bg1"/>
                </a:solidFill>
                <a:latin typeface="Helvetica Regular"/>
              </a:defRPr>
            </a:lvl1pPr>
          </a:lstStyle>
          <a:p>
            <a:r>
              <a:rPr lang="en-US" dirty="0"/>
              <a:t>Name</a:t>
            </a:r>
          </a:p>
        </p:txBody>
      </p:sp>
      <p:sp>
        <p:nvSpPr>
          <p:cNvPr id="16" name="Rectangle 15">
            <a:extLst>
              <a:ext uri="{FF2B5EF4-FFF2-40B4-BE49-F238E27FC236}">
                <a16:creationId xmlns:a16="http://schemas.microsoft.com/office/drawing/2014/main" id="{00C89DDC-0B71-8EC9-7600-04D86864D6DC}"/>
              </a:ext>
            </a:extLst>
          </p:cNvPr>
          <p:cNvSpPr/>
          <p:nvPr userDrawn="1"/>
        </p:nvSpPr>
        <p:spPr>
          <a:xfrm>
            <a:off x="495712" y="1587500"/>
            <a:ext cx="1752188" cy="1945619"/>
          </a:xfrm>
          <a:prstGeom prst="rect">
            <a:avLst/>
          </a:prstGeom>
          <a:solidFill>
            <a:schemeClr val="bg1"/>
          </a:solidFill>
          <a:ln>
            <a:solidFill>
              <a:srgbClr val="3913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Regular"/>
            </a:endParaRPr>
          </a:p>
        </p:txBody>
      </p:sp>
      <p:sp>
        <p:nvSpPr>
          <p:cNvPr id="18" name="Title Placeholder 1">
            <a:extLst>
              <a:ext uri="{FF2B5EF4-FFF2-40B4-BE49-F238E27FC236}">
                <a16:creationId xmlns:a16="http://schemas.microsoft.com/office/drawing/2014/main" id="{269869DB-F30B-45B1-AB01-89655A328C56}"/>
              </a:ext>
            </a:extLst>
          </p:cNvPr>
          <p:cNvSpPr txBox="1">
            <a:spLocks/>
          </p:cNvSpPr>
          <p:nvPr userDrawn="1"/>
        </p:nvSpPr>
        <p:spPr>
          <a:xfrm>
            <a:off x="495712" y="341542"/>
            <a:ext cx="10515600" cy="709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391378"/>
                </a:solidFill>
                <a:latin typeface="+mj-lt"/>
                <a:ea typeface="+mj-ea"/>
                <a:cs typeface="+mj-cs"/>
              </a:defRPr>
            </a:lvl1pPr>
          </a:lstStyle>
          <a:p>
            <a:r>
              <a:rPr lang="en-US" sz="4800" dirty="0">
                <a:latin typeface="Helvetica Regular"/>
              </a:rPr>
              <a:t>Click to edit Master title style</a:t>
            </a:r>
          </a:p>
        </p:txBody>
      </p:sp>
      <p:sp>
        <p:nvSpPr>
          <p:cNvPr id="12" name="Text Placeholder 11">
            <a:extLst>
              <a:ext uri="{FF2B5EF4-FFF2-40B4-BE49-F238E27FC236}">
                <a16:creationId xmlns:a16="http://schemas.microsoft.com/office/drawing/2014/main" id="{0CA2155D-93EB-5B80-CFEE-EFD4086143EF}"/>
              </a:ext>
            </a:extLst>
          </p:cNvPr>
          <p:cNvSpPr>
            <a:spLocks noGrp="1"/>
          </p:cNvSpPr>
          <p:nvPr>
            <p:ph type="body" sz="quarter" idx="11" hasCustomPrompt="1"/>
          </p:nvPr>
        </p:nvSpPr>
        <p:spPr>
          <a:xfrm>
            <a:off x="2459281" y="3336910"/>
            <a:ext cx="6479020" cy="422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7BBF43"/>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7BBF43"/>
                </a:solidFill>
                <a:latin typeface="Helvetica Regular"/>
              </a:rPr>
              <a:t>Insert Email</a:t>
            </a:r>
            <a:endParaRPr lang="en-US" dirty="0"/>
          </a:p>
        </p:txBody>
      </p:sp>
    </p:spTree>
    <p:extLst>
      <p:ext uri="{BB962C8B-B14F-4D97-AF65-F5344CB8AC3E}">
        <p14:creationId xmlns:p14="http://schemas.microsoft.com/office/powerpoint/2010/main" val="999204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
        <p:nvSpPr>
          <p:cNvPr id="6" name="Slide Number Placeholder 5">
            <a:extLst>
              <a:ext uri="{FF2B5EF4-FFF2-40B4-BE49-F238E27FC236}">
                <a16:creationId xmlns:a16="http://schemas.microsoft.com/office/drawing/2014/main" id="{48B4CFC3-88E8-DD45-B953-0BD606C7460C}"/>
              </a:ext>
            </a:extLst>
          </p:cNvPr>
          <p:cNvSpPr txBox="1">
            <a:spLocks/>
          </p:cNvSpPr>
          <p:nvPr userDrawn="1"/>
        </p:nvSpPr>
        <p:spPr>
          <a:xfrm>
            <a:off x="5879522" y="6339761"/>
            <a:ext cx="432955" cy="334370"/>
          </a:xfrm>
          <a:prstGeom prst="rect">
            <a:avLst/>
          </a:prstGeom>
        </p:spPr>
        <p:txBody>
          <a:bodyPr/>
          <a:lstStyle>
            <a:defPPr>
              <a:defRPr lang="en-US"/>
            </a:defPPr>
            <a:lvl1pPr marL="0" algn="r" defTabSz="914400" rtl="0" eaLnBrk="1" latinLnBrk="0" hangingPunct="1">
              <a:defRPr sz="1200" b="1" kern="1200">
                <a:solidFill>
                  <a:srgbClr val="341575"/>
                </a:solidFill>
                <a:latin typeface="Helvetica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3500229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rgbClr val="341575"/>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B6357A5-C000-CEC1-AFED-CD0FDADCA918}"/>
              </a:ext>
            </a:extLst>
          </p:cNvPr>
          <p:cNvSpPr txBox="1">
            <a:spLocks/>
          </p:cNvSpPr>
          <p:nvPr userDrawn="1"/>
        </p:nvSpPr>
        <p:spPr>
          <a:xfrm>
            <a:off x="5879522" y="6339761"/>
            <a:ext cx="432955" cy="334370"/>
          </a:xfrm>
          <a:prstGeom prst="rect">
            <a:avLst/>
          </a:prstGeom>
        </p:spPr>
        <p:txBody>
          <a:bodyPr/>
          <a:lstStyle>
            <a:defPPr>
              <a:defRPr lang="en-US"/>
            </a:defPPr>
            <a:lvl1pPr marL="0" algn="r" defTabSz="914400" rtl="0" eaLnBrk="1" latinLnBrk="0" hangingPunct="1">
              <a:defRPr sz="1200" b="1" kern="1200">
                <a:solidFill>
                  <a:srgbClr val="341575"/>
                </a:solidFill>
                <a:latin typeface="Helvetica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37852772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rgbClr val="341575"/>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766879C7-1D83-D2EA-EAC0-79248E3C2619}"/>
              </a:ext>
            </a:extLst>
          </p:cNvPr>
          <p:cNvSpPr txBox="1">
            <a:spLocks/>
          </p:cNvSpPr>
          <p:nvPr userDrawn="1"/>
        </p:nvSpPr>
        <p:spPr>
          <a:xfrm>
            <a:off x="5879522" y="6339761"/>
            <a:ext cx="432955" cy="334370"/>
          </a:xfrm>
          <a:prstGeom prst="rect">
            <a:avLst/>
          </a:prstGeom>
        </p:spPr>
        <p:txBody>
          <a:bodyPr/>
          <a:lstStyle>
            <a:defPPr>
              <a:defRPr lang="en-US"/>
            </a:defPPr>
            <a:lvl1pPr marL="0" algn="r" defTabSz="914400" rtl="0" eaLnBrk="1" latinLnBrk="0" hangingPunct="1">
              <a:defRPr sz="1200" b="1" kern="1200">
                <a:solidFill>
                  <a:srgbClr val="341575"/>
                </a:solidFill>
                <a:latin typeface="Helvetica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983749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95186"/>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10705277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04250" y="6605515"/>
            <a:ext cx="2743200" cy="252485"/>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7417316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591869"/>
            <a:ext cx="2743200" cy="266131"/>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06656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2188"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357863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10600"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83781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t>‹#›</a:t>
            </a:fld>
            <a:endParaRPr lang="en-US"/>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13161776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64573"/>
            <a:ext cx="2743200" cy="293427"/>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1566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E65683-FE3C-D4EC-3B8A-8B8D1B835387}"/>
              </a:ext>
            </a:extLst>
          </p:cNvPr>
          <p:cNvSpPr/>
          <p:nvPr userDrawn="1"/>
        </p:nvSpPr>
        <p:spPr>
          <a:xfrm>
            <a:off x="0" y="1807930"/>
            <a:ext cx="9040537" cy="59030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9" name="Rectangle 8">
            <a:extLst>
              <a:ext uri="{FF2B5EF4-FFF2-40B4-BE49-F238E27FC236}">
                <a16:creationId xmlns:a16="http://schemas.microsoft.com/office/drawing/2014/main" id="{C4D07E69-11F6-1B03-25C3-F357557D5903}"/>
              </a:ext>
            </a:extLst>
          </p:cNvPr>
          <p:cNvSpPr/>
          <p:nvPr userDrawn="1"/>
        </p:nvSpPr>
        <p:spPr>
          <a:xfrm>
            <a:off x="-4485" y="2409603"/>
            <a:ext cx="9040537" cy="915279"/>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10" name="Subtitle 2">
            <a:extLst>
              <a:ext uri="{FF2B5EF4-FFF2-40B4-BE49-F238E27FC236}">
                <a16:creationId xmlns:a16="http://schemas.microsoft.com/office/drawing/2014/main" id="{028351AF-6EA6-0080-5474-6E843F37F27B}"/>
              </a:ext>
            </a:extLst>
          </p:cNvPr>
          <p:cNvSpPr>
            <a:spLocks noGrp="1"/>
          </p:cNvSpPr>
          <p:nvPr>
            <p:ph type="subTitle" idx="1"/>
          </p:nvPr>
        </p:nvSpPr>
        <p:spPr>
          <a:xfrm>
            <a:off x="2455431" y="2548801"/>
            <a:ext cx="6479020" cy="728375"/>
          </a:xfrm>
          <a:prstGeom prst="rect">
            <a:avLst/>
          </a:prstGeom>
        </p:spPr>
        <p:txBody>
          <a:bodyPr/>
          <a:lstStyle>
            <a:lvl1pPr marL="0" indent="0" algn="l">
              <a:buNone/>
              <a:defRPr sz="2400">
                <a:solidFill>
                  <a:schemeClr val="bg1"/>
                </a:solidFill>
                <a:latin typeface="Helvetica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itle 1">
            <a:extLst>
              <a:ext uri="{FF2B5EF4-FFF2-40B4-BE49-F238E27FC236}">
                <a16:creationId xmlns:a16="http://schemas.microsoft.com/office/drawing/2014/main" id="{0AD892E6-62CB-03AC-25A5-229A5F61DEFE}"/>
              </a:ext>
            </a:extLst>
          </p:cNvPr>
          <p:cNvSpPr>
            <a:spLocks noGrp="1"/>
          </p:cNvSpPr>
          <p:nvPr>
            <p:ph type="ctrTitle" hasCustomPrompt="1"/>
          </p:nvPr>
        </p:nvSpPr>
        <p:spPr>
          <a:xfrm>
            <a:off x="2466775" y="1967549"/>
            <a:ext cx="6467676" cy="438676"/>
          </a:xfrm>
          <a:prstGeom prst="rect">
            <a:avLst/>
          </a:prstGeom>
        </p:spPr>
        <p:txBody>
          <a:bodyPr anchor="b"/>
          <a:lstStyle>
            <a:lvl1pPr algn="l">
              <a:defRPr sz="3600">
                <a:solidFill>
                  <a:schemeClr val="bg1"/>
                </a:solidFill>
                <a:latin typeface="Helvetica Regular"/>
              </a:defRPr>
            </a:lvl1pPr>
          </a:lstStyle>
          <a:p>
            <a:r>
              <a:rPr lang="en-US" dirty="0"/>
              <a:t>Name</a:t>
            </a:r>
          </a:p>
        </p:txBody>
      </p:sp>
      <p:sp>
        <p:nvSpPr>
          <p:cNvPr id="16" name="Rectangle 15">
            <a:extLst>
              <a:ext uri="{FF2B5EF4-FFF2-40B4-BE49-F238E27FC236}">
                <a16:creationId xmlns:a16="http://schemas.microsoft.com/office/drawing/2014/main" id="{00C89DDC-0B71-8EC9-7600-04D86864D6DC}"/>
              </a:ext>
            </a:extLst>
          </p:cNvPr>
          <p:cNvSpPr/>
          <p:nvPr userDrawn="1"/>
        </p:nvSpPr>
        <p:spPr>
          <a:xfrm>
            <a:off x="495712" y="1587500"/>
            <a:ext cx="1752188" cy="1945619"/>
          </a:xfrm>
          <a:prstGeom prst="rect">
            <a:avLst/>
          </a:prstGeom>
          <a:solidFill>
            <a:schemeClr val="bg1"/>
          </a:solidFill>
          <a:ln>
            <a:solidFill>
              <a:srgbClr val="3913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Regular"/>
            </a:endParaRPr>
          </a:p>
        </p:txBody>
      </p:sp>
      <p:sp>
        <p:nvSpPr>
          <p:cNvPr id="18" name="Title Placeholder 1">
            <a:extLst>
              <a:ext uri="{FF2B5EF4-FFF2-40B4-BE49-F238E27FC236}">
                <a16:creationId xmlns:a16="http://schemas.microsoft.com/office/drawing/2014/main" id="{269869DB-F30B-45B1-AB01-89655A328C56}"/>
              </a:ext>
            </a:extLst>
          </p:cNvPr>
          <p:cNvSpPr txBox="1">
            <a:spLocks/>
          </p:cNvSpPr>
          <p:nvPr userDrawn="1"/>
        </p:nvSpPr>
        <p:spPr>
          <a:xfrm>
            <a:off x="495712" y="341542"/>
            <a:ext cx="10515600" cy="709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391378"/>
                </a:solidFill>
                <a:latin typeface="+mj-lt"/>
                <a:ea typeface="+mj-ea"/>
                <a:cs typeface="+mj-cs"/>
              </a:defRPr>
            </a:lvl1pPr>
          </a:lstStyle>
          <a:p>
            <a:r>
              <a:rPr lang="en-US" sz="4800" dirty="0">
                <a:latin typeface="Helvetica Regular"/>
              </a:rPr>
              <a:t>Click to edit Master title style</a:t>
            </a:r>
          </a:p>
        </p:txBody>
      </p:sp>
      <p:sp>
        <p:nvSpPr>
          <p:cNvPr id="12" name="Text Placeholder 11">
            <a:extLst>
              <a:ext uri="{FF2B5EF4-FFF2-40B4-BE49-F238E27FC236}">
                <a16:creationId xmlns:a16="http://schemas.microsoft.com/office/drawing/2014/main" id="{0CA2155D-93EB-5B80-CFEE-EFD4086143EF}"/>
              </a:ext>
            </a:extLst>
          </p:cNvPr>
          <p:cNvSpPr>
            <a:spLocks noGrp="1"/>
          </p:cNvSpPr>
          <p:nvPr>
            <p:ph type="body" sz="quarter" idx="11" hasCustomPrompt="1"/>
          </p:nvPr>
        </p:nvSpPr>
        <p:spPr>
          <a:xfrm>
            <a:off x="2459281" y="3336910"/>
            <a:ext cx="6479020" cy="422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7BBF43"/>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7BBF43"/>
                </a:solidFill>
                <a:latin typeface="Helvetica Regular"/>
              </a:rPr>
              <a:t>Insert Email</a:t>
            </a:r>
            <a:endParaRPr lang="en-US" dirty="0"/>
          </a:p>
        </p:txBody>
      </p:sp>
      <p:sp>
        <p:nvSpPr>
          <p:cNvPr id="2" name="Rectangle 1">
            <a:extLst>
              <a:ext uri="{FF2B5EF4-FFF2-40B4-BE49-F238E27FC236}">
                <a16:creationId xmlns:a16="http://schemas.microsoft.com/office/drawing/2014/main" id="{4211D08F-93F3-88DF-0D57-485FABAA63CE}"/>
              </a:ext>
            </a:extLst>
          </p:cNvPr>
          <p:cNvSpPr/>
          <p:nvPr userDrawn="1"/>
        </p:nvSpPr>
        <p:spPr>
          <a:xfrm>
            <a:off x="-4995" y="4291287"/>
            <a:ext cx="9040537" cy="59030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3" name="Rectangle 2">
            <a:extLst>
              <a:ext uri="{FF2B5EF4-FFF2-40B4-BE49-F238E27FC236}">
                <a16:creationId xmlns:a16="http://schemas.microsoft.com/office/drawing/2014/main" id="{06AAA4B9-DEA5-0EB0-B62E-2F7E6691C58F}"/>
              </a:ext>
            </a:extLst>
          </p:cNvPr>
          <p:cNvSpPr/>
          <p:nvPr userDrawn="1"/>
        </p:nvSpPr>
        <p:spPr>
          <a:xfrm>
            <a:off x="-9480" y="4892960"/>
            <a:ext cx="9040537" cy="915279"/>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6" name="Rectangle 5">
            <a:extLst>
              <a:ext uri="{FF2B5EF4-FFF2-40B4-BE49-F238E27FC236}">
                <a16:creationId xmlns:a16="http://schemas.microsoft.com/office/drawing/2014/main" id="{F849BDFB-770E-0620-CD44-B45A47165669}"/>
              </a:ext>
            </a:extLst>
          </p:cNvPr>
          <p:cNvSpPr/>
          <p:nvPr userDrawn="1"/>
        </p:nvSpPr>
        <p:spPr>
          <a:xfrm>
            <a:off x="490717" y="4070857"/>
            <a:ext cx="1752188" cy="1945619"/>
          </a:xfrm>
          <a:prstGeom prst="rect">
            <a:avLst/>
          </a:prstGeom>
          <a:solidFill>
            <a:schemeClr val="bg1"/>
          </a:solidFill>
          <a:ln>
            <a:solidFill>
              <a:srgbClr val="3913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Regular"/>
            </a:endParaRPr>
          </a:p>
        </p:txBody>
      </p:sp>
      <p:sp>
        <p:nvSpPr>
          <p:cNvPr id="7" name="Text Placeholder 11">
            <a:extLst>
              <a:ext uri="{FF2B5EF4-FFF2-40B4-BE49-F238E27FC236}">
                <a16:creationId xmlns:a16="http://schemas.microsoft.com/office/drawing/2014/main" id="{CB369670-6FDD-CE27-B4D5-37D7CDF0DF6D}"/>
              </a:ext>
            </a:extLst>
          </p:cNvPr>
          <p:cNvSpPr>
            <a:spLocks noGrp="1"/>
          </p:cNvSpPr>
          <p:nvPr>
            <p:ph type="body" sz="quarter" idx="12" hasCustomPrompt="1"/>
          </p:nvPr>
        </p:nvSpPr>
        <p:spPr>
          <a:xfrm>
            <a:off x="2454286" y="5820267"/>
            <a:ext cx="6484016" cy="422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7BBF43"/>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7BBF43"/>
                </a:solidFill>
                <a:latin typeface="Helvetica Regular"/>
              </a:rPr>
              <a:t>Insert Email</a:t>
            </a:r>
            <a:endParaRPr lang="en-US" dirty="0"/>
          </a:p>
        </p:txBody>
      </p:sp>
      <p:sp>
        <p:nvSpPr>
          <p:cNvPr id="14" name="Text Placeholder 13">
            <a:extLst>
              <a:ext uri="{FF2B5EF4-FFF2-40B4-BE49-F238E27FC236}">
                <a16:creationId xmlns:a16="http://schemas.microsoft.com/office/drawing/2014/main" id="{B4E0C199-BAD1-77C1-8387-442C44385E5A}"/>
              </a:ext>
            </a:extLst>
          </p:cNvPr>
          <p:cNvSpPr>
            <a:spLocks noGrp="1"/>
          </p:cNvSpPr>
          <p:nvPr>
            <p:ph type="body" sz="quarter" idx="13" hasCustomPrompt="1"/>
          </p:nvPr>
        </p:nvSpPr>
        <p:spPr>
          <a:xfrm>
            <a:off x="2463418" y="5037861"/>
            <a:ext cx="6474883" cy="734039"/>
          </a:xfrm>
          <a:prstGeom prst="rect">
            <a:avLst/>
          </a:prstGeom>
        </p:spPr>
        <p:txBody>
          <a:bodyPr/>
          <a:lstStyle>
            <a:lvl1pPr marL="0" indent="0">
              <a:buNone/>
              <a:defRPr sz="2400">
                <a:solidFill>
                  <a:schemeClr val="bg1"/>
                </a:solidFill>
                <a:latin typeface="Helvetica Regular"/>
              </a:defRPr>
            </a:lvl1pPr>
            <a:lvl5pPr marL="1828800" indent="0">
              <a:buNone/>
              <a:defRPr/>
            </a:lvl5pPr>
          </a:lstStyle>
          <a:p>
            <a:r>
              <a:rPr lang="en-US" dirty="0"/>
              <a:t>Click to edit Master subtitle style</a:t>
            </a:r>
          </a:p>
        </p:txBody>
      </p:sp>
      <p:sp>
        <p:nvSpPr>
          <p:cNvPr id="15" name="Text Placeholder 14">
            <a:extLst>
              <a:ext uri="{FF2B5EF4-FFF2-40B4-BE49-F238E27FC236}">
                <a16:creationId xmlns:a16="http://schemas.microsoft.com/office/drawing/2014/main" id="{75CAD99E-4137-9E4D-F407-600C66AEC724}"/>
              </a:ext>
            </a:extLst>
          </p:cNvPr>
          <p:cNvSpPr>
            <a:spLocks noGrp="1"/>
          </p:cNvSpPr>
          <p:nvPr>
            <p:ph type="body" sz="quarter" idx="14" hasCustomPrompt="1"/>
          </p:nvPr>
        </p:nvSpPr>
        <p:spPr>
          <a:xfrm>
            <a:off x="2463418" y="4356782"/>
            <a:ext cx="6478588" cy="530164"/>
          </a:xfrm>
          <a:prstGeom prst="rect">
            <a:avLst/>
          </a:prstGeom>
        </p:spPr>
        <p:txBody>
          <a:bodyPr/>
          <a:lstStyle>
            <a:lvl1pPr marL="0" indent="0">
              <a:buNone/>
              <a:defRPr sz="3600" b="0">
                <a:solidFill>
                  <a:schemeClr val="bg1"/>
                </a:solidFill>
                <a:latin typeface="Helvetica Regular"/>
              </a:defRPr>
            </a:lvl1pPr>
          </a:lstStyle>
          <a:p>
            <a:pPr lvl="0"/>
            <a:r>
              <a:rPr lang="en-US" dirty="0"/>
              <a:t>Name</a:t>
            </a:r>
          </a:p>
        </p:txBody>
      </p:sp>
    </p:spTree>
    <p:extLst>
      <p:ext uri="{BB962C8B-B14F-4D97-AF65-F5344CB8AC3E}">
        <p14:creationId xmlns:p14="http://schemas.microsoft.com/office/powerpoint/2010/main" val="3379440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501123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37278"/>
            <a:ext cx="2743200" cy="320722"/>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464911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800130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0681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347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23386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7988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194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562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3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E65683-FE3C-D4EC-3B8A-8B8D1B835387}"/>
              </a:ext>
            </a:extLst>
          </p:cNvPr>
          <p:cNvSpPr/>
          <p:nvPr userDrawn="1"/>
        </p:nvSpPr>
        <p:spPr>
          <a:xfrm>
            <a:off x="4485" y="1025775"/>
            <a:ext cx="9326285" cy="59030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9" name="Rectangle 8">
            <a:extLst>
              <a:ext uri="{FF2B5EF4-FFF2-40B4-BE49-F238E27FC236}">
                <a16:creationId xmlns:a16="http://schemas.microsoft.com/office/drawing/2014/main" id="{C4D07E69-11F6-1B03-25C3-F357557D5903}"/>
              </a:ext>
            </a:extLst>
          </p:cNvPr>
          <p:cNvSpPr/>
          <p:nvPr userDrawn="1"/>
        </p:nvSpPr>
        <p:spPr>
          <a:xfrm>
            <a:off x="0" y="1627449"/>
            <a:ext cx="9326285" cy="794486"/>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10" name="Subtitle 2">
            <a:extLst>
              <a:ext uri="{FF2B5EF4-FFF2-40B4-BE49-F238E27FC236}">
                <a16:creationId xmlns:a16="http://schemas.microsoft.com/office/drawing/2014/main" id="{028351AF-6EA6-0080-5474-6E843F37F27B}"/>
              </a:ext>
            </a:extLst>
          </p:cNvPr>
          <p:cNvSpPr>
            <a:spLocks noGrp="1"/>
          </p:cNvSpPr>
          <p:nvPr>
            <p:ph type="subTitle" idx="1"/>
          </p:nvPr>
        </p:nvSpPr>
        <p:spPr>
          <a:xfrm>
            <a:off x="2459916" y="1766646"/>
            <a:ext cx="6479020" cy="728375"/>
          </a:xfrm>
          <a:prstGeom prst="rect">
            <a:avLst/>
          </a:prstGeom>
        </p:spPr>
        <p:txBody>
          <a:bodyPr/>
          <a:lstStyle>
            <a:lvl1pPr marL="0" indent="0" algn="l">
              <a:buNone/>
              <a:defRPr sz="2400">
                <a:solidFill>
                  <a:schemeClr val="bg1"/>
                </a:solidFill>
                <a:latin typeface="Helvetica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itle 1">
            <a:extLst>
              <a:ext uri="{FF2B5EF4-FFF2-40B4-BE49-F238E27FC236}">
                <a16:creationId xmlns:a16="http://schemas.microsoft.com/office/drawing/2014/main" id="{0AD892E6-62CB-03AC-25A5-229A5F61DEFE}"/>
              </a:ext>
            </a:extLst>
          </p:cNvPr>
          <p:cNvSpPr>
            <a:spLocks noGrp="1"/>
          </p:cNvSpPr>
          <p:nvPr>
            <p:ph type="ctrTitle" hasCustomPrompt="1"/>
          </p:nvPr>
        </p:nvSpPr>
        <p:spPr>
          <a:xfrm>
            <a:off x="2471260" y="1177405"/>
            <a:ext cx="6467676" cy="438676"/>
          </a:xfrm>
          <a:prstGeom prst="rect">
            <a:avLst/>
          </a:prstGeom>
        </p:spPr>
        <p:txBody>
          <a:bodyPr anchor="b"/>
          <a:lstStyle>
            <a:lvl1pPr algn="l">
              <a:defRPr sz="3600">
                <a:solidFill>
                  <a:schemeClr val="bg1"/>
                </a:solidFill>
                <a:latin typeface="Helvetica Regular"/>
              </a:defRPr>
            </a:lvl1pPr>
          </a:lstStyle>
          <a:p>
            <a:r>
              <a:rPr lang="en-US" dirty="0"/>
              <a:t>Name</a:t>
            </a:r>
          </a:p>
        </p:txBody>
      </p:sp>
      <p:sp>
        <p:nvSpPr>
          <p:cNvPr id="16" name="Rectangle 15">
            <a:extLst>
              <a:ext uri="{FF2B5EF4-FFF2-40B4-BE49-F238E27FC236}">
                <a16:creationId xmlns:a16="http://schemas.microsoft.com/office/drawing/2014/main" id="{00C89DDC-0B71-8EC9-7600-04D86864D6DC}"/>
              </a:ext>
            </a:extLst>
          </p:cNvPr>
          <p:cNvSpPr/>
          <p:nvPr userDrawn="1"/>
        </p:nvSpPr>
        <p:spPr>
          <a:xfrm>
            <a:off x="559967" y="942344"/>
            <a:ext cx="1489973" cy="1578077"/>
          </a:xfrm>
          <a:prstGeom prst="rect">
            <a:avLst/>
          </a:prstGeom>
          <a:solidFill>
            <a:schemeClr val="bg1"/>
          </a:solidFill>
          <a:ln>
            <a:solidFill>
              <a:srgbClr val="3913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latin typeface="Helvetica Regular"/>
            </a:endParaRPr>
          </a:p>
        </p:txBody>
      </p:sp>
      <p:sp>
        <p:nvSpPr>
          <p:cNvPr id="18" name="Title Placeholder 1">
            <a:extLst>
              <a:ext uri="{FF2B5EF4-FFF2-40B4-BE49-F238E27FC236}">
                <a16:creationId xmlns:a16="http://schemas.microsoft.com/office/drawing/2014/main" id="{269869DB-F30B-45B1-AB01-89655A328C56}"/>
              </a:ext>
            </a:extLst>
          </p:cNvPr>
          <p:cNvSpPr txBox="1">
            <a:spLocks/>
          </p:cNvSpPr>
          <p:nvPr userDrawn="1"/>
        </p:nvSpPr>
        <p:spPr>
          <a:xfrm>
            <a:off x="171072" y="149376"/>
            <a:ext cx="10515600" cy="709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391378"/>
                </a:solidFill>
                <a:latin typeface="+mj-lt"/>
                <a:ea typeface="+mj-ea"/>
                <a:cs typeface="+mj-cs"/>
              </a:defRPr>
            </a:lvl1pPr>
          </a:lstStyle>
          <a:p>
            <a:pPr algn="l"/>
            <a:r>
              <a:rPr lang="en-US" sz="4800" dirty="0">
                <a:latin typeface="Helvetica Regular"/>
              </a:rPr>
              <a:t>Click to edit Master title style</a:t>
            </a:r>
          </a:p>
        </p:txBody>
      </p:sp>
      <p:sp>
        <p:nvSpPr>
          <p:cNvPr id="29" name="Rectangle 28">
            <a:extLst>
              <a:ext uri="{FF2B5EF4-FFF2-40B4-BE49-F238E27FC236}">
                <a16:creationId xmlns:a16="http://schemas.microsoft.com/office/drawing/2014/main" id="{11EFA67F-94D7-A630-FBFA-CC48E3478ACD}"/>
              </a:ext>
            </a:extLst>
          </p:cNvPr>
          <p:cNvSpPr/>
          <p:nvPr userDrawn="1"/>
        </p:nvSpPr>
        <p:spPr>
          <a:xfrm>
            <a:off x="4485" y="3045023"/>
            <a:ext cx="9326285" cy="59030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30" name="Rectangle 29">
            <a:extLst>
              <a:ext uri="{FF2B5EF4-FFF2-40B4-BE49-F238E27FC236}">
                <a16:creationId xmlns:a16="http://schemas.microsoft.com/office/drawing/2014/main" id="{50C87815-560B-6EFC-2325-83EA3CA13B71}"/>
              </a:ext>
            </a:extLst>
          </p:cNvPr>
          <p:cNvSpPr/>
          <p:nvPr userDrawn="1"/>
        </p:nvSpPr>
        <p:spPr>
          <a:xfrm>
            <a:off x="0" y="3646697"/>
            <a:ext cx="9326285" cy="794486"/>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34" name="Rectangle 33">
            <a:extLst>
              <a:ext uri="{FF2B5EF4-FFF2-40B4-BE49-F238E27FC236}">
                <a16:creationId xmlns:a16="http://schemas.microsoft.com/office/drawing/2014/main" id="{02A1E4C2-D27B-A0B7-E54D-CA8AE6F72A59}"/>
              </a:ext>
            </a:extLst>
          </p:cNvPr>
          <p:cNvSpPr/>
          <p:nvPr userDrawn="1"/>
        </p:nvSpPr>
        <p:spPr>
          <a:xfrm>
            <a:off x="4485" y="5022981"/>
            <a:ext cx="9326285" cy="59030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35" name="Rectangle 34">
            <a:extLst>
              <a:ext uri="{FF2B5EF4-FFF2-40B4-BE49-F238E27FC236}">
                <a16:creationId xmlns:a16="http://schemas.microsoft.com/office/drawing/2014/main" id="{0D1ECA30-75F6-F7CB-7E50-A5E0431576A0}"/>
              </a:ext>
            </a:extLst>
          </p:cNvPr>
          <p:cNvSpPr/>
          <p:nvPr userDrawn="1"/>
        </p:nvSpPr>
        <p:spPr>
          <a:xfrm>
            <a:off x="0" y="5624655"/>
            <a:ext cx="9326285" cy="794486"/>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39" name="Rectangle 38">
            <a:extLst>
              <a:ext uri="{FF2B5EF4-FFF2-40B4-BE49-F238E27FC236}">
                <a16:creationId xmlns:a16="http://schemas.microsoft.com/office/drawing/2014/main" id="{5373A14B-D8EB-0E2B-EDF8-EC3BE81F760E}"/>
              </a:ext>
            </a:extLst>
          </p:cNvPr>
          <p:cNvSpPr/>
          <p:nvPr userDrawn="1"/>
        </p:nvSpPr>
        <p:spPr>
          <a:xfrm>
            <a:off x="559966" y="4926850"/>
            <a:ext cx="1489973" cy="1578077"/>
          </a:xfrm>
          <a:prstGeom prst="rect">
            <a:avLst/>
          </a:prstGeom>
          <a:solidFill>
            <a:schemeClr val="bg1"/>
          </a:solidFill>
          <a:ln>
            <a:solidFill>
              <a:srgbClr val="3913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latin typeface="Helvetica Regular"/>
            </a:endParaRPr>
          </a:p>
        </p:txBody>
      </p:sp>
      <p:sp>
        <p:nvSpPr>
          <p:cNvPr id="40" name="Rectangle 39">
            <a:extLst>
              <a:ext uri="{FF2B5EF4-FFF2-40B4-BE49-F238E27FC236}">
                <a16:creationId xmlns:a16="http://schemas.microsoft.com/office/drawing/2014/main" id="{2F21A81E-84D0-6862-566A-B8B129135E30}"/>
              </a:ext>
            </a:extLst>
          </p:cNvPr>
          <p:cNvSpPr/>
          <p:nvPr userDrawn="1"/>
        </p:nvSpPr>
        <p:spPr>
          <a:xfrm>
            <a:off x="559966" y="2948892"/>
            <a:ext cx="1489973" cy="1578077"/>
          </a:xfrm>
          <a:prstGeom prst="rect">
            <a:avLst/>
          </a:prstGeom>
          <a:solidFill>
            <a:schemeClr val="bg1"/>
          </a:solidFill>
          <a:ln>
            <a:solidFill>
              <a:srgbClr val="3913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latin typeface="Helvetica Regular"/>
            </a:endParaRPr>
          </a:p>
        </p:txBody>
      </p:sp>
      <p:sp>
        <p:nvSpPr>
          <p:cNvPr id="6" name="Text Placeholder 5">
            <a:extLst>
              <a:ext uri="{FF2B5EF4-FFF2-40B4-BE49-F238E27FC236}">
                <a16:creationId xmlns:a16="http://schemas.microsoft.com/office/drawing/2014/main" id="{0CEB5F8D-A8E5-4305-6101-53C0CD396782}"/>
              </a:ext>
            </a:extLst>
          </p:cNvPr>
          <p:cNvSpPr>
            <a:spLocks noGrp="1"/>
          </p:cNvSpPr>
          <p:nvPr>
            <p:ph type="body" sz="quarter" idx="10" hasCustomPrompt="1"/>
          </p:nvPr>
        </p:nvSpPr>
        <p:spPr>
          <a:xfrm>
            <a:off x="2471260" y="2466934"/>
            <a:ext cx="6478588" cy="393700"/>
          </a:xfrm>
          <a:prstGeom prst="rect">
            <a:avLst/>
          </a:prstGeom>
        </p:spPr>
        <p:txBody>
          <a:bodyPr/>
          <a:lstStyle>
            <a:lvl1pPr marL="0" indent="0">
              <a:buNone/>
              <a:defRPr sz="2000">
                <a:solidFill>
                  <a:srgbClr val="7BBF43"/>
                </a:solidFill>
                <a:latin typeface="Helvetica Regular"/>
              </a:defRPr>
            </a:lvl1pPr>
          </a:lstStyle>
          <a:p>
            <a:pPr lvl="0"/>
            <a:r>
              <a:rPr lang="en-US" sz="2000" dirty="0">
                <a:latin typeface="Helvetica Regular"/>
              </a:rPr>
              <a:t>Insert Email</a:t>
            </a:r>
            <a:endParaRPr lang="en-US" dirty="0"/>
          </a:p>
        </p:txBody>
      </p:sp>
      <p:sp>
        <p:nvSpPr>
          <p:cNvPr id="7" name="Text Placeholder 5">
            <a:extLst>
              <a:ext uri="{FF2B5EF4-FFF2-40B4-BE49-F238E27FC236}">
                <a16:creationId xmlns:a16="http://schemas.microsoft.com/office/drawing/2014/main" id="{779A9C0B-9BC7-AEE1-6686-9C838BB19D87}"/>
              </a:ext>
            </a:extLst>
          </p:cNvPr>
          <p:cNvSpPr>
            <a:spLocks noGrp="1"/>
          </p:cNvSpPr>
          <p:nvPr>
            <p:ph type="body" sz="quarter" idx="11" hasCustomPrompt="1"/>
          </p:nvPr>
        </p:nvSpPr>
        <p:spPr>
          <a:xfrm>
            <a:off x="2459916" y="4471820"/>
            <a:ext cx="6478588" cy="393700"/>
          </a:xfrm>
          <a:prstGeom prst="rect">
            <a:avLst/>
          </a:prstGeom>
        </p:spPr>
        <p:txBody>
          <a:bodyPr/>
          <a:lstStyle>
            <a:lvl1pPr marL="0" indent="0">
              <a:buNone/>
              <a:defRPr sz="2000">
                <a:solidFill>
                  <a:srgbClr val="7BBF43"/>
                </a:solidFill>
                <a:latin typeface="Helvetica Regular"/>
              </a:defRPr>
            </a:lvl1pPr>
          </a:lstStyle>
          <a:p>
            <a:pPr lvl="0"/>
            <a:r>
              <a:rPr lang="en-US" sz="2000" dirty="0">
                <a:latin typeface="Helvetica Regular"/>
              </a:rPr>
              <a:t>Insert Email</a:t>
            </a:r>
            <a:endParaRPr lang="en-US" dirty="0"/>
          </a:p>
        </p:txBody>
      </p:sp>
      <p:sp>
        <p:nvSpPr>
          <p:cNvPr id="12" name="Text Placeholder 5">
            <a:extLst>
              <a:ext uri="{FF2B5EF4-FFF2-40B4-BE49-F238E27FC236}">
                <a16:creationId xmlns:a16="http://schemas.microsoft.com/office/drawing/2014/main" id="{63C988D4-E59B-2A3F-B55F-689194F255AE}"/>
              </a:ext>
            </a:extLst>
          </p:cNvPr>
          <p:cNvSpPr>
            <a:spLocks noGrp="1"/>
          </p:cNvSpPr>
          <p:nvPr>
            <p:ph type="body" sz="quarter" idx="12" hasCustomPrompt="1"/>
          </p:nvPr>
        </p:nvSpPr>
        <p:spPr>
          <a:xfrm>
            <a:off x="2471260" y="6455014"/>
            <a:ext cx="6478588" cy="393700"/>
          </a:xfrm>
          <a:prstGeom prst="rect">
            <a:avLst/>
          </a:prstGeom>
        </p:spPr>
        <p:txBody>
          <a:bodyPr/>
          <a:lstStyle>
            <a:lvl1pPr marL="0" indent="0">
              <a:buNone/>
              <a:defRPr sz="2000">
                <a:solidFill>
                  <a:srgbClr val="7BBF43"/>
                </a:solidFill>
                <a:latin typeface="Helvetica Regular"/>
              </a:defRPr>
            </a:lvl1pPr>
          </a:lstStyle>
          <a:p>
            <a:pPr lvl="0"/>
            <a:r>
              <a:rPr lang="en-US" sz="2000" dirty="0">
                <a:latin typeface="Helvetica Regular"/>
              </a:rPr>
              <a:t>Insert Email</a:t>
            </a:r>
            <a:endParaRPr lang="en-US" dirty="0"/>
          </a:p>
        </p:txBody>
      </p:sp>
      <p:sp>
        <p:nvSpPr>
          <p:cNvPr id="15" name="Text Placeholder 14">
            <a:extLst>
              <a:ext uri="{FF2B5EF4-FFF2-40B4-BE49-F238E27FC236}">
                <a16:creationId xmlns:a16="http://schemas.microsoft.com/office/drawing/2014/main" id="{91C2BC70-BB20-9919-E39D-F0D273C62B35}"/>
              </a:ext>
            </a:extLst>
          </p:cNvPr>
          <p:cNvSpPr>
            <a:spLocks noGrp="1"/>
          </p:cNvSpPr>
          <p:nvPr>
            <p:ph type="body" sz="quarter" idx="13" hasCustomPrompt="1"/>
          </p:nvPr>
        </p:nvSpPr>
        <p:spPr>
          <a:xfrm>
            <a:off x="2471260" y="3105165"/>
            <a:ext cx="6478588" cy="530164"/>
          </a:xfrm>
          <a:prstGeom prst="rect">
            <a:avLst/>
          </a:prstGeom>
        </p:spPr>
        <p:txBody>
          <a:bodyPr/>
          <a:lstStyle>
            <a:lvl1pPr marL="0" indent="0">
              <a:buNone/>
              <a:defRPr sz="3600" b="0">
                <a:solidFill>
                  <a:schemeClr val="bg1"/>
                </a:solidFill>
                <a:latin typeface="Helvetica Regular"/>
              </a:defRPr>
            </a:lvl1pPr>
          </a:lstStyle>
          <a:p>
            <a:pPr lvl="0"/>
            <a:r>
              <a:rPr lang="en-US" dirty="0"/>
              <a:t>Name</a:t>
            </a:r>
          </a:p>
        </p:txBody>
      </p:sp>
      <p:sp>
        <p:nvSpPr>
          <p:cNvPr id="19" name="Text Placeholder 18">
            <a:extLst>
              <a:ext uri="{FF2B5EF4-FFF2-40B4-BE49-F238E27FC236}">
                <a16:creationId xmlns:a16="http://schemas.microsoft.com/office/drawing/2014/main" id="{8002C2C4-4ADD-3162-BD81-51C31A664007}"/>
              </a:ext>
            </a:extLst>
          </p:cNvPr>
          <p:cNvSpPr>
            <a:spLocks noGrp="1"/>
          </p:cNvSpPr>
          <p:nvPr>
            <p:ph type="body" sz="quarter" idx="14" hasCustomPrompt="1"/>
          </p:nvPr>
        </p:nvSpPr>
        <p:spPr>
          <a:xfrm>
            <a:off x="2471260" y="5038470"/>
            <a:ext cx="6478588" cy="569878"/>
          </a:xfrm>
          <a:prstGeom prst="rect">
            <a:avLst/>
          </a:prstGeom>
        </p:spPr>
        <p:txBody>
          <a:bodyPr/>
          <a:lstStyle>
            <a:lvl1pPr marL="0" indent="0">
              <a:buNone/>
              <a:defRPr sz="3600">
                <a:solidFill>
                  <a:schemeClr val="bg1"/>
                </a:solidFill>
                <a:latin typeface="Helvetica Regular"/>
              </a:defRPr>
            </a:lvl1pPr>
          </a:lstStyle>
          <a:p>
            <a:pPr lvl="0"/>
            <a:r>
              <a:rPr lang="en-US" dirty="0"/>
              <a:t>Name</a:t>
            </a:r>
          </a:p>
        </p:txBody>
      </p:sp>
      <p:sp>
        <p:nvSpPr>
          <p:cNvPr id="24" name="Text Placeholder 13">
            <a:extLst>
              <a:ext uri="{FF2B5EF4-FFF2-40B4-BE49-F238E27FC236}">
                <a16:creationId xmlns:a16="http://schemas.microsoft.com/office/drawing/2014/main" id="{1DDF782D-9766-A8CF-51A0-D9ED192BD8E4}"/>
              </a:ext>
            </a:extLst>
          </p:cNvPr>
          <p:cNvSpPr>
            <a:spLocks noGrp="1"/>
          </p:cNvSpPr>
          <p:nvPr>
            <p:ph type="body" sz="quarter" idx="15" hasCustomPrompt="1"/>
          </p:nvPr>
        </p:nvSpPr>
        <p:spPr>
          <a:xfrm>
            <a:off x="2473112" y="3684973"/>
            <a:ext cx="6474883" cy="734039"/>
          </a:xfrm>
          <a:prstGeom prst="rect">
            <a:avLst/>
          </a:prstGeom>
        </p:spPr>
        <p:txBody>
          <a:bodyPr/>
          <a:lstStyle>
            <a:lvl1pPr marL="0" indent="0">
              <a:buNone/>
              <a:defRPr sz="2400">
                <a:solidFill>
                  <a:schemeClr val="bg1"/>
                </a:solidFill>
                <a:latin typeface="Helvetica Regular"/>
              </a:defRPr>
            </a:lvl1pPr>
            <a:lvl5pPr marL="1828800" indent="0">
              <a:buNone/>
              <a:defRPr/>
            </a:lvl5pPr>
          </a:lstStyle>
          <a:p>
            <a:r>
              <a:rPr lang="en-US" dirty="0"/>
              <a:t>Click to edit Master subtitle style</a:t>
            </a:r>
          </a:p>
        </p:txBody>
      </p:sp>
      <p:sp>
        <p:nvSpPr>
          <p:cNvPr id="25" name="Text Placeholder 13">
            <a:extLst>
              <a:ext uri="{FF2B5EF4-FFF2-40B4-BE49-F238E27FC236}">
                <a16:creationId xmlns:a16="http://schemas.microsoft.com/office/drawing/2014/main" id="{90A2C3DE-5D8B-C536-7769-A299633C60D9}"/>
              </a:ext>
            </a:extLst>
          </p:cNvPr>
          <p:cNvSpPr>
            <a:spLocks noGrp="1"/>
          </p:cNvSpPr>
          <p:nvPr>
            <p:ph type="body" sz="quarter" idx="16" hasCustomPrompt="1"/>
          </p:nvPr>
        </p:nvSpPr>
        <p:spPr>
          <a:xfrm>
            <a:off x="2473112" y="5649160"/>
            <a:ext cx="6474883" cy="734039"/>
          </a:xfrm>
          <a:prstGeom prst="rect">
            <a:avLst/>
          </a:prstGeom>
        </p:spPr>
        <p:txBody>
          <a:bodyPr/>
          <a:lstStyle>
            <a:lvl1pPr marL="0" indent="0">
              <a:buNone/>
              <a:defRPr sz="2400">
                <a:solidFill>
                  <a:schemeClr val="bg1"/>
                </a:solidFill>
                <a:latin typeface="Helvetica Regular"/>
              </a:defRPr>
            </a:lvl1pPr>
            <a:lvl5pPr marL="1828800" indent="0">
              <a:buNone/>
              <a:defRPr/>
            </a:lvl5pPr>
          </a:lstStyle>
          <a:p>
            <a:r>
              <a:rPr lang="en-US" dirty="0"/>
              <a:t>Click to edit Master subtitle style</a:t>
            </a:r>
          </a:p>
        </p:txBody>
      </p:sp>
    </p:spTree>
    <p:extLst>
      <p:ext uri="{BB962C8B-B14F-4D97-AF65-F5344CB8AC3E}">
        <p14:creationId xmlns:p14="http://schemas.microsoft.com/office/powerpoint/2010/main" val="9308915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16108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11159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8056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0718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Tree>
    <p:extLst>
      <p:ext uri="{BB962C8B-B14F-4D97-AF65-F5344CB8AC3E}">
        <p14:creationId xmlns:p14="http://schemas.microsoft.com/office/powerpoint/2010/main" val="3872879193"/>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06" name="Google Shape;128;g123adc3d53a_1_0"/>
          <p:cNvSpPr/>
          <p:nvPr/>
        </p:nvSpPr>
        <p:spPr>
          <a:xfrm rot="10800000">
            <a:off x="-1588" y="5356224"/>
            <a:ext cx="3833813" cy="15017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07" name="Google Shape;129;g123adc3d53a_1_0"/>
          <p:cNvSpPr/>
          <p:nvPr/>
        </p:nvSpPr>
        <p:spPr>
          <a:xfrm>
            <a:off x="6510337" y="0"/>
            <a:ext cx="5681664" cy="22240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08" name="Google Shape;133;g123adc3d53a_1_0"/>
          <p:cNvSpPr/>
          <p:nvPr/>
        </p:nvSpPr>
        <p:spPr>
          <a:xfrm>
            <a:off x="0" y="0"/>
            <a:ext cx="838200" cy="107950"/>
          </a:xfrm>
          <a:prstGeom prst="rect">
            <a:avLst/>
          </a:prstGeom>
          <a:solidFill>
            <a:srgbClr val="391378"/>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09" name="Google Shape;134;g123adc3d53a_1_0"/>
          <p:cNvSpPr/>
          <p:nvPr/>
        </p:nvSpPr>
        <p:spPr>
          <a:xfrm>
            <a:off x="900112" y="0"/>
            <a:ext cx="838201" cy="107950"/>
          </a:xfrm>
          <a:prstGeom prst="rect">
            <a:avLst/>
          </a:prstGeom>
          <a:solidFill>
            <a:srgbClr val="049FDA"/>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10" name="Google Shape;135;g123adc3d53a_1_0"/>
          <p:cNvSpPr/>
          <p:nvPr/>
        </p:nvSpPr>
        <p:spPr>
          <a:xfrm>
            <a:off x="1801812" y="0"/>
            <a:ext cx="838201" cy="107950"/>
          </a:xfrm>
          <a:prstGeom prst="rect">
            <a:avLst/>
          </a:prstGeom>
          <a:solidFill>
            <a:srgbClr val="92D050"/>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pic>
        <p:nvPicPr>
          <p:cNvPr id="111" name="Google Shape;136;g123adc3d53a_1_0" descr="Google Shape;136;g123adc3d53a_1_0"/>
          <p:cNvPicPr>
            <a:picLocks noChangeAspect="1"/>
          </p:cNvPicPr>
          <p:nvPr/>
        </p:nvPicPr>
        <p:blipFill>
          <a:blip r:embed="rId2"/>
          <a:stretch>
            <a:fillRect/>
          </a:stretch>
        </p:blipFill>
        <p:spPr>
          <a:xfrm>
            <a:off x="73025" y="144462"/>
            <a:ext cx="2451100" cy="469901"/>
          </a:xfrm>
          <a:prstGeom prst="rect">
            <a:avLst/>
          </a:prstGeom>
          <a:ln w="12700">
            <a:miter lim="400000"/>
          </a:ln>
        </p:spPr>
      </p:pic>
      <p:pic>
        <p:nvPicPr>
          <p:cNvPr id="112" name="Google Shape;137;g123adc3d53a_1_0" descr="Google Shape;137;g123adc3d53a_1_0"/>
          <p:cNvPicPr>
            <a:picLocks noChangeAspect="1"/>
          </p:cNvPicPr>
          <p:nvPr/>
        </p:nvPicPr>
        <p:blipFill>
          <a:blip r:embed="rId3"/>
          <a:stretch>
            <a:fillRect/>
          </a:stretch>
        </p:blipFill>
        <p:spPr>
          <a:xfrm>
            <a:off x="7723187" y="63500"/>
            <a:ext cx="4335463" cy="127000"/>
          </a:xfrm>
          <a:prstGeom prst="rect">
            <a:avLst/>
          </a:prstGeom>
          <a:ln w="12700">
            <a:miter lim="400000"/>
          </a:ln>
        </p:spPr>
      </p:pic>
      <p:sp>
        <p:nvSpPr>
          <p:cNvPr id="113" name="Google Shape;138;g123adc3d53a_1_0"/>
          <p:cNvSpPr/>
          <p:nvPr/>
        </p:nvSpPr>
        <p:spPr>
          <a:xfrm>
            <a:off x="9550400" y="6748462"/>
            <a:ext cx="838200" cy="109538"/>
          </a:xfrm>
          <a:prstGeom prst="rect">
            <a:avLst/>
          </a:prstGeom>
          <a:solidFill>
            <a:srgbClr val="391378"/>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14" name="Google Shape;139;g123adc3d53a_1_0"/>
          <p:cNvSpPr/>
          <p:nvPr/>
        </p:nvSpPr>
        <p:spPr>
          <a:xfrm>
            <a:off x="10452100" y="6748462"/>
            <a:ext cx="838200" cy="109538"/>
          </a:xfrm>
          <a:prstGeom prst="rect">
            <a:avLst/>
          </a:prstGeom>
          <a:solidFill>
            <a:srgbClr val="049FDA"/>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15" name="Google Shape;140;g123adc3d53a_1_0"/>
          <p:cNvSpPr/>
          <p:nvPr/>
        </p:nvSpPr>
        <p:spPr>
          <a:xfrm>
            <a:off x="11353800" y="6748462"/>
            <a:ext cx="838200" cy="109538"/>
          </a:xfrm>
          <a:prstGeom prst="rect">
            <a:avLst/>
          </a:prstGeom>
          <a:solidFill>
            <a:srgbClr val="92D050"/>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16" name="Google Shape;141;g123adc3d53a_1_0"/>
          <p:cNvSpPr txBox="1"/>
          <p:nvPr/>
        </p:nvSpPr>
        <p:spPr>
          <a:xfrm>
            <a:off x="1652587" y="6566867"/>
            <a:ext cx="4084638" cy="215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spAutoFit/>
          </a:bodyPr>
          <a:lstStyle>
            <a:lvl1pPr algn="ctr">
              <a:defRPr sz="800">
                <a:solidFill>
                  <a:srgbClr val="391378"/>
                </a:solidFill>
              </a:defRPr>
            </a:lvl1pPr>
          </a:lstStyle>
          <a:p>
            <a:r>
              <a:t>©  2019 New York State Office of Mental Health</a:t>
            </a:r>
          </a:p>
        </p:txBody>
      </p:sp>
      <p:pic>
        <p:nvPicPr>
          <p:cNvPr id="117" name="Google Shape;142;g123adc3d53a_1_0" descr="Google Shape;142;g123adc3d53a_1_0"/>
          <p:cNvPicPr>
            <a:picLocks noChangeAspect="1"/>
          </p:cNvPicPr>
          <p:nvPr/>
        </p:nvPicPr>
        <p:blipFill>
          <a:blip r:embed="rId4"/>
          <a:stretch>
            <a:fillRect/>
          </a:stretch>
        </p:blipFill>
        <p:spPr>
          <a:xfrm>
            <a:off x="431800" y="6291262"/>
            <a:ext cx="2103438" cy="528638"/>
          </a:xfrm>
          <a:prstGeom prst="rect">
            <a:avLst/>
          </a:prstGeom>
          <a:ln w="12700">
            <a:miter lim="400000"/>
          </a:ln>
        </p:spPr>
      </p:pic>
      <p:sp>
        <p:nvSpPr>
          <p:cNvPr id="118" name="Title Text"/>
          <p:cNvSpPr txBox="1">
            <a:spLocks noGrp="1"/>
          </p:cNvSpPr>
          <p:nvPr>
            <p:ph type="title"/>
          </p:nvPr>
        </p:nvSpPr>
        <p:spPr>
          <a:xfrm>
            <a:off x="838200" y="839787"/>
            <a:ext cx="10515600" cy="822326"/>
          </a:xfrm>
          <a:prstGeom prst="rect">
            <a:avLst/>
          </a:prstGeom>
        </p:spPr>
        <p:txBody>
          <a:bodyPr/>
          <a:lstStyle/>
          <a:p>
            <a:r>
              <a:t>Title Text</a:t>
            </a:r>
          </a:p>
        </p:txBody>
      </p:sp>
      <p:sp>
        <p:nvSpPr>
          <p:cNvPr id="119" name="Body Level One…"/>
          <p:cNvSpPr txBox="1">
            <a:spLocks noGrp="1"/>
          </p:cNvSpPr>
          <p:nvPr>
            <p:ph type="body" idx="1"/>
          </p:nvPr>
        </p:nvSpPr>
        <p:spPr>
          <a:xfrm>
            <a:off x="838200" y="1814512"/>
            <a:ext cx="10515600" cy="436245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xfrm>
            <a:off x="11108478" y="6417997"/>
            <a:ext cx="245323" cy="240243"/>
          </a:xfrm>
          <a:prstGeom prst="rect">
            <a:avLst/>
          </a:prstGeom>
        </p:spPr>
        <p:txBody>
          <a:bodyPr/>
          <a:lstStyle>
            <a:lvl1pPr>
              <a:defRPr sz="1000">
                <a:solidFill>
                  <a:srgbClr val="3A3838"/>
                </a:solidFill>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920025228"/>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90600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127231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Helvetica Regular"/>
              </a:defRPr>
            </a:lvl1pPr>
          </a:lstStyle>
          <a:p>
            <a:fld id="{E927A71C-5EB0-45EC-B0AD-E94D765AE5AB}" type="slidenum">
              <a:rPr lang="en-US" smtClean="0"/>
              <a:pPr/>
              <a:t>‹#›</a:t>
            </a:fld>
            <a:endParaRPr lang="en-US" dirty="0"/>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10" name="Rectangle 9"/>
          <p:cNvSpPr/>
          <p:nvPr userDrawn="1"/>
        </p:nvSpPr>
        <p:spPr>
          <a:xfrm>
            <a:off x="5448592" y="4068332"/>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latin typeface="Helvetica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latin typeface="Helvetica Regular"/>
              </a:defRPr>
            </a:lvl1pPr>
          </a:lstStyle>
          <a:p>
            <a:r>
              <a:rPr lang="en-US" dirty="0"/>
              <a:t>Click to edit Master title style</a:t>
            </a:r>
          </a:p>
        </p:txBody>
      </p:sp>
      <p:pic>
        <p:nvPicPr>
          <p:cNvPr id="5" name="Picture 4" descr="A close-up of a logo&#10;&#10;AI-generated content may be incorrect.">
            <a:extLst>
              <a:ext uri="{FF2B5EF4-FFF2-40B4-BE49-F238E27FC236}">
                <a16:creationId xmlns:a16="http://schemas.microsoft.com/office/drawing/2014/main" id="{AFA50080-15E3-F84F-1C29-B38F39BA60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6843" y="-14792"/>
            <a:ext cx="6046906" cy="2078324"/>
          </a:xfrm>
          <a:prstGeom prst="rect">
            <a:avLst/>
          </a:prstGeom>
        </p:spPr>
      </p:pic>
      <p:sp>
        <p:nvSpPr>
          <p:cNvPr id="4" name="Rectangle: Diagonal Corners Snipped 3">
            <a:extLst>
              <a:ext uri="{FF2B5EF4-FFF2-40B4-BE49-F238E27FC236}">
                <a16:creationId xmlns:a16="http://schemas.microsoft.com/office/drawing/2014/main" id="{53E8A95F-9D2A-601A-897B-C3D3B1EEDB3F}"/>
              </a:ext>
            </a:extLst>
          </p:cNvPr>
          <p:cNvSpPr/>
          <p:nvPr userDrawn="1"/>
        </p:nvSpPr>
        <p:spPr>
          <a:xfrm>
            <a:off x="-1" y="6112525"/>
            <a:ext cx="2550733" cy="644325"/>
          </a:xfrm>
          <a:prstGeom prst="snip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Regular"/>
            </a:endParaRPr>
          </a:p>
        </p:txBody>
      </p:sp>
      <p:pic>
        <p:nvPicPr>
          <p:cNvPr id="12" name="Picture 11" descr="A black background with purple text&#10;&#10;AI-generated content may be incorrect.">
            <a:extLst>
              <a:ext uri="{FF2B5EF4-FFF2-40B4-BE49-F238E27FC236}">
                <a16:creationId xmlns:a16="http://schemas.microsoft.com/office/drawing/2014/main" id="{F302B18B-0082-22D9-9843-F76E979F00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 y="6112524"/>
            <a:ext cx="2326008" cy="628205"/>
          </a:xfrm>
          <a:prstGeom prst="rect">
            <a:avLst/>
          </a:prstGeom>
          <a:effectLst/>
        </p:spPr>
      </p:pic>
    </p:spTree>
    <p:extLst>
      <p:ext uri="{BB962C8B-B14F-4D97-AF65-F5344CB8AC3E}">
        <p14:creationId xmlns:p14="http://schemas.microsoft.com/office/powerpoint/2010/main" val="80625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02854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52D271A-0F0B-B153-AE5B-961B2575CAFE}"/>
              </a:ext>
            </a:extLst>
          </p:cNvPr>
          <p:cNvSpPr>
            <a:spLocks noGrp="1"/>
          </p:cNvSpPr>
          <p:nvPr>
            <p:ph type="dt" idx="10"/>
          </p:nvPr>
        </p:nvSpPr>
        <p:spPr/>
        <p:txBody>
          <a:bodyPr/>
          <a:lstStyle/>
          <a:p>
            <a:endParaRPr lang="en-US" dirty="0"/>
          </a:p>
        </p:txBody>
      </p:sp>
      <p:sp>
        <p:nvSpPr>
          <p:cNvPr id="4" name="Footer Placeholder 3">
            <a:extLst>
              <a:ext uri="{FF2B5EF4-FFF2-40B4-BE49-F238E27FC236}">
                <a16:creationId xmlns:a16="http://schemas.microsoft.com/office/drawing/2014/main" id="{A870C575-9D60-1D8D-2CCC-7049BCD634ED}"/>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a16="http://schemas.microsoft.com/office/drawing/2014/main" id="{19A49D77-087C-443C-F1A5-0B23EBAF3BA3}"/>
              </a:ext>
            </a:extLst>
          </p:cNvPr>
          <p:cNvSpPr>
            <a:spLocks noGrp="1"/>
          </p:cNvSpPr>
          <p:nvPr>
            <p:ph type="sldNum" idx="12"/>
          </p:nvPr>
        </p:nvSpPr>
        <p:spPr/>
        <p:txBody>
          <a:bodyPr/>
          <a:lstStyle/>
          <a:p>
            <a:pPr marL="0" lvl="0" indent="0" algn="r" rtl="0">
              <a:spcBef>
                <a:spcPts val="0"/>
              </a:spcBef>
              <a:spcAft>
                <a:spcPts val="0"/>
              </a:spcAft>
              <a:buNone/>
            </a:pPr>
            <a:endParaRPr lang="en-US" dirty="0"/>
          </a:p>
        </p:txBody>
      </p:sp>
    </p:spTree>
    <p:extLst>
      <p:ext uri="{BB962C8B-B14F-4D97-AF65-F5344CB8AC3E}">
        <p14:creationId xmlns:p14="http://schemas.microsoft.com/office/powerpoint/2010/main" val="35412430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08162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9760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28709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1200"/>
            </a:lvl1p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39315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sz="1200"/>
            </a:lvl1p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330884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69027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image" Target="../media/image9.jpg"/><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theme" Target="../theme/theme10.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0.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9.jp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4.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10.png"/><Relationship Id="rId2" Type="http://schemas.openxmlformats.org/officeDocument/2006/relationships/slideLayout" Target="../slideLayouts/slideLayout33.xml"/><Relationship Id="rId16" Type="http://schemas.openxmlformats.org/officeDocument/2006/relationships/image" Target="../media/image9.jp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5.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pn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5.png"/><Relationship Id="rId5" Type="http://schemas.openxmlformats.org/officeDocument/2006/relationships/slideLayout" Target="../slideLayouts/slideLayout59.xml"/><Relationship Id="rId10" Type="http://schemas.openxmlformats.org/officeDocument/2006/relationships/image" Target="../media/image11.png"/><Relationship Id="rId4" Type="http://schemas.openxmlformats.org/officeDocument/2006/relationships/slideLayout" Target="../slideLayouts/slideLayout5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12.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8.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11.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3.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FA3734-5FD6-CA40-C86C-D2A4AC9D1893}"/>
              </a:ext>
            </a:extLst>
          </p:cNvPr>
          <p:cNvSpPr/>
          <p:nvPr userDrawn="1"/>
        </p:nvSpPr>
        <p:spPr>
          <a:xfrm>
            <a:off x="0" y="1"/>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 name="Rectangle 20">
            <a:extLst>
              <a:ext uri="{FF2B5EF4-FFF2-40B4-BE49-F238E27FC236}">
                <a16:creationId xmlns:a16="http://schemas.microsoft.com/office/drawing/2014/main" id="{A3062740-44AA-13D5-F7A0-607B6E765340}"/>
              </a:ext>
            </a:extLst>
          </p:cNvPr>
          <p:cNvSpPr/>
          <p:nvPr userDrawn="1"/>
        </p:nvSpPr>
        <p:spPr>
          <a:xfrm>
            <a:off x="901111" y="1"/>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 name="Rectangle 21">
            <a:extLst>
              <a:ext uri="{FF2B5EF4-FFF2-40B4-BE49-F238E27FC236}">
                <a16:creationId xmlns:a16="http://schemas.microsoft.com/office/drawing/2014/main" id="{9B9AD93E-936F-BFE8-3AE7-684984BBCF03}"/>
              </a:ext>
            </a:extLst>
          </p:cNvPr>
          <p:cNvSpPr/>
          <p:nvPr userDrawn="1"/>
        </p:nvSpPr>
        <p:spPr>
          <a:xfrm>
            <a:off x="1802220" y="1"/>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 name="Rectangle 22">
            <a:extLst>
              <a:ext uri="{FF2B5EF4-FFF2-40B4-BE49-F238E27FC236}">
                <a16:creationId xmlns:a16="http://schemas.microsoft.com/office/drawing/2014/main" id="{F56F3093-433B-A527-86AC-78327ECD9778}"/>
              </a:ext>
            </a:extLst>
          </p:cNvPr>
          <p:cNvSpPr/>
          <p:nvPr userDrawn="1"/>
        </p:nvSpPr>
        <p:spPr>
          <a:xfrm>
            <a:off x="9551580" y="6748945"/>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Rectangle 23">
            <a:extLst>
              <a:ext uri="{FF2B5EF4-FFF2-40B4-BE49-F238E27FC236}">
                <a16:creationId xmlns:a16="http://schemas.microsoft.com/office/drawing/2014/main" id="{15698272-DDFF-D965-ED0B-0C40AE5508CB}"/>
              </a:ext>
            </a:extLst>
          </p:cNvPr>
          <p:cNvSpPr/>
          <p:nvPr userDrawn="1"/>
        </p:nvSpPr>
        <p:spPr>
          <a:xfrm>
            <a:off x="10452691" y="6748945"/>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 name="Rectangle 24">
            <a:extLst>
              <a:ext uri="{FF2B5EF4-FFF2-40B4-BE49-F238E27FC236}">
                <a16:creationId xmlns:a16="http://schemas.microsoft.com/office/drawing/2014/main" id="{0825B48C-A2C2-E6C2-59BA-C8F86A11142F}"/>
              </a:ext>
            </a:extLst>
          </p:cNvPr>
          <p:cNvSpPr/>
          <p:nvPr userDrawn="1"/>
        </p:nvSpPr>
        <p:spPr>
          <a:xfrm>
            <a:off x="11353800" y="6748945"/>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Title Placeholder 1">
            <a:extLst>
              <a:ext uri="{FF2B5EF4-FFF2-40B4-BE49-F238E27FC236}">
                <a16:creationId xmlns:a16="http://schemas.microsoft.com/office/drawing/2014/main" id="{0436461D-D770-3292-2503-A4D8D93E5FA8}"/>
              </a:ext>
            </a:extLst>
          </p:cNvPr>
          <p:cNvSpPr>
            <a:spLocks noGrp="1"/>
          </p:cNvSpPr>
          <p:nvPr>
            <p:ph type="title"/>
          </p:nvPr>
        </p:nvSpPr>
        <p:spPr>
          <a:xfrm>
            <a:off x="571500" y="294718"/>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6" name="Google Shape;32;p14">
            <a:extLst>
              <a:ext uri="{FF2B5EF4-FFF2-40B4-BE49-F238E27FC236}">
                <a16:creationId xmlns:a16="http://schemas.microsoft.com/office/drawing/2014/main" id="{1F9124D9-BE92-5B43-7608-E4D24952E73E}"/>
              </a:ext>
            </a:extLst>
          </p:cNvPr>
          <p:cNvSpPr txBox="1"/>
          <p:nvPr userDrawn="1"/>
        </p:nvSpPr>
        <p:spPr>
          <a:xfrm>
            <a:off x="480647" y="4831772"/>
            <a:ext cx="11230708" cy="109522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7000"/>
              <a:buFont typeface="Calibri"/>
              <a:buNone/>
            </a:pPr>
            <a:r>
              <a:rPr lang="en-US" sz="7000" b="1" i="0" u="none" strike="noStrike" cap="none" dirty="0">
                <a:solidFill>
                  <a:schemeClr val="lt1"/>
                </a:solidFill>
                <a:latin typeface="Calibri"/>
                <a:ea typeface="Calibri"/>
                <a:cs typeface="Calibri"/>
                <a:sym typeface="Calibri"/>
              </a:rPr>
              <a:t>Click to edit Master title style</a:t>
            </a:r>
            <a:endParaRPr sz="1400" dirty="0"/>
          </a:p>
        </p:txBody>
      </p:sp>
      <p:sp>
        <p:nvSpPr>
          <p:cNvPr id="7" name="Google Shape;33;p14">
            <a:extLst>
              <a:ext uri="{FF2B5EF4-FFF2-40B4-BE49-F238E27FC236}">
                <a16:creationId xmlns:a16="http://schemas.microsoft.com/office/drawing/2014/main" id="{45D8B770-7B90-2724-F565-6A8EDB31D72B}"/>
              </a:ext>
            </a:extLst>
          </p:cNvPr>
          <p:cNvSpPr txBox="1"/>
          <p:nvPr userDrawn="1"/>
        </p:nvSpPr>
        <p:spPr>
          <a:xfrm>
            <a:off x="1524000" y="6055165"/>
            <a:ext cx="9144000" cy="5584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Calibri"/>
                <a:ea typeface="Calibri"/>
                <a:cs typeface="Calibri"/>
                <a:sym typeface="Calibri"/>
              </a:rPr>
              <a:t>Click to edit Master subtitle style</a:t>
            </a:r>
            <a:endParaRPr sz="2400" b="0" i="0" u="none" strike="noStrike" cap="none">
              <a:solidFill>
                <a:schemeClr val="lt1"/>
              </a:solidFill>
              <a:latin typeface="Calibri"/>
              <a:ea typeface="Calibri"/>
              <a:cs typeface="Calibri"/>
              <a:sym typeface="Calibri"/>
            </a:endParaRPr>
          </a:p>
        </p:txBody>
      </p:sp>
      <p:sp>
        <p:nvSpPr>
          <p:cNvPr id="8" name="Google Shape;34;p14">
            <a:extLst>
              <a:ext uri="{FF2B5EF4-FFF2-40B4-BE49-F238E27FC236}">
                <a16:creationId xmlns:a16="http://schemas.microsoft.com/office/drawing/2014/main" id="{E59F725A-6BA3-4617-2A98-F4565669C65F}"/>
              </a:ext>
            </a:extLst>
          </p:cNvPr>
          <p:cNvSpPr txBox="1"/>
          <p:nvPr userDrawn="1"/>
        </p:nvSpPr>
        <p:spPr>
          <a:xfrm>
            <a:off x="1179871" y="6485000"/>
            <a:ext cx="408432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Helvetica Neue"/>
                <a:ea typeface="Helvetica Neue"/>
                <a:cs typeface="Helvetica Neue"/>
                <a:sym typeface="Helvetica Neue"/>
              </a:rPr>
              <a:t>©  2017 New York State Office of Mental Health</a:t>
            </a:r>
            <a:endParaRPr sz="1400"/>
          </a:p>
        </p:txBody>
      </p:sp>
    </p:spTree>
    <p:extLst>
      <p:ext uri="{BB962C8B-B14F-4D97-AF65-F5344CB8AC3E}">
        <p14:creationId xmlns:p14="http://schemas.microsoft.com/office/powerpoint/2010/main" val="10395428"/>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73" r:id="rId5"/>
  </p:sldLayoutIdLst>
  <p:txStyles>
    <p:titleStyle>
      <a:lvl1pPr algn="l" defTabSz="914377" rtl="0" eaLnBrk="1" latinLnBrk="0" hangingPunct="1">
        <a:lnSpc>
          <a:spcPct val="90000"/>
        </a:lnSpc>
        <a:spcBef>
          <a:spcPct val="0"/>
        </a:spcBef>
        <a:buNone/>
        <a:defRPr sz="4400" b="0" kern="1200">
          <a:solidFill>
            <a:srgbClr val="391378"/>
          </a:solidFill>
          <a:latin typeface="Helvetica Regular"/>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44071" y="6401078"/>
            <a:ext cx="743919" cy="365125"/>
          </a:xfrm>
          <a:prstGeom prst="rect">
            <a:avLst/>
          </a:prstGeom>
        </p:spPr>
        <p:txBody>
          <a:bodyPr vert="horz" lIns="91440" tIns="45720" rIns="91440" bIns="45720" rtlCol="0" anchor="ctr"/>
          <a:lstStyle>
            <a:lvl1pPr algn="r">
              <a:defRPr sz="1200" b="1" i="0">
                <a:solidFill>
                  <a:srgbClr val="341575"/>
                </a:solidFill>
                <a:latin typeface="Helvetica Light"/>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panose="020B0604020202020204"/>
            </a:endParaRPr>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panose="020B0604020202020204"/>
            </a:endParaRPr>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panose="020B0604020202020204"/>
            </a:endParaRPr>
          </a:p>
        </p:txBody>
      </p:sp>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panose="020B0604020202020204"/>
            </a:endParaRPr>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panose="020B0604020202020204"/>
            </a:endParaRPr>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panose="020B0604020202020204"/>
            </a:endParaRPr>
          </a:p>
        </p:txBody>
      </p:sp>
      <p:pic>
        <p:nvPicPr>
          <p:cNvPr id="4" name="Picture 3">
            <a:extLst>
              <a:ext uri="{FF2B5EF4-FFF2-40B4-BE49-F238E27FC236}">
                <a16:creationId xmlns:a16="http://schemas.microsoft.com/office/drawing/2014/main" id="{DE612646-E488-F6B7-CEB3-3757B85A9F3B}"/>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204010" y="6212633"/>
            <a:ext cx="2179255" cy="553570"/>
          </a:xfrm>
          <a:prstGeom prst="rect">
            <a:avLst/>
          </a:prstGeom>
        </p:spPr>
      </p:pic>
    </p:spTree>
    <p:extLst>
      <p:ext uri="{BB962C8B-B14F-4D97-AF65-F5344CB8AC3E}">
        <p14:creationId xmlns:p14="http://schemas.microsoft.com/office/powerpoint/2010/main" val="336470212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rgbClr val="341575"/>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Clr>
          <a:srgbClr val="049FDA"/>
        </a:buClr>
        <a:buFont typeface="Arial" panose="020B0604020202020204" pitchFamily="34" charset="0"/>
        <a:buChar char="•"/>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FA3734-5FD6-CA40-C86C-D2A4AC9D1893}"/>
              </a:ext>
            </a:extLst>
          </p:cNvPr>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3062740-44AA-13D5-F7A0-607B6E765340}"/>
              </a:ext>
            </a:extLst>
          </p:cNvPr>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B9AD93E-936F-BFE8-3AE7-684984BBCF03}"/>
              </a:ext>
            </a:extLst>
          </p:cNvPr>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56F3093-433B-A527-86AC-78327ECD9778}"/>
              </a:ext>
            </a:extLst>
          </p:cNvPr>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5698272-DDFF-D965-ED0B-0C40AE5508CB}"/>
              </a:ext>
            </a:extLst>
          </p:cNvPr>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825B48C-A2C2-E6C2-59BA-C8F86A11142F}"/>
              </a:ext>
            </a:extLst>
          </p:cNvPr>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07EF8767-518E-8F38-6896-70E2D231FD0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9411264" y="5854032"/>
            <a:ext cx="2921052" cy="1003968"/>
          </a:xfrm>
          <a:prstGeom prst="rect">
            <a:avLst/>
          </a:prstGeom>
        </p:spPr>
      </p:pic>
      <p:sp>
        <p:nvSpPr>
          <p:cNvPr id="28" name="Title Placeholder 1">
            <a:extLst>
              <a:ext uri="{FF2B5EF4-FFF2-40B4-BE49-F238E27FC236}">
                <a16:creationId xmlns:a16="http://schemas.microsoft.com/office/drawing/2014/main" id="{0436461D-D770-3292-2503-A4D8D93E5FA8}"/>
              </a:ext>
            </a:extLst>
          </p:cNvPr>
          <p:cNvSpPr>
            <a:spLocks noGrp="1"/>
          </p:cNvSpPr>
          <p:nvPr>
            <p:ph type="title"/>
          </p:nvPr>
        </p:nvSpPr>
        <p:spPr>
          <a:xfrm>
            <a:off x="571500" y="294717"/>
            <a:ext cx="10515600" cy="70991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1175160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Lst>
  <p:txStyles>
    <p:titleStyle>
      <a:lvl1pPr algn="l" defTabSz="914400" rtl="0" eaLnBrk="1" latinLnBrk="0" hangingPunct="1">
        <a:lnSpc>
          <a:spcPct val="90000"/>
        </a:lnSpc>
        <a:spcBef>
          <a:spcPct val="0"/>
        </a:spcBef>
        <a:buNone/>
        <a:defRPr sz="4400" b="0" kern="1200">
          <a:solidFill>
            <a:srgbClr val="341575"/>
          </a:solidFill>
          <a:latin typeface="Helvetica Regular"/>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Regular"/>
            </a:endParaRPr>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Regular"/>
            </a:endParaRPr>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Regular"/>
            </a:endParaRPr>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Regular"/>
            </a:endParaRPr>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txBox="1">
            <a:spLocks/>
          </p:cNvSpPr>
          <p:nvPr userDrawn="1"/>
        </p:nvSpPr>
        <p:spPr>
          <a:xfrm>
            <a:off x="11557239" y="6400191"/>
            <a:ext cx="43132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41575"/>
                </a:solidFill>
                <a:latin typeface="Helvetica Regular"/>
              </a:rPr>
              <a:pPr/>
              <a:t>‹#›</a:t>
            </a:fld>
            <a:endParaRPr lang="en-US" dirty="0">
              <a:solidFill>
                <a:srgbClr val="341575"/>
              </a:solidFill>
              <a:latin typeface="Helvetica Regular"/>
            </a:endParaRPr>
          </a:p>
        </p:txBody>
      </p: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4495356" y="15423"/>
            <a:ext cx="3201288" cy="1100283"/>
          </a:xfrm>
          <a:prstGeom prst="rect">
            <a:avLst/>
          </a:prstGeom>
        </p:spPr>
      </p:pic>
    </p:spTree>
    <p:extLst>
      <p:ext uri="{BB962C8B-B14F-4D97-AF65-F5344CB8AC3E}">
        <p14:creationId xmlns:p14="http://schemas.microsoft.com/office/powerpoint/2010/main" val="157510006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defTabSz="914400" rtl="0" eaLnBrk="1" latinLnBrk="0" hangingPunct="1">
        <a:lnSpc>
          <a:spcPct val="90000"/>
        </a:lnSpc>
        <a:spcBef>
          <a:spcPct val="0"/>
        </a:spcBef>
        <a:buNone/>
        <a:defRPr sz="4400" b="0" i="0" kern="1200">
          <a:solidFill>
            <a:srgbClr val="341575"/>
          </a:solidFill>
          <a:latin typeface="Helvetica Regular"/>
          <a:ea typeface="Helvetica Regular"/>
          <a:cs typeface="Helvetica Regular"/>
        </a:defRPr>
      </a:lvl1pPr>
    </p:titleStyle>
    <p:bodyStyle>
      <a:lvl1pPr marL="228600" indent="-228600" algn="l" defTabSz="914400" rtl="0" eaLnBrk="1" latinLnBrk="0" hangingPunct="1">
        <a:lnSpc>
          <a:spcPct val="90000"/>
        </a:lnSpc>
        <a:spcBef>
          <a:spcPts val="1000"/>
        </a:spcBef>
        <a:buClr>
          <a:srgbClr val="039FDA"/>
        </a:buClr>
        <a:buFont typeface="Arial"/>
        <a:buChar char="•"/>
        <a:defRPr sz="2800" b="0" i="0" kern="1200">
          <a:solidFill>
            <a:schemeClr val="tx1"/>
          </a:solidFill>
          <a:latin typeface="Helvetica Regular"/>
          <a:ea typeface="Helvetica Regular"/>
          <a:cs typeface="Helvetica Regular"/>
        </a:defRPr>
      </a:lvl1pPr>
      <a:lvl2pPr marL="685800" indent="-228600" algn="l" defTabSz="914400" rtl="0" eaLnBrk="1" latinLnBrk="0" hangingPunct="1">
        <a:lnSpc>
          <a:spcPct val="90000"/>
        </a:lnSpc>
        <a:spcBef>
          <a:spcPts val="500"/>
        </a:spcBef>
        <a:buClr>
          <a:srgbClr val="039FDA"/>
        </a:buClr>
        <a:buFont typeface="Arial"/>
        <a:buChar char="•"/>
        <a:defRPr sz="2400" b="0" i="0" kern="1200">
          <a:solidFill>
            <a:schemeClr val="tx1"/>
          </a:solidFill>
          <a:latin typeface="Helvetica Regular"/>
          <a:ea typeface="Helvetica Regular"/>
          <a:cs typeface="Helvetica Regular"/>
        </a:defRPr>
      </a:lvl2pPr>
      <a:lvl3pPr marL="1143000" indent="-228600" algn="l" defTabSz="914400" rtl="0" eaLnBrk="1" latinLnBrk="0" hangingPunct="1">
        <a:lnSpc>
          <a:spcPct val="90000"/>
        </a:lnSpc>
        <a:spcBef>
          <a:spcPts val="500"/>
        </a:spcBef>
        <a:buClr>
          <a:srgbClr val="039FDA"/>
        </a:buClr>
        <a:buFont typeface="Arial"/>
        <a:buChar char="•"/>
        <a:defRPr sz="2000" b="0" i="0" kern="1200">
          <a:solidFill>
            <a:schemeClr val="tx1"/>
          </a:solidFill>
          <a:latin typeface="Helvetica Regular"/>
          <a:ea typeface="Helvetica Regular"/>
          <a:cs typeface="Helvetica Regular"/>
        </a:defRPr>
      </a:lvl3pPr>
      <a:lvl4pPr marL="1600200" indent="-228600" algn="l" defTabSz="914400" rtl="0" eaLnBrk="1" latinLnBrk="0" hangingPunct="1">
        <a:lnSpc>
          <a:spcPct val="90000"/>
        </a:lnSpc>
        <a:spcBef>
          <a:spcPts val="500"/>
        </a:spcBef>
        <a:buClr>
          <a:srgbClr val="039FDA"/>
        </a:buClr>
        <a:buFont typeface="Arial"/>
        <a:buChar char="•"/>
        <a:defRPr sz="1800" b="0" i="0" kern="1200">
          <a:solidFill>
            <a:schemeClr val="tx1"/>
          </a:solidFill>
          <a:latin typeface="Helvetica Regular"/>
          <a:ea typeface="Helvetica Regular"/>
          <a:cs typeface="Helvetica Regular"/>
        </a:defRPr>
      </a:lvl4pPr>
      <a:lvl5pPr marL="2057400" indent="-228600" algn="l" defTabSz="914400" rtl="0" eaLnBrk="1" latinLnBrk="0" hangingPunct="1">
        <a:lnSpc>
          <a:spcPct val="90000"/>
        </a:lnSpc>
        <a:spcBef>
          <a:spcPts val="500"/>
        </a:spcBef>
        <a:buClr>
          <a:srgbClr val="039FDA"/>
        </a:buClr>
        <a:buFont typeface="Arial"/>
        <a:buChar char="•"/>
        <a:defRPr sz="1800" b="0" i="0" kern="1200">
          <a:solidFill>
            <a:schemeClr val="tx1"/>
          </a:solidFill>
          <a:latin typeface="Helvetica Regular"/>
          <a:ea typeface="Helvetica Regular"/>
          <a:cs typeface="Helvetica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44071" y="6401078"/>
            <a:ext cx="743919" cy="365125"/>
          </a:xfrm>
          <a:prstGeom prst="rect">
            <a:avLst/>
          </a:prstGeom>
        </p:spPr>
        <p:txBody>
          <a:bodyPr vert="horz" lIns="91440" tIns="45720" rIns="91440" bIns="45720" rtlCol="0" anchor="ctr"/>
          <a:lstStyle>
            <a:lvl1pPr algn="r">
              <a:defRPr sz="1200" b="0" i="0">
                <a:solidFill>
                  <a:srgbClr val="341575"/>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E612646-E488-F6B7-CEB3-3757B85A9F3B}"/>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204010" y="6212633"/>
            <a:ext cx="2179255" cy="553570"/>
          </a:xfrm>
          <a:prstGeom prst="rect">
            <a:avLst/>
          </a:prstGeom>
        </p:spPr>
      </p:pic>
    </p:spTree>
    <p:extLst>
      <p:ext uri="{BB962C8B-B14F-4D97-AF65-F5344CB8AC3E}">
        <p14:creationId xmlns:p14="http://schemas.microsoft.com/office/powerpoint/2010/main" val="412325090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rgbClr val="341575"/>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13"/>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Shape 6"/>
          <p:cNvSpPr/>
          <p:nvPr userDrawn="1"/>
        </p:nvSpPr>
        <p:spPr>
          <a:xfrm>
            <a:off x="6546789" y="-3086"/>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999481"/>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973009"/>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53800" y="6403076"/>
            <a:ext cx="640080" cy="365125"/>
          </a:xfrm>
          <a:prstGeom prst="rect">
            <a:avLst/>
          </a:prstGeom>
        </p:spPr>
        <p:txBody>
          <a:bodyPr vert="horz" lIns="91440" tIns="45720" rIns="91440" bIns="45720" rtlCol="0" anchor="ctr"/>
          <a:lstStyle>
            <a:lvl1pPr algn="r">
              <a:defRPr sz="1200" b="0" i="0">
                <a:solidFill>
                  <a:srgbClr val="341575"/>
                </a:solidFill>
                <a:latin typeface="Helvetica Regular"/>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A315D4-6729-5921-9325-9F613B65A33E}"/>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5305" y="151429"/>
            <a:ext cx="2633741" cy="669018"/>
          </a:xfrm>
          <a:prstGeom prst="rect">
            <a:avLst/>
          </a:prstGeom>
        </p:spPr>
      </p:pic>
    </p:spTree>
    <p:extLst>
      <p:ext uri="{BB962C8B-B14F-4D97-AF65-F5344CB8AC3E}">
        <p14:creationId xmlns:p14="http://schemas.microsoft.com/office/powerpoint/2010/main" val="203613471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rgbClr val="341575"/>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17"/>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96043"/>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91175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txBox="1">
            <a:spLocks/>
          </p:cNvSpPr>
          <p:nvPr userDrawn="1"/>
        </p:nvSpPr>
        <p:spPr>
          <a:xfrm>
            <a:off x="11353800" y="6400191"/>
            <a:ext cx="63619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41575"/>
                </a:solidFill>
                <a:latin typeface="Helvetica Regular"/>
              </a:rPr>
              <a:pPr/>
              <a:t>‹#›</a:t>
            </a:fld>
            <a:endParaRPr lang="en-US" dirty="0">
              <a:solidFill>
                <a:srgbClr val="341575"/>
              </a:solidFill>
              <a:latin typeface="Helvetica Regular"/>
            </a:endParaRPr>
          </a:p>
        </p:txBody>
      </p:sp>
      <p:pic>
        <p:nvPicPr>
          <p:cNvPr id="4" name="Picture 3">
            <a:extLst>
              <a:ext uri="{FF2B5EF4-FFF2-40B4-BE49-F238E27FC236}">
                <a16:creationId xmlns:a16="http://schemas.microsoft.com/office/drawing/2014/main" id="{3E5C0630-1558-DC19-0D94-7BBDD3EA09A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844" y="6096001"/>
            <a:ext cx="2217047" cy="762000"/>
          </a:xfrm>
          <a:prstGeom prst="rect">
            <a:avLst/>
          </a:prstGeom>
        </p:spPr>
      </p:pic>
    </p:spTree>
    <p:extLst>
      <p:ext uri="{BB962C8B-B14F-4D97-AF65-F5344CB8AC3E}">
        <p14:creationId xmlns:p14="http://schemas.microsoft.com/office/powerpoint/2010/main" val="399951939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Lst>
  <p:txStyles>
    <p:titleStyle>
      <a:lvl1pPr algn="ctr" defTabSz="914400" rtl="0" eaLnBrk="1" latinLnBrk="0" hangingPunct="1">
        <a:lnSpc>
          <a:spcPct val="90000"/>
        </a:lnSpc>
        <a:spcBef>
          <a:spcPct val="0"/>
        </a:spcBef>
        <a:buNone/>
        <a:defRPr sz="4400" b="0" i="0" kern="1200">
          <a:solidFill>
            <a:schemeClr val="tx1"/>
          </a:solidFill>
          <a:latin typeface="Helvetica Regular"/>
          <a:ea typeface="Helvetica Regular"/>
          <a:cs typeface="Helvetica Regular"/>
        </a:defRPr>
      </a:lvl1pPr>
    </p:titleStyle>
    <p:bodyStyle>
      <a:lvl1pPr marL="228600" indent="-228600" algn="l" defTabSz="914400" rtl="0" eaLnBrk="1" latinLnBrk="0" hangingPunct="1">
        <a:lnSpc>
          <a:spcPct val="90000"/>
        </a:lnSpc>
        <a:spcBef>
          <a:spcPts val="1000"/>
        </a:spcBef>
        <a:buClr>
          <a:srgbClr val="7BBF43"/>
        </a:buClr>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Clr>
          <a:srgbClr val="7BBF43"/>
        </a:buClr>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Clr>
          <a:srgbClr val="7BBF43"/>
        </a:buClr>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Clr>
          <a:srgbClr val="7BBF43"/>
        </a:buClr>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Clr>
          <a:srgbClr val="7BBF43"/>
        </a:buClr>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00378" y="6229344"/>
            <a:ext cx="2209745" cy="555204"/>
          </a:xfrm>
          <a:prstGeom prst="rect">
            <a:avLst/>
          </a:prstGeom>
        </p:spPr>
      </p:pic>
      <p:sp>
        <p:nvSpPr>
          <p:cNvPr id="17" name="Slide Number Placeholder 5"/>
          <p:cNvSpPr>
            <a:spLocks noGrp="1"/>
          </p:cNvSpPr>
          <p:nvPr>
            <p:ph type="sldNum" sz="quarter" idx="4"/>
          </p:nvPr>
        </p:nvSpPr>
        <p:spPr>
          <a:xfrm>
            <a:off x="5879522" y="6339761"/>
            <a:ext cx="432955" cy="334370"/>
          </a:xfrm>
          <a:prstGeom prst="rect">
            <a:avLst/>
          </a:prstGeom>
        </p:spPr>
        <p:txBody>
          <a:bodyPr/>
          <a:lstStyle>
            <a:lvl1pPr algn="r">
              <a:defRPr sz="1200" b="1">
                <a:solidFill>
                  <a:srgbClr val="341575"/>
                </a:solidFill>
                <a:latin typeface="Helvetica Light"/>
              </a:defRPr>
            </a:lvl1pPr>
          </a:lstStyle>
          <a:p>
            <a:fld id="{023EF2FA-38EB-354B-AB31-D0F975FB7077}" type="slidenum">
              <a:rPr lang="en-US" smtClean="0"/>
              <a:pPr/>
              <a:t>‹#›</a:t>
            </a:fld>
            <a:endParaRPr lang="en-US" dirty="0"/>
          </a:p>
        </p:txBody>
      </p:sp>
      <p:pic>
        <p:nvPicPr>
          <p:cNvPr id="2" name="Google Shape;24;p8">
            <a:extLst>
              <a:ext uri="{FF2B5EF4-FFF2-40B4-BE49-F238E27FC236}">
                <a16:creationId xmlns:a16="http://schemas.microsoft.com/office/drawing/2014/main" id="{2095B18C-A4B2-467E-2E70-C1011AB6058C}"/>
              </a:ext>
            </a:extLst>
          </p:cNvPr>
          <p:cNvPicPr preferRelativeResize="0"/>
          <p:nvPr userDrawn="1"/>
        </p:nvPicPr>
        <p:blipFill>
          <a:blip r:embed="rId11">
            <a:extLst>
              <a:ext uri="{28A0092B-C50C-407E-A947-70E740481C1C}">
                <a14:useLocalDpi xmlns:a14="http://schemas.microsoft.com/office/drawing/2010/main" val="0"/>
              </a:ext>
            </a:extLst>
          </a:blip>
          <a:srcRect l="4257" t="13493" r="6779" b="12213"/>
          <a:stretch/>
        </p:blipFill>
        <p:spPr>
          <a:xfrm>
            <a:off x="110891" y="6099464"/>
            <a:ext cx="2642700" cy="758536"/>
          </a:xfrm>
          <a:prstGeom prst="rect">
            <a:avLst/>
          </a:prstGeom>
          <a:noFill/>
          <a:ln>
            <a:noFill/>
          </a:ln>
        </p:spPr>
      </p:pic>
    </p:spTree>
    <p:extLst>
      <p:ext uri="{BB962C8B-B14F-4D97-AF65-F5344CB8AC3E}">
        <p14:creationId xmlns:p14="http://schemas.microsoft.com/office/powerpoint/2010/main" val="38155113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a:alphaModFix amt="5000"/>
            <a:extLst>
              <a:ext uri="{28A0092B-C50C-407E-A947-70E740481C1C}">
                <a14:useLocalDpi xmlns:a14="http://schemas.microsoft.com/office/drawing/2010/main" val="0"/>
              </a:ext>
            </a:extLst>
          </a:blip>
          <a:srcRect l="26425" r="31898" b="35658"/>
          <a:stretch/>
        </p:blipFill>
        <p:spPr>
          <a:xfrm>
            <a:off x="7752498" y="1678675"/>
            <a:ext cx="4439502" cy="5179325"/>
          </a:xfrm>
          <a:prstGeom prst="rect">
            <a:avLst/>
          </a:prstGeom>
        </p:spPr>
      </p:pic>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
        <p:nvSpPr>
          <p:cNvPr id="17" name="Slide Number Placeholder 5"/>
          <p:cNvSpPr>
            <a:spLocks noGrp="1"/>
          </p:cNvSpPr>
          <p:nvPr>
            <p:ph type="sldNum" sz="quarter" idx="4"/>
          </p:nvPr>
        </p:nvSpPr>
        <p:spPr>
          <a:xfrm>
            <a:off x="8610600" y="6523630"/>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
        <p:nvSpPr>
          <p:cNvPr id="10"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spTree>
    <p:extLst>
      <p:ext uri="{BB962C8B-B14F-4D97-AF65-F5344CB8AC3E}">
        <p14:creationId xmlns:p14="http://schemas.microsoft.com/office/powerpoint/2010/main" val="566120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640555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65" r:id="rId12"/>
    <p:sldLayoutId id="2147483766" r:id="rId13"/>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0E87D-D0AB-4795-A1FE-6F5D7DA6EC0F}"/>
              </a:ext>
            </a:extLst>
          </p:cNvPr>
          <p:cNvSpPr txBox="1"/>
          <p:nvPr/>
        </p:nvSpPr>
        <p:spPr>
          <a:xfrm>
            <a:off x="838200" y="1854732"/>
            <a:ext cx="10515600" cy="1754326"/>
          </a:xfrm>
          <a:prstGeom prst="rect">
            <a:avLst/>
          </a:prstGeom>
          <a:noFill/>
        </p:spPr>
        <p:txBody>
          <a:bodyPr wrap="square" rtlCol="0">
            <a:spAutoFit/>
          </a:bodyPr>
          <a:lstStyle/>
          <a:p>
            <a:pPr algn="ctr"/>
            <a:r>
              <a:rPr lang="en-US" sz="5400" b="1" dirty="0">
                <a:solidFill>
                  <a:srgbClr val="391378"/>
                </a:solidFill>
                <a:latin typeface="Helvetica Regular" charset="0"/>
                <a:ea typeface="Helvetica Regular" charset="0"/>
                <a:cs typeface="Helvetica Regular" charset="0"/>
              </a:rPr>
              <a:t>Assessment of Aggression in Children and Adolescents </a:t>
            </a:r>
          </a:p>
        </p:txBody>
      </p:sp>
      <p:sp>
        <p:nvSpPr>
          <p:cNvPr id="3" name="Subtitle 2">
            <a:extLst>
              <a:ext uri="{FF2B5EF4-FFF2-40B4-BE49-F238E27FC236}">
                <a16:creationId xmlns:a16="http://schemas.microsoft.com/office/drawing/2014/main" id="{1C259B78-A2FC-4C55-B4BA-C0E9919E35F6}"/>
              </a:ext>
            </a:extLst>
          </p:cNvPr>
          <p:cNvSpPr txBox="1">
            <a:spLocks/>
          </p:cNvSpPr>
          <p:nvPr/>
        </p:nvSpPr>
        <p:spPr>
          <a:xfrm>
            <a:off x="82352" y="4015408"/>
            <a:ext cx="11999999" cy="1961321"/>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ctr"/>
            <a:r>
              <a:rPr lang="en-US" sz="2800" b="1" dirty="0"/>
              <a:t>NY Statewide Intensive Training:  </a:t>
            </a:r>
          </a:p>
          <a:p>
            <a:pPr algn="ctr"/>
            <a:r>
              <a:rPr lang="en-US" sz="2800" b="1" dirty="0"/>
              <a:t>Child and Adolescent Mental Health for Primary Care Clinicians</a:t>
            </a:r>
          </a:p>
          <a:p>
            <a:pPr algn="ctr"/>
            <a:endParaRPr lang="en-US" sz="2800" b="1" dirty="0"/>
          </a:p>
          <a:p>
            <a:pPr algn="ctr"/>
            <a:r>
              <a:rPr lang="en-US" sz="2800" b="1" u="sng" dirty="0"/>
              <a:t>04/20/25</a:t>
            </a:r>
            <a:endParaRPr lang="en-US" sz="2800" u="sng" dirty="0"/>
          </a:p>
          <a:p>
            <a:pPr lvl="1" algn="ctr">
              <a:lnSpc>
                <a:spcPct val="160000"/>
              </a:lnSpc>
            </a:pPr>
            <a:endParaRPr lang="en-US" sz="2800" dirty="0">
              <a:solidFill>
                <a:schemeClr val="tx1">
                  <a:lumMod val="65000"/>
                  <a:lumOff val="35000"/>
                </a:schemeClr>
              </a:solidFill>
            </a:endParaRPr>
          </a:p>
        </p:txBody>
      </p:sp>
      <p:sp>
        <p:nvSpPr>
          <p:cNvPr id="4" name="Title 3">
            <a:extLst>
              <a:ext uri="{FF2B5EF4-FFF2-40B4-BE49-F238E27FC236}">
                <a16:creationId xmlns:a16="http://schemas.microsoft.com/office/drawing/2014/main" id="{0F4A7378-A8A3-F299-9CDD-7C9168F34917}"/>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0A437431-4A56-47CF-A197-FCC412C383C2}"/>
              </a:ext>
            </a:extLst>
          </p:cNvPr>
          <p:cNvSpPr/>
          <p:nvPr/>
        </p:nvSpPr>
        <p:spPr>
          <a:xfrm>
            <a:off x="5998464" y="6339840"/>
            <a:ext cx="365760" cy="2306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116899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7381-4F6D-402F-A064-BCB0CC28BAED}"/>
              </a:ext>
            </a:extLst>
          </p:cNvPr>
          <p:cNvSpPr>
            <a:spLocks noGrp="1"/>
          </p:cNvSpPr>
          <p:nvPr>
            <p:ph type="title"/>
          </p:nvPr>
        </p:nvSpPr>
        <p:spPr/>
        <p:txBody>
          <a:bodyPr>
            <a:normAutofit/>
          </a:bodyPr>
          <a:lstStyle/>
          <a:p>
            <a:r>
              <a:rPr lang="en-US" sz="4000" b="1" dirty="0">
                <a:solidFill>
                  <a:srgbClr val="391378"/>
                </a:solidFill>
              </a:rPr>
              <a:t>Cliff: History of Present Illness</a:t>
            </a:r>
          </a:p>
        </p:txBody>
      </p:sp>
      <p:sp>
        <p:nvSpPr>
          <p:cNvPr id="3" name="Content Placeholder 2">
            <a:extLst>
              <a:ext uri="{FF2B5EF4-FFF2-40B4-BE49-F238E27FC236}">
                <a16:creationId xmlns:a16="http://schemas.microsoft.com/office/drawing/2014/main" id="{096EDE19-31FF-4289-BB7A-63A81AD3F781}"/>
              </a:ext>
            </a:extLst>
          </p:cNvPr>
          <p:cNvSpPr>
            <a:spLocks noGrp="1"/>
          </p:cNvSpPr>
          <p:nvPr>
            <p:ph idx="1"/>
          </p:nvPr>
        </p:nvSpPr>
        <p:spPr>
          <a:xfrm>
            <a:off x="838200" y="1710619"/>
            <a:ext cx="10515600" cy="4351338"/>
          </a:xfrm>
        </p:spPr>
        <p:txBody>
          <a:bodyPr>
            <a:normAutofit fontScale="92500" lnSpcReduction="20000"/>
          </a:bodyPr>
          <a:lstStyle/>
          <a:p>
            <a:pPr>
              <a:lnSpc>
                <a:spcPct val="80000"/>
              </a:lnSpc>
              <a:buFontTx/>
              <a:buNone/>
            </a:pPr>
            <a:endParaRPr lang="en-US" altLang="en-US" dirty="0"/>
          </a:p>
          <a:p>
            <a:pPr>
              <a:lnSpc>
                <a:spcPct val="80000"/>
              </a:lnSpc>
              <a:spcBef>
                <a:spcPts val="0"/>
              </a:spcBef>
              <a:buFontTx/>
              <a:buNone/>
            </a:pPr>
            <a:r>
              <a:rPr lang="en-US" altLang="en-US" sz="2400" dirty="0"/>
              <a:t>Difficulties with attention and hyperactivity dating back to preschool.</a:t>
            </a:r>
          </a:p>
          <a:p>
            <a:pPr>
              <a:lnSpc>
                <a:spcPct val="80000"/>
              </a:lnSpc>
              <a:spcBef>
                <a:spcPts val="0"/>
              </a:spcBef>
              <a:buFontTx/>
              <a:buNone/>
            </a:pPr>
            <a:endParaRPr lang="en-US" altLang="en-US" sz="2400" dirty="0"/>
          </a:p>
          <a:p>
            <a:pPr>
              <a:lnSpc>
                <a:spcPct val="80000"/>
              </a:lnSpc>
              <a:spcBef>
                <a:spcPts val="0"/>
              </a:spcBef>
              <a:buFontTx/>
              <a:buNone/>
            </a:pPr>
            <a:r>
              <a:rPr lang="en-US" altLang="en-US" sz="2400" dirty="0"/>
              <a:t>Started on </a:t>
            </a:r>
            <a:r>
              <a:rPr lang="en-US" altLang="en-US" sz="2400" dirty="0" err="1"/>
              <a:t>Concerta</a:t>
            </a:r>
            <a:r>
              <a:rPr lang="en-US" altLang="en-US" sz="2400" dirty="0"/>
              <a:t> 18 mg a year ago.</a:t>
            </a:r>
          </a:p>
          <a:p>
            <a:pPr>
              <a:lnSpc>
                <a:spcPct val="80000"/>
              </a:lnSpc>
              <a:spcBef>
                <a:spcPts val="0"/>
              </a:spcBef>
              <a:buFontTx/>
              <a:buNone/>
            </a:pPr>
            <a:endParaRPr lang="en-US" altLang="en-US" sz="2400" dirty="0"/>
          </a:p>
          <a:p>
            <a:pPr>
              <a:lnSpc>
                <a:spcPct val="80000"/>
              </a:lnSpc>
              <a:spcBef>
                <a:spcPts val="0"/>
              </a:spcBef>
              <a:buFontTx/>
              <a:buNone/>
            </a:pPr>
            <a:r>
              <a:rPr lang="en-US" altLang="en-US" sz="2400" dirty="0"/>
              <a:t>The dose gradually raised to 54 mg with continued improvement.</a:t>
            </a:r>
          </a:p>
          <a:p>
            <a:pPr>
              <a:lnSpc>
                <a:spcPct val="80000"/>
              </a:lnSpc>
              <a:spcBef>
                <a:spcPts val="0"/>
              </a:spcBef>
              <a:buFontTx/>
              <a:buNone/>
            </a:pPr>
            <a:endParaRPr lang="en-US" altLang="en-US" sz="2400" dirty="0"/>
          </a:p>
          <a:p>
            <a:pPr marL="0">
              <a:lnSpc>
                <a:spcPct val="80000"/>
              </a:lnSpc>
              <a:spcBef>
                <a:spcPts val="0"/>
              </a:spcBef>
              <a:buFontTx/>
              <a:buNone/>
            </a:pPr>
            <a:r>
              <a:rPr lang="en-US" altLang="en-US" sz="2400" dirty="0"/>
              <a:t>In the past few months his parents report increased oppositional behaviors at home</a:t>
            </a:r>
          </a:p>
          <a:p>
            <a:pPr marL="0">
              <a:lnSpc>
                <a:spcPct val="80000"/>
              </a:lnSpc>
              <a:spcBef>
                <a:spcPts val="0"/>
              </a:spcBef>
              <a:buFontTx/>
              <a:buNone/>
            </a:pPr>
            <a:endParaRPr lang="en-US" altLang="en-US" sz="2400" dirty="0"/>
          </a:p>
          <a:p>
            <a:pPr>
              <a:lnSpc>
                <a:spcPct val="100000"/>
              </a:lnSpc>
              <a:spcBef>
                <a:spcPts val="0"/>
              </a:spcBef>
              <a:buFontTx/>
              <a:buNone/>
            </a:pPr>
            <a:r>
              <a:rPr lang="en-US" altLang="en-US" sz="2400" dirty="0"/>
              <a:t>His tantrum episodes occur almost daily at home and out of the house, which is embarrassing for mom and is is getting worse. </a:t>
            </a:r>
          </a:p>
          <a:p>
            <a:pPr>
              <a:lnSpc>
                <a:spcPct val="80000"/>
              </a:lnSpc>
              <a:spcBef>
                <a:spcPts val="0"/>
              </a:spcBef>
              <a:buFontTx/>
              <a:buNone/>
            </a:pPr>
            <a:endParaRPr lang="en-US" altLang="en-US" sz="2400" dirty="0"/>
          </a:p>
          <a:p>
            <a:pPr>
              <a:lnSpc>
                <a:spcPct val="100000"/>
              </a:lnSpc>
              <a:spcBef>
                <a:spcPts val="0"/>
              </a:spcBef>
              <a:buFontTx/>
              <a:buNone/>
            </a:pPr>
            <a:r>
              <a:rPr lang="en-US" altLang="en-US" sz="2400" dirty="0"/>
              <a:t>Recently he threw a toy at his mother and she needed to go to the emergency room for stitches.</a:t>
            </a:r>
          </a:p>
          <a:p>
            <a:pPr>
              <a:lnSpc>
                <a:spcPct val="80000"/>
              </a:lnSpc>
              <a:spcBef>
                <a:spcPts val="0"/>
              </a:spcBef>
              <a:buFontTx/>
              <a:buNone/>
            </a:pPr>
            <a:endParaRPr lang="en-US" altLang="en-US" sz="2400" dirty="0"/>
          </a:p>
          <a:p>
            <a:pPr>
              <a:lnSpc>
                <a:spcPct val="80000"/>
              </a:lnSpc>
              <a:spcBef>
                <a:spcPts val="0"/>
              </a:spcBef>
              <a:buFontTx/>
              <a:buNone/>
            </a:pPr>
            <a:r>
              <a:rPr lang="en-US" altLang="en-US" sz="2400" dirty="0"/>
              <a:t>School reports oppositional and aggressive behaviors</a:t>
            </a:r>
          </a:p>
          <a:p>
            <a:pPr>
              <a:lnSpc>
                <a:spcPct val="80000"/>
              </a:lnSpc>
              <a:spcBef>
                <a:spcPts val="0"/>
              </a:spcBef>
              <a:buFontTx/>
              <a:buNone/>
            </a:pPr>
            <a:endParaRPr lang="en-US" sz="2400" dirty="0"/>
          </a:p>
          <a:p>
            <a:pPr>
              <a:lnSpc>
                <a:spcPct val="80000"/>
              </a:lnSpc>
              <a:spcBef>
                <a:spcPts val="0"/>
              </a:spcBef>
              <a:buFontTx/>
              <a:buNone/>
            </a:pPr>
            <a:r>
              <a:rPr lang="en-US" sz="2400" dirty="0"/>
              <a:t>Sleeping and eating well; denies sadness, worrying</a:t>
            </a:r>
          </a:p>
        </p:txBody>
      </p:sp>
    </p:spTree>
    <p:extLst>
      <p:ext uri="{BB962C8B-B14F-4D97-AF65-F5344CB8AC3E}">
        <p14:creationId xmlns:p14="http://schemas.microsoft.com/office/powerpoint/2010/main" val="204465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455F-2250-46CB-B0B0-743146F2A164}"/>
              </a:ext>
            </a:extLst>
          </p:cNvPr>
          <p:cNvSpPr>
            <a:spLocks noGrp="1"/>
          </p:cNvSpPr>
          <p:nvPr>
            <p:ph type="title"/>
          </p:nvPr>
        </p:nvSpPr>
        <p:spPr/>
        <p:txBody>
          <a:bodyPr>
            <a:normAutofit/>
          </a:bodyPr>
          <a:lstStyle/>
          <a:p>
            <a:r>
              <a:rPr lang="en-US" sz="4000" b="1" dirty="0">
                <a:solidFill>
                  <a:srgbClr val="391378"/>
                </a:solidFill>
              </a:rPr>
              <a:t>Cliff: Additional History</a:t>
            </a:r>
          </a:p>
        </p:txBody>
      </p:sp>
      <p:sp>
        <p:nvSpPr>
          <p:cNvPr id="3" name="Content Placeholder 2">
            <a:extLst>
              <a:ext uri="{FF2B5EF4-FFF2-40B4-BE49-F238E27FC236}">
                <a16:creationId xmlns:a16="http://schemas.microsoft.com/office/drawing/2014/main" id="{61630979-8339-4C1F-A845-58338DA59B72}"/>
              </a:ext>
            </a:extLst>
          </p:cNvPr>
          <p:cNvSpPr>
            <a:spLocks noGrp="1"/>
          </p:cNvSpPr>
          <p:nvPr>
            <p:ph idx="1"/>
          </p:nvPr>
        </p:nvSpPr>
        <p:spPr/>
        <p:txBody>
          <a:bodyPr/>
          <a:lstStyle/>
          <a:p>
            <a:r>
              <a:rPr lang="en-US" altLang="en-US" sz="2400" u="sng" dirty="0"/>
              <a:t>Past Psychiatric Illness</a:t>
            </a:r>
            <a:r>
              <a:rPr lang="en-US" altLang="en-US" sz="2400" dirty="0"/>
              <a:t>: Prior history of ADHD treated by PCP</a:t>
            </a:r>
          </a:p>
          <a:p>
            <a:r>
              <a:rPr lang="en-US" altLang="en-US" sz="2400" u="sng" dirty="0"/>
              <a:t>Medical History</a:t>
            </a:r>
            <a:r>
              <a:rPr lang="en-US" altLang="en-US" sz="2400" dirty="0"/>
              <a:t>: Well child</a:t>
            </a:r>
          </a:p>
          <a:p>
            <a:r>
              <a:rPr lang="en-US" altLang="en-US" sz="2400" u="sng" dirty="0"/>
              <a:t>Developmental History</a:t>
            </a:r>
            <a:r>
              <a:rPr lang="en-US" altLang="en-US" sz="2400" dirty="0"/>
              <a:t>: Normal pregnancy and delivery. Walked at 11 months, first words 14 months, phrases by 2 years</a:t>
            </a:r>
          </a:p>
          <a:p>
            <a:r>
              <a:rPr lang="en-US" altLang="en-US" sz="2400" u="sng" dirty="0"/>
              <a:t>Stressors</a:t>
            </a:r>
            <a:r>
              <a:rPr lang="en-US" altLang="en-US" sz="2400" dirty="0"/>
              <a:t>: No maltreatment, recent losses. </a:t>
            </a:r>
          </a:p>
          <a:p>
            <a:r>
              <a:rPr lang="en-US" altLang="en-US" sz="2400" u="sng" dirty="0"/>
              <a:t>Family Medical &amp; Psychiatric History</a:t>
            </a:r>
            <a:r>
              <a:rPr lang="en-US" altLang="en-US" sz="2400" dirty="0"/>
              <a:t>: Mom has been treated for depression. Dad had “behavioral problems as a child”</a:t>
            </a:r>
          </a:p>
          <a:p>
            <a:pPr marL="0" indent="0">
              <a:buNone/>
            </a:pPr>
            <a:endParaRPr lang="en-US" dirty="0"/>
          </a:p>
        </p:txBody>
      </p:sp>
    </p:spTree>
    <p:extLst>
      <p:ext uri="{BB962C8B-B14F-4D97-AF65-F5344CB8AC3E}">
        <p14:creationId xmlns:p14="http://schemas.microsoft.com/office/powerpoint/2010/main" val="3752250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9B88-53D2-4590-AE08-73E45EF81789}"/>
              </a:ext>
            </a:extLst>
          </p:cNvPr>
          <p:cNvSpPr>
            <a:spLocks noGrp="1"/>
          </p:cNvSpPr>
          <p:nvPr>
            <p:ph type="title"/>
          </p:nvPr>
        </p:nvSpPr>
        <p:spPr/>
        <p:txBody>
          <a:bodyPr/>
          <a:lstStyle/>
          <a:p>
            <a:r>
              <a:rPr lang="en-US" altLang="en-US" b="1" dirty="0">
                <a:solidFill>
                  <a:srgbClr val="391378"/>
                </a:solidFill>
                <a:latin typeface="Helvetica Regular" panose="020B0604020202020204"/>
              </a:rPr>
              <a:t>Cliff’s Vanderbilt</a:t>
            </a:r>
            <a:endParaRPr lang="en-US" dirty="0">
              <a:solidFill>
                <a:srgbClr val="391378"/>
              </a:solidFill>
              <a:latin typeface="Helvetica Regular" panose="020B0604020202020204"/>
            </a:endParaRPr>
          </a:p>
        </p:txBody>
      </p:sp>
      <p:sp>
        <p:nvSpPr>
          <p:cNvPr id="5" name="Text Placeholder 4">
            <a:extLst>
              <a:ext uri="{FF2B5EF4-FFF2-40B4-BE49-F238E27FC236}">
                <a16:creationId xmlns:a16="http://schemas.microsoft.com/office/drawing/2014/main" id="{57C09115-2ABC-FDB5-8C9F-76F07EC4B4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670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EB1E52E8-98EA-40E8-A93E-7FC23A5EB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071" y="0"/>
            <a:ext cx="6370638" cy="685800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
        <p:nvSpPr>
          <p:cNvPr id="26627" name="Oval 3">
            <a:extLst>
              <a:ext uri="{FF2B5EF4-FFF2-40B4-BE49-F238E27FC236}">
                <a16:creationId xmlns:a16="http://schemas.microsoft.com/office/drawing/2014/main" id="{8FD2F86F-4EDD-4757-829A-68215E90C301}"/>
              </a:ext>
            </a:extLst>
          </p:cNvPr>
          <p:cNvSpPr>
            <a:spLocks noChangeArrowheads="1"/>
          </p:cNvSpPr>
          <p:nvPr/>
        </p:nvSpPr>
        <p:spPr bwMode="auto">
          <a:xfrm>
            <a:off x="8763000" y="838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12292" name="Text Box 4">
            <a:extLst>
              <a:ext uri="{FF2B5EF4-FFF2-40B4-BE49-F238E27FC236}">
                <a16:creationId xmlns:a16="http://schemas.microsoft.com/office/drawing/2014/main" id="{5856927A-F3B0-431F-B165-38423C95EACF}"/>
              </a:ext>
            </a:extLst>
          </p:cNvPr>
          <p:cNvSpPr txBox="1">
            <a:spLocks noChangeArrowheads="1"/>
          </p:cNvSpPr>
          <p:nvPr/>
        </p:nvSpPr>
        <p:spPr bwMode="auto">
          <a:xfrm>
            <a:off x="783537" y="423727"/>
            <a:ext cx="2372139" cy="2893100"/>
          </a:xfrm>
          <a:prstGeom prst="rect">
            <a:avLst/>
          </a:prstGeom>
          <a:noFill/>
          <a:ln w="9525">
            <a:solidFill>
              <a:srgbClr val="FF0000"/>
            </a:solidFill>
            <a:miter lim="800000"/>
            <a:headEnd/>
            <a:tailEnd/>
          </a:ln>
          <a:effectLst>
            <a:outerShdw blurRad="63500" dist="38099" dir="2700000" algn="ctr" rotWithShape="0">
              <a:schemeClr val="bg2">
                <a:alpha val="74997"/>
              </a:schemeClr>
            </a:outerShdw>
          </a:effectLst>
        </p:spPr>
        <p:txBody>
          <a:bodyPr wrap="square">
            <a:spAutoFit/>
          </a:bodyPr>
          <a:lstStyle>
            <a:lvl1pPr>
              <a:defRPr sz="2600" b="1">
                <a:solidFill>
                  <a:schemeClr val="tx1"/>
                </a:solidFill>
                <a:latin typeface="Arial" pitchFamily="34" charset="0"/>
                <a:ea typeface="ＭＳ Ｐゴシック" pitchFamily="34" charset="-128"/>
              </a:defRPr>
            </a:lvl1pPr>
            <a:lvl2pPr marL="37931725" indent="-37474525">
              <a:defRPr sz="2600" b="1">
                <a:solidFill>
                  <a:schemeClr val="tx1"/>
                </a:solidFill>
                <a:latin typeface="Arial" pitchFamily="34" charset="0"/>
                <a:ea typeface="ＭＳ Ｐゴシック" pitchFamily="34" charset="-128"/>
              </a:defRPr>
            </a:lvl2pPr>
            <a:lvl3pPr>
              <a:defRPr sz="2600" b="1">
                <a:solidFill>
                  <a:schemeClr val="tx1"/>
                </a:solidFill>
                <a:latin typeface="Arial" pitchFamily="34" charset="0"/>
                <a:ea typeface="ＭＳ Ｐゴシック" pitchFamily="34" charset="-128"/>
              </a:defRPr>
            </a:lvl3pPr>
            <a:lvl4pPr>
              <a:defRPr sz="2600" b="1">
                <a:solidFill>
                  <a:schemeClr val="tx1"/>
                </a:solidFill>
                <a:latin typeface="Arial" pitchFamily="34" charset="0"/>
                <a:ea typeface="ＭＳ Ｐゴシック" pitchFamily="34" charset="-128"/>
              </a:defRPr>
            </a:lvl4pPr>
            <a:lvl5pPr>
              <a:defRPr sz="26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6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6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6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600" b="1">
                <a:solidFill>
                  <a:schemeClr val="tx1"/>
                </a:solidFill>
                <a:latin typeface="Arial" pitchFamily="34" charset="0"/>
                <a:ea typeface="ＭＳ Ｐゴシック" pitchFamily="34" charset="-128"/>
              </a:defRPr>
            </a:lvl9pPr>
          </a:lstStyle>
          <a:p>
            <a:pPr eaLnBrk="1" hangingPunct="1">
              <a:spcBef>
                <a:spcPct val="50000"/>
              </a:spcBef>
              <a:defRPr/>
            </a:pPr>
            <a:r>
              <a:rPr lang="en-US" sz="2800" dirty="0">
                <a:latin typeface="Helvetica Regular" panose="020B0604020202020204"/>
              </a:rPr>
              <a:t>NICHQ Vanderbilt Assessment Scale: </a:t>
            </a:r>
          </a:p>
          <a:p>
            <a:pPr eaLnBrk="1" hangingPunct="1">
              <a:spcBef>
                <a:spcPct val="50000"/>
              </a:spcBef>
              <a:defRPr/>
            </a:pPr>
            <a:r>
              <a:rPr lang="en-US" sz="2800" dirty="0">
                <a:latin typeface="Helvetica Regular" panose="020B0604020202020204"/>
              </a:rPr>
              <a:t>Parent information</a:t>
            </a:r>
            <a:r>
              <a:rPr lang="en-US" sz="2800" dirty="0">
                <a:solidFill>
                  <a:srgbClr val="FF0000"/>
                </a:solidFill>
                <a:latin typeface="Helvetica Regular" panose="020B0604020202020204"/>
              </a:rPr>
              <a:t> </a:t>
            </a:r>
          </a:p>
        </p:txBody>
      </p:sp>
      <p:sp>
        <p:nvSpPr>
          <p:cNvPr id="26629" name="Oval 5">
            <a:extLst>
              <a:ext uri="{FF2B5EF4-FFF2-40B4-BE49-F238E27FC236}">
                <a16:creationId xmlns:a16="http://schemas.microsoft.com/office/drawing/2014/main" id="{D3129B7B-ADBA-47CF-965E-E2E445A84379}"/>
              </a:ext>
            </a:extLst>
          </p:cNvPr>
          <p:cNvSpPr>
            <a:spLocks noChangeArrowheads="1"/>
          </p:cNvSpPr>
          <p:nvPr/>
        </p:nvSpPr>
        <p:spPr bwMode="auto">
          <a:xfrm>
            <a:off x="9372600" y="1295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0" name="Oval 6">
            <a:extLst>
              <a:ext uri="{FF2B5EF4-FFF2-40B4-BE49-F238E27FC236}">
                <a16:creationId xmlns:a16="http://schemas.microsoft.com/office/drawing/2014/main" id="{03FB2DC9-D148-4EED-BE1B-29E066033C0D}"/>
              </a:ext>
            </a:extLst>
          </p:cNvPr>
          <p:cNvSpPr>
            <a:spLocks noChangeArrowheads="1"/>
          </p:cNvSpPr>
          <p:nvPr/>
        </p:nvSpPr>
        <p:spPr bwMode="auto">
          <a:xfrm>
            <a:off x="8686800" y="1143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1" name="Oval 7">
            <a:extLst>
              <a:ext uri="{FF2B5EF4-FFF2-40B4-BE49-F238E27FC236}">
                <a16:creationId xmlns:a16="http://schemas.microsoft.com/office/drawing/2014/main" id="{2E9E3914-4B22-421E-87EC-B64FAD945E31}"/>
              </a:ext>
            </a:extLst>
          </p:cNvPr>
          <p:cNvSpPr>
            <a:spLocks noChangeArrowheads="1"/>
          </p:cNvSpPr>
          <p:nvPr/>
        </p:nvSpPr>
        <p:spPr bwMode="auto">
          <a:xfrm>
            <a:off x="8763000" y="3124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2" name="Oval 8">
            <a:extLst>
              <a:ext uri="{FF2B5EF4-FFF2-40B4-BE49-F238E27FC236}">
                <a16:creationId xmlns:a16="http://schemas.microsoft.com/office/drawing/2014/main" id="{FECBBD57-46D5-4BB6-80BD-83586426C0BF}"/>
              </a:ext>
            </a:extLst>
          </p:cNvPr>
          <p:cNvSpPr>
            <a:spLocks noChangeArrowheads="1"/>
          </p:cNvSpPr>
          <p:nvPr/>
        </p:nvSpPr>
        <p:spPr bwMode="auto">
          <a:xfrm>
            <a:off x="8763000" y="2895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3" name="Oval 9">
            <a:extLst>
              <a:ext uri="{FF2B5EF4-FFF2-40B4-BE49-F238E27FC236}">
                <a16:creationId xmlns:a16="http://schemas.microsoft.com/office/drawing/2014/main" id="{246C3015-A174-432E-875B-53B879E612F6}"/>
              </a:ext>
            </a:extLst>
          </p:cNvPr>
          <p:cNvSpPr>
            <a:spLocks noChangeArrowheads="1"/>
          </p:cNvSpPr>
          <p:nvPr/>
        </p:nvSpPr>
        <p:spPr bwMode="auto">
          <a:xfrm>
            <a:off x="8763000" y="3276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4" name="Oval 10">
            <a:extLst>
              <a:ext uri="{FF2B5EF4-FFF2-40B4-BE49-F238E27FC236}">
                <a16:creationId xmlns:a16="http://schemas.microsoft.com/office/drawing/2014/main" id="{385421AB-11E5-4774-A83C-8943DB472436}"/>
              </a:ext>
            </a:extLst>
          </p:cNvPr>
          <p:cNvSpPr>
            <a:spLocks noChangeArrowheads="1"/>
          </p:cNvSpPr>
          <p:nvPr/>
        </p:nvSpPr>
        <p:spPr bwMode="auto">
          <a:xfrm>
            <a:off x="8763000" y="2743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5" name="Oval 11">
            <a:extLst>
              <a:ext uri="{FF2B5EF4-FFF2-40B4-BE49-F238E27FC236}">
                <a16:creationId xmlns:a16="http://schemas.microsoft.com/office/drawing/2014/main" id="{E981308B-F64A-4793-B567-1574FCB5E657}"/>
              </a:ext>
            </a:extLst>
          </p:cNvPr>
          <p:cNvSpPr>
            <a:spLocks noChangeArrowheads="1"/>
          </p:cNvSpPr>
          <p:nvPr/>
        </p:nvSpPr>
        <p:spPr bwMode="auto">
          <a:xfrm>
            <a:off x="8763000" y="2286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6" name="Oval 12">
            <a:extLst>
              <a:ext uri="{FF2B5EF4-FFF2-40B4-BE49-F238E27FC236}">
                <a16:creationId xmlns:a16="http://schemas.microsoft.com/office/drawing/2014/main" id="{4FA73B93-4417-41BC-AFCA-566D16CB1A5E}"/>
              </a:ext>
            </a:extLst>
          </p:cNvPr>
          <p:cNvSpPr>
            <a:spLocks noChangeArrowheads="1"/>
          </p:cNvSpPr>
          <p:nvPr/>
        </p:nvSpPr>
        <p:spPr bwMode="auto">
          <a:xfrm>
            <a:off x="8763000" y="2590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7" name="Oval 13">
            <a:extLst>
              <a:ext uri="{FF2B5EF4-FFF2-40B4-BE49-F238E27FC236}">
                <a16:creationId xmlns:a16="http://schemas.microsoft.com/office/drawing/2014/main" id="{38BB88CE-1A79-4EAD-89AC-360EA4988B34}"/>
              </a:ext>
            </a:extLst>
          </p:cNvPr>
          <p:cNvSpPr>
            <a:spLocks noChangeArrowheads="1"/>
          </p:cNvSpPr>
          <p:nvPr/>
        </p:nvSpPr>
        <p:spPr bwMode="auto">
          <a:xfrm>
            <a:off x="8763000" y="3429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8" name="Oval 14">
            <a:extLst>
              <a:ext uri="{FF2B5EF4-FFF2-40B4-BE49-F238E27FC236}">
                <a16:creationId xmlns:a16="http://schemas.microsoft.com/office/drawing/2014/main" id="{386A18A1-24ED-41E6-9AD6-22854CCFA342}"/>
              </a:ext>
            </a:extLst>
          </p:cNvPr>
          <p:cNvSpPr>
            <a:spLocks noChangeArrowheads="1"/>
          </p:cNvSpPr>
          <p:nvPr/>
        </p:nvSpPr>
        <p:spPr bwMode="auto">
          <a:xfrm>
            <a:off x="8763000" y="3581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9" name="Oval 15">
            <a:extLst>
              <a:ext uri="{FF2B5EF4-FFF2-40B4-BE49-F238E27FC236}">
                <a16:creationId xmlns:a16="http://schemas.microsoft.com/office/drawing/2014/main" id="{27D9C8DA-4D78-4C12-B13A-6775FB174D9C}"/>
              </a:ext>
            </a:extLst>
          </p:cNvPr>
          <p:cNvSpPr>
            <a:spLocks noChangeArrowheads="1"/>
          </p:cNvSpPr>
          <p:nvPr/>
        </p:nvSpPr>
        <p:spPr bwMode="auto">
          <a:xfrm>
            <a:off x="8763000" y="1981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0" name="Oval 16">
            <a:extLst>
              <a:ext uri="{FF2B5EF4-FFF2-40B4-BE49-F238E27FC236}">
                <a16:creationId xmlns:a16="http://schemas.microsoft.com/office/drawing/2014/main" id="{288FDABD-B8E4-4D03-AAAA-D5267E1CEDEA}"/>
              </a:ext>
            </a:extLst>
          </p:cNvPr>
          <p:cNvSpPr>
            <a:spLocks noChangeArrowheads="1"/>
          </p:cNvSpPr>
          <p:nvPr/>
        </p:nvSpPr>
        <p:spPr bwMode="auto">
          <a:xfrm>
            <a:off x="9448800" y="1828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1" name="Oval 17">
            <a:extLst>
              <a:ext uri="{FF2B5EF4-FFF2-40B4-BE49-F238E27FC236}">
                <a16:creationId xmlns:a16="http://schemas.microsoft.com/office/drawing/2014/main" id="{3AE6B2CA-1D08-4749-A2DA-ACE68C4C4103}"/>
              </a:ext>
            </a:extLst>
          </p:cNvPr>
          <p:cNvSpPr>
            <a:spLocks noChangeArrowheads="1"/>
          </p:cNvSpPr>
          <p:nvPr/>
        </p:nvSpPr>
        <p:spPr bwMode="auto">
          <a:xfrm>
            <a:off x="8763000" y="1524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2" name="Oval 18">
            <a:extLst>
              <a:ext uri="{FF2B5EF4-FFF2-40B4-BE49-F238E27FC236}">
                <a16:creationId xmlns:a16="http://schemas.microsoft.com/office/drawing/2014/main" id="{B8A1E3F9-0896-47E5-9198-EA61623AE506}"/>
              </a:ext>
            </a:extLst>
          </p:cNvPr>
          <p:cNvSpPr>
            <a:spLocks noChangeArrowheads="1"/>
          </p:cNvSpPr>
          <p:nvPr/>
        </p:nvSpPr>
        <p:spPr bwMode="auto">
          <a:xfrm>
            <a:off x="8763000" y="5562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3" name="Oval 19">
            <a:extLst>
              <a:ext uri="{FF2B5EF4-FFF2-40B4-BE49-F238E27FC236}">
                <a16:creationId xmlns:a16="http://schemas.microsoft.com/office/drawing/2014/main" id="{EDE1B2F7-82FF-4784-9C99-E2CBF69B629D}"/>
              </a:ext>
            </a:extLst>
          </p:cNvPr>
          <p:cNvSpPr>
            <a:spLocks noChangeArrowheads="1"/>
          </p:cNvSpPr>
          <p:nvPr/>
        </p:nvSpPr>
        <p:spPr bwMode="auto">
          <a:xfrm>
            <a:off x="9448800" y="5410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4" name="Oval 20">
            <a:extLst>
              <a:ext uri="{FF2B5EF4-FFF2-40B4-BE49-F238E27FC236}">
                <a16:creationId xmlns:a16="http://schemas.microsoft.com/office/drawing/2014/main" id="{2FD06D4D-AD7F-4A17-9D21-61B1AB748B7C}"/>
              </a:ext>
            </a:extLst>
          </p:cNvPr>
          <p:cNvSpPr>
            <a:spLocks noChangeArrowheads="1"/>
          </p:cNvSpPr>
          <p:nvPr/>
        </p:nvSpPr>
        <p:spPr bwMode="auto">
          <a:xfrm>
            <a:off x="9448800" y="5257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5" name="Oval 21">
            <a:extLst>
              <a:ext uri="{FF2B5EF4-FFF2-40B4-BE49-F238E27FC236}">
                <a16:creationId xmlns:a16="http://schemas.microsoft.com/office/drawing/2014/main" id="{8F0D2351-C828-4FC8-B42E-020D3E7A0145}"/>
              </a:ext>
            </a:extLst>
          </p:cNvPr>
          <p:cNvSpPr>
            <a:spLocks noChangeArrowheads="1"/>
          </p:cNvSpPr>
          <p:nvPr/>
        </p:nvSpPr>
        <p:spPr bwMode="auto">
          <a:xfrm>
            <a:off x="8763000" y="5105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6" name="Oval 22">
            <a:extLst>
              <a:ext uri="{FF2B5EF4-FFF2-40B4-BE49-F238E27FC236}">
                <a16:creationId xmlns:a16="http://schemas.microsoft.com/office/drawing/2014/main" id="{13C2C9DA-0241-44AB-B2B6-C82DA4F3246D}"/>
              </a:ext>
            </a:extLst>
          </p:cNvPr>
          <p:cNvSpPr>
            <a:spLocks noChangeArrowheads="1"/>
          </p:cNvSpPr>
          <p:nvPr/>
        </p:nvSpPr>
        <p:spPr bwMode="auto">
          <a:xfrm>
            <a:off x="8763000" y="4953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7" name="Oval 23">
            <a:extLst>
              <a:ext uri="{FF2B5EF4-FFF2-40B4-BE49-F238E27FC236}">
                <a16:creationId xmlns:a16="http://schemas.microsoft.com/office/drawing/2014/main" id="{E7D3CBF2-187E-4354-AF2D-91C2D521F807}"/>
              </a:ext>
            </a:extLst>
          </p:cNvPr>
          <p:cNvSpPr>
            <a:spLocks noChangeArrowheads="1"/>
          </p:cNvSpPr>
          <p:nvPr/>
        </p:nvSpPr>
        <p:spPr bwMode="auto">
          <a:xfrm>
            <a:off x="10058400" y="4572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8" name="Oval 24">
            <a:extLst>
              <a:ext uri="{FF2B5EF4-FFF2-40B4-BE49-F238E27FC236}">
                <a16:creationId xmlns:a16="http://schemas.microsoft.com/office/drawing/2014/main" id="{8C3A201A-690B-4153-B9BE-31DF1AF2B9D4}"/>
              </a:ext>
            </a:extLst>
          </p:cNvPr>
          <p:cNvSpPr>
            <a:spLocks noChangeArrowheads="1"/>
          </p:cNvSpPr>
          <p:nvPr/>
        </p:nvSpPr>
        <p:spPr bwMode="auto">
          <a:xfrm>
            <a:off x="10058400" y="4724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9" name="Oval 25">
            <a:extLst>
              <a:ext uri="{FF2B5EF4-FFF2-40B4-BE49-F238E27FC236}">
                <a16:creationId xmlns:a16="http://schemas.microsoft.com/office/drawing/2014/main" id="{9B6460A8-FF5E-4FEB-9122-18BD2A2E809C}"/>
              </a:ext>
            </a:extLst>
          </p:cNvPr>
          <p:cNvSpPr>
            <a:spLocks noChangeArrowheads="1"/>
          </p:cNvSpPr>
          <p:nvPr/>
        </p:nvSpPr>
        <p:spPr bwMode="auto">
          <a:xfrm>
            <a:off x="8763000" y="4267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0" name="Oval 26">
            <a:extLst>
              <a:ext uri="{FF2B5EF4-FFF2-40B4-BE49-F238E27FC236}">
                <a16:creationId xmlns:a16="http://schemas.microsoft.com/office/drawing/2014/main" id="{AB8ACCC2-08AA-44FA-BEED-362978646A61}"/>
              </a:ext>
            </a:extLst>
          </p:cNvPr>
          <p:cNvSpPr>
            <a:spLocks noChangeArrowheads="1"/>
          </p:cNvSpPr>
          <p:nvPr/>
        </p:nvSpPr>
        <p:spPr bwMode="auto">
          <a:xfrm>
            <a:off x="10058400" y="4419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1" name="Oval 27">
            <a:extLst>
              <a:ext uri="{FF2B5EF4-FFF2-40B4-BE49-F238E27FC236}">
                <a16:creationId xmlns:a16="http://schemas.microsoft.com/office/drawing/2014/main" id="{F30CFA10-1F5F-4978-9CC1-43FEB3DD7509}"/>
              </a:ext>
            </a:extLst>
          </p:cNvPr>
          <p:cNvSpPr>
            <a:spLocks noChangeArrowheads="1"/>
          </p:cNvSpPr>
          <p:nvPr/>
        </p:nvSpPr>
        <p:spPr bwMode="auto">
          <a:xfrm>
            <a:off x="8077200" y="3886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2" name="Oval 28">
            <a:extLst>
              <a:ext uri="{FF2B5EF4-FFF2-40B4-BE49-F238E27FC236}">
                <a16:creationId xmlns:a16="http://schemas.microsoft.com/office/drawing/2014/main" id="{AF64E9E3-5DB6-42A7-8FDA-10C6992E5A25}"/>
              </a:ext>
            </a:extLst>
          </p:cNvPr>
          <p:cNvSpPr>
            <a:spLocks noChangeArrowheads="1"/>
          </p:cNvSpPr>
          <p:nvPr/>
        </p:nvSpPr>
        <p:spPr bwMode="auto">
          <a:xfrm>
            <a:off x="9448800" y="4114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3" name="Oval 29">
            <a:extLst>
              <a:ext uri="{FF2B5EF4-FFF2-40B4-BE49-F238E27FC236}">
                <a16:creationId xmlns:a16="http://schemas.microsoft.com/office/drawing/2014/main" id="{B20690B7-B1EC-4DE2-AD1F-F76B0F67A417}"/>
              </a:ext>
            </a:extLst>
          </p:cNvPr>
          <p:cNvSpPr>
            <a:spLocks noChangeArrowheads="1"/>
          </p:cNvSpPr>
          <p:nvPr/>
        </p:nvSpPr>
        <p:spPr bwMode="auto">
          <a:xfrm>
            <a:off x="8077200" y="3733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4" name="Oval 30">
            <a:extLst>
              <a:ext uri="{FF2B5EF4-FFF2-40B4-BE49-F238E27FC236}">
                <a16:creationId xmlns:a16="http://schemas.microsoft.com/office/drawing/2014/main" id="{2C779073-D80D-4034-A6B2-DE7DB01DF6FA}"/>
              </a:ext>
            </a:extLst>
          </p:cNvPr>
          <p:cNvSpPr>
            <a:spLocks noChangeArrowheads="1"/>
          </p:cNvSpPr>
          <p:nvPr/>
        </p:nvSpPr>
        <p:spPr bwMode="auto">
          <a:xfrm>
            <a:off x="8763000" y="6400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5" name="Oval 31">
            <a:extLst>
              <a:ext uri="{FF2B5EF4-FFF2-40B4-BE49-F238E27FC236}">
                <a16:creationId xmlns:a16="http://schemas.microsoft.com/office/drawing/2014/main" id="{495936EF-351C-42C0-B87B-D707D49D78C0}"/>
              </a:ext>
            </a:extLst>
          </p:cNvPr>
          <p:cNvSpPr>
            <a:spLocks noChangeArrowheads="1"/>
          </p:cNvSpPr>
          <p:nvPr/>
        </p:nvSpPr>
        <p:spPr bwMode="auto">
          <a:xfrm>
            <a:off x="8077200" y="6248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6" name="Oval 32">
            <a:extLst>
              <a:ext uri="{FF2B5EF4-FFF2-40B4-BE49-F238E27FC236}">
                <a16:creationId xmlns:a16="http://schemas.microsoft.com/office/drawing/2014/main" id="{586D67DB-6CA8-4CC2-947B-01F0F743E16D}"/>
              </a:ext>
            </a:extLst>
          </p:cNvPr>
          <p:cNvSpPr>
            <a:spLocks noChangeArrowheads="1"/>
          </p:cNvSpPr>
          <p:nvPr/>
        </p:nvSpPr>
        <p:spPr bwMode="auto">
          <a:xfrm>
            <a:off x="8763000" y="6096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7" name="Oval 33">
            <a:extLst>
              <a:ext uri="{FF2B5EF4-FFF2-40B4-BE49-F238E27FC236}">
                <a16:creationId xmlns:a16="http://schemas.microsoft.com/office/drawing/2014/main" id="{2237D035-D382-4F6E-98F0-60BF2ACF1F83}"/>
              </a:ext>
            </a:extLst>
          </p:cNvPr>
          <p:cNvSpPr>
            <a:spLocks noChangeArrowheads="1"/>
          </p:cNvSpPr>
          <p:nvPr/>
        </p:nvSpPr>
        <p:spPr bwMode="auto">
          <a:xfrm>
            <a:off x="9448800" y="5943600"/>
            <a:ext cx="1524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8" name="Oval 34">
            <a:extLst>
              <a:ext uri="{FF2B5EF4-FFF2-40B4-BE49-F238E27FC236}">
                <a16:creationId xmlns:a16="http://schemas.microsoft.com/office/drawing/2014/main" id="{9C952CC5-CE36-4C99-9D0D-6648E9483B3C}"/>
              </a:ext>
            </a:extLst>
          </p:cNvPr>
          <p:cNvSpPr>
            <a:spLocks noChangeArrowheads="1"/>
          </p:cNvSpPr>
          <p:nvPr/>
        </p:nvSpPr>
        <p:spPr bwMode="auto">
          <a:xfrm>
            <a:off x="8077200" y="6629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9" name="Oval 35">
            <a:extLst>
              <a:ext uri="{FF2B5EF4-FFF2-40B4-BE49-F238E27FC236}">
                <a16:creationId xmlns:a16="http://schemas.microsoft.com/office/drawing/2014/main" id="{2BD0567B-D77B-4D92-8E61-90A3E17A527F}"/>
              </a:ext>
            </a:extLst>
          </p:cNvPr>
          <p:cNvSpPr>
            <a:spLocks noChangeArrowheads="1"/>
          </p:cNvSpPr>
          <p:nvPr/>
        </p:nvSpPr>
        <p:spPr bwMode="auto">
          <a:xfrm>
            <a:off x="8763000" y="5791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 name="Title 1">
            <a:extLst>
              <a:ext uri="{FF2B5EF4-FFF2-40B4-BE49-F238E27FC236}">
                <a16:creationId xmlns:a16="http://schemas.microsoft.com/office/drawing/2014/main" id="{2C11D670-C37E-7F2D-C3CC-7B696023F00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14B3D97-7708-FC72-521C-2D8BC6D62054}"/>
              </a:ext>
            </a:extLst>
          </p:cNvPr>
          <p:cNvSpPr>
            <a:spLocks noGrp="1"/>
          </p:cNvSpPr>
          <p:nvPr>
            <p:ph idx="1"/>
          </p:nvPr>
        </p:nvSpPr>
        <p:spPr/>
        <p:txBody>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9357D977-63A6-4097-979F-CA929FA2DD19}"/>
              </a:ext>
            </a:extLst>
          </p:cNvPr>
          <p:cNvSpPr txBox="1">
            <a:spLocks noChangeArrowheads="1"/>
          </p:cNvSpPr>
          <p:nvPr/>
        </p:nvSpPr>
        <p:spPr bwMode="auto">
          <a:xfrm>
            <a:off x="838200" y="381000"/>
            <a:ext cx="2438400" cy="2892425"/>
          </a:xfrm>
          <a:prstGeom prst="rect">
            <a:avLst/>
          </a:prstGeom>
          <a:noFill/>
          <a:ln w="9525">
            <a:solidFill>
              <a:srgbClr val="FF0000"/>
            </a:solidFill>
            <a:miter lim="800000"/>
            <a:headEnd/>
            <a:tailEnd/>
          </a:ln>
          <a:effectLst>
            <a:outerShdw blurRad="63500" dist="38099" dir="2700000" algn="ctr" rotWithShape="0">
              <a:schemeClr val="bg2">
                <a:alpha val="74997"/>
              </a:schemeClr>
            </a:outerShdw>
          </a:effectLst>
        </p:spPr>
        <p:txBody>
          <a:bodyPr>
            <a:spAutoFit/>
          </a:bodyPr>
          <a:lstStyle>
            <a:lvl1pPr>
              <a:defRPr sz="2600" b="1">
                <a:solidFill>
                  <a:schemeClr val="tx1"/>
                </a:solidFill>
                <a:latin typeface="Arial" pitchFamily="34" charset="0"/>
                <a:ea typeface="ＭＳ Ｐゴシック" pitchFamily="34" charset="-128"/>
              </a:defRPr>
            </a:lvl1pPr>
            <a:lvl2pPr marL="37931725" indent="-37474525">
              <a:defRPr sz="2600" b="1">
                <a:solidFill>
                  <a:schemeClr val="tx1"/>
                </a:solidFill>
                <a:latin typeface="Arial" pitchFamily="34" charset="0"/>
                <a:ea typeface="ＭＳ Ｐゴシック" pitchFamily="34" charset="-128"/>
              </a:defRPr>
            </a:lvl2pPr>
            <a:lvl3pPr>
              <a:defRPr sz="2600" b="1">
                <a:solidFill>
                  <a:schemeClr val="tx1"/>
                </a:solidFill>
                <a:latin typeface="Arial" pitchFamily="34" charset="0"/>
                <a:ea typeface="ＭＳ Ｐゴシック" pitchFamily="34" charset="-128"/>
              </a:defRPr>
            </a:lvl3pPr>
            <a:lvl4pPr>
              <a:defRPr sz="2600" b="1">
                <a:solidFill>
                  <a:schemeClr val="tx1"/>
                </a:solidFill>
                <a:latin typeface="Arial" pitchFamily="34" charset="0"/>
                <a:ea typeface="ＭＳ Ｐゴシック" pitchFamily="34" charset="-128"/>
              </a:defRPr>
            </a:lvl4pPr>
            <a:lvl5pPr>
              <a:defRPr sz="26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6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6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6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600" b="1">
                <a:solidFill>
                  <a:schemeClr val="tx1"/>
                </a:solidFill>
                <a:latin typeface="Arial" pitchFamily="34" charset="0"/>
                <a:ea typeface="ＭＳ Ｐゴシック" pitchFamily="34" charset="-128"/>
              </a:defRPr>
            </a:lvl9pPr>
          </a:lstStyle>
          <a:p>
            <a:pPr eaLnBrk="1" hangingPunct="1">
              <a:spcBef>
                <a:spcPct val="50000"/>
              </a:spcBef>
              <a:defRPr/>
            </a:pPr>
            <a:r>
              <a:rPr lang="en-US" sz="2800" dirty="0"/>
              <a:t>NICHQ Vanderbilt Assessment Scale: </a:t>
            </a:r>
          </a:p>
          <a:p>
            <a:pPr eaLnBrk="1" hangingPunct="1">
              <a:spcBef>
                <a:spcPct val="50000"/>
              </a:spcBef>
              <a:defRPr/>
            </a:pPr>
            <a:r>
              <a:rPr lang="en-US" sz="2800" dirty="0"/>
              <a:t>Parent information </a:t>
            </a:r>
          </a:p>
        </p:txBody>
      </p:sp>
      <p:pic>
        <p:nvPicPr>
          <p:cNvPr id="28675" name="Picture 3">
            <a:extLst>
              <a:ext uri="{FF2B5EF4-FFF2-40B4-BE49-F238E27FC236}">
                <a16:creationId xmlns:a16="http://schemas.microsoft.com/office/drawing/2014/main" id="{5D491B56-6EA9-480D-B704-FA0AF6E13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0"/>
            <a:ext cx="6524625" cy="685800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
        <p:nvSpPr>
          <p:cNvPr id="28676" name="Oval 4">
            <a:extLst>
              <a:ext uri="{FF2B5EF4-FFF2-40B4-BE49-F238E27FC236}">
                <a16:creationId xmlns:a16="http://schemas.microsoft.com/office/drawing/2014/main" id="{6BD527E7-FB52-4372-8073-FAAD63F7B504}"/>
              </a:ext>
            </a:extLst>
          </p:cNvPr>
          <p:cNvSpPr>
            <a:spLocks noChangeArrowheads="1"/>
          </p:cNvSpPr>
          <p:nvPr/>
        </p:nvSpPr>
        <p:spPr bwMode="auto">
          <a:xfrm>
            <a:off x="8686800" y="2286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77" name="Oval 5">
            <a:extLst>
              <a:ext uri="{FF2B5EF4-FFF2-40B4-BE49-F238E27FC236}">
                <a16:creationId xmlns:a16="http://schemas.microsoft.com/office/drawing/2014/main" id="{F1000827-14B1-4E16-A394-96970109BF6F}"/>
              </a:ext>
            </a:extLst>
          </p:cNvPr>
          <p:cNvSpPr>
            <a:spLocks noChangeArrowheads="1"/>
          </p:cNvSpPr>
          <p:nvPr/>
        </p:nvSpPr>
        <p:spPr bwMode="auto">
          <a:xfrm>
            <a:off x="8686800" y="2057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78" name="Oval 6">
            <a:extLst>
              <a:ext uri="{FF2B5EF4-FFF2-40B4-BE49-F238E27FC236}">
                <a16:creationId xmlns:a16="http://schemas.microsoft.com/office/drawing/2014/main" id="{921EFC98-D699-4FD0-8645-73780854F540}"/>
              </a:ext>
            </a:extLst>
          </p:cNvPr>
          <p:cNvSpPr>
            <a:spLocks noChangeArrowheads="1"/>
          </p:cNvSpPr>
          <p:nvPr/>
        </p:nvSpPr>
        <p:spPr bwMode="auto">
          <a:xfrm>
            <a:off x="8686800" y="1981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79" name="Oval 7">
            <a:extLst>
              <a:ext uri="{FF2B5EF4-FFF2-40B4-BE49-F238E27FC236}">
                <a16:creationId xmlns:a16="http://schemas.microsoft.com/office/drawing/2014/main" id="{DB8743AF-93FC-4E2B-82BF-146D38C42707}"/>
              </a:ext>
            </a:extLst>
          </p:cNvPr>
          <p:cNvSpPr>
            <a:spLocks noChangeArrowheads="1"/>
          </p:cNvSpPr>
          <p:nvPr/>
        </p:nvSpPr>
        <p:spPr bwMode="auto">
          <a:xfrm>
            <a:off x="8001000" y="1752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0" name="Oval 8">
            <a:extLst>
              <a:ext uri="{FF2B5EF4-FFF2-40B4-BE49-F238E27FC236}">
                <a16:creationId xmlns:a16="http://schemas.microsoft.com/office/drawing/2014/main" id="{77074F26-7FAD-4CFF-9EDA-F48D07DD1E5F}"/>
              </a:ext>
            </a:extLst>
          </p:cNvPr>
          <p:cNvSpPr>
            <a:spLocks noChangeArrowheads="1"/>
          </p:cNvSpPr>
          <p:nvPr/>
        </p:nvSpPr>
        <p:spPr bwMode="auto">
          <a:xfrm>
            <a:off x="8686800" y="3200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1" name="Oval 9">
            <a:extLst>
              <a:ext uri="{FF2B5EF4-FFF2-40B4-BE49-F238E27FC236}">
                <a16:creationId xmlns:a16="http://schemas.microsoft.com/office/drawing/2014/main" id="{FC62505E-4DB3-4D81-9B85-9536188D01B6}"/>
              </a:ext>
            </a:extLst>
          </p:cNvPr>
          <p:cNvSpPr>
            <a:spLocks noChangeArrowheads="1"/>
          </p:cNvSpPr>
          <p:nvPr/>
        </p:nvSpPr>
        <p:spPr bwMode="auto">
          <a:xfrm>
            <a:off x="9982200" y="3048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2" name="Oval 10">
            <a:extLst>
              <a:ext uri="{FF2B5EF4-FFF2-40B4-BE49-F238E27FC236}">
                <a16:creationId xmlns:a16="http://schemas.microsoft.com/office/drawing/2014/main" id="{1BE851F9-A947-4A95-9433-667A63C771AB}"/>
              </a:ext>
            </a:extLst>
          </p:cNvPr>
          <p:cNvSpPr>
            <a:spLocks noChangeArrowheads="1"/>
          </p:cNvSpPr>
          <p:nvPr/>
        </p:nvSpPr>
        <p:spPr bwMode="auto">
          <a:xfrm>
            <a:off x="8686800" y="2895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3" name="Oval 11">
            <a:extLst>
              <a:ext uri="{FF2B5EF4-FFF2-40B4-BE49-F238E27FC236}">
                <a16:creationId xmlns:a16="http://schemas.microsoft.com/office/drawing/2014/main" id="{40864600-BA87-439D-9792-4123C9447DA4}"/>
              </a:ext>
            </a:extLst>
          </p:cNvPr>
          <p:cNvSpPr>
            <a:spLocks noChangeArrowheads="1"/>
          </p:cNvSpPr>
          <p:nvPr/>
        </p:nvSpPr>
        <p:spPr bwMode="auto">
          <a:xfrm>
            <a:off x="8686800" y="2743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4" name="Oval 12">
            <a:extLst>
              <a:ext uri="{FF2B5EF4-FFF2-40B4-BE49-F238E27FC236}">
                <a16:creationId xmlns:a16="http://schemas.microsoft.com/office/drawing/2014/main" id="{48633E66-7324-471D-80D3-AFB5B65B2202}"/>
              </a:ext>
            </a:extLst>
          </p:cNvPr>
          <p:cNvSpPr>
            <a:spLocks noChangeArrowheads="1"/>
          </p:cNvSpPr>
          <p:nvPr/>
        </p:nvSpPr>
        <p:spPr bwMode="auto">
          <a:xfrm>
            <a:off x="8686800" y="1676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5" name="Oval 13">
            <a:extLst>
              <a:ext uri="{FF2B5EF4-FFF2-40B4-BE49-F238E27FC236}">
                <a16:creationId xmlns:a16="http://schemas.microsoft.com/office/drawing/2014/main" id="{7D8E89FB-39A4-4311-A42E-5A6BE488D888}"/>
              </a:ext>
            </a:extLst>
          </p:cNvPr>
          <p:cNvSpPr>
            <a:spLocks noChangeArrowheads="1"/>
          </p:cNvSpPr>
          <p:nvPr/>
        </p:nvSpPr>
        <p:spPr bwMode="auto">
          <a:xfrm>
            <a:off x="8686800" y="1524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6" name="Oval 14">
            <a:extLst>
              <a:ext uri="{FF2B5EF4-FFF2-40B4-BE49-F238E27FC236}">
                <a16:creationId xmlns:a16="http://schemas.microsoft.com/office/drawing/2014/main" id="{688FFC3F-6067-487B-9BE6-1008C28EB10C}"/>
              </a:ext>
            </a:extLst>
          </p:cNvPr>
          <p:cNvSpPr>
            <a:spLocks noChangeArrowheads="1"/>
          </p:cNvSpPr>
          <p:nvPr/>
        </p:nvSpPr>
        <p:spPr bwMode="auto">
          <a:xfrm>
            <a:off x="8686800" y="1371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7" name="Oval 15">
            <a:extLst>
              <a:ext uri="{FF2B5EF4-FFF2-40B4-BE49-F238E27FC236}">
                <a16:creationId xmlns:a16="http://schemas.microsoft.com/office/drawing/2014/main" id="{D12AFBF4-485A-4877-8B38-853F5F358865}"/>
              </a:ext>
            </a:extLst>
          </p:cNvPr>
          <p:cNvSpPr>
            <a:spLocks noChangeArrowheads="1"/>
          </p:cNvSpPr>
          <p:nvPr/>
        </p:nvSpPr>
        <p:spPr bwMode="auto">
          <a:xfrm>
            <a:off x="8001000" y="1219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8" name="Oval 16">
            <a:extLst>
              <a:ext uri="{FF2B5EF4-FFF2-40B4-BE49-F238E27FC236}">
                <a16:creationId xmlns:a16="http://schemas.microsoft.com/office/drawing/2014/main" id="{25873BEA-00FB-4964-A5A3-74179CB36824}"/>
              </a:ext>
            </a:extLst>
          </p:cNvPr>
          <p:cNvSpPr>
            <a:spLocks noChangeArrowheads="1"/>
          </p:cNvSpPr>
          <p:nvPr/>
        </p:nvSpPr>
        <p:spPr bwMode="auto">
          <a:xfrm>
            <a:off x="8001000" y="1066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9" name="Oval 17">
            <a:extLst>
              <a:ext uri="{FF2B5EF4-FFF2-40B4-BE49-F238E27FC236}">
                <a16:creationId xmlns:a16="http://schemas.microsoft.com/office/drawing/2014/main" id="{9F775E28-294E-4089-B07E-CAD286AC7106}"/>
              </a:ext>
            </a:extLst>
          </p:cNvPr>
          <p:cNvSpPr>
            <a:spLocks noChangeArrowheads="1"/>
          </p:cNvSpPr>
          <p:nvPr/>
        </p:nvSpPr>
        <p:spPr bwMode="auto">
          <a:xfrm>
            <a:off x="8001000" y="990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0" name="Oval 18">
            <a:extLst>
              <a:ext uri="{FF2B5EF4-FFF2-40B4-BE49-F238E27FC236}">
                <a16:creationId xmlns:a16="http://schemas.microsoft.com/office/drawing/2014/main" id="{5A1F8DC7-9C68-4CF9-A8BE-4E1A4CB69EF6}"/>
              </a:ext>
            </a:extLst>
          </p:cNvPr>
          <p:cNvSpPr>
            <a:spLocks noChangeArrowheads="1"/>
          </p:cNvSpPr>
          <p:nvPr/>
        </p:nvSpPr>
        <p:spPr bwMode="auto">
          <a:xfrm>
            <a:off x="8001000" y="838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1" name="Oval 19">
            <a:extLst>
              <a:ext uri="{FF2B5EF4-FFF2-40B4-BE49-F238E27FC236}">
                <a16:creationId xmlns:a16="http://schemas.microsoft.com/office/drawing/2014/main" id="{A3B37D3A-DABC-4065-B85F-1834510E9503}"/>
              </a:ext>
            </a:extLst>
          </p:cNvPr>
          <p:cNvSpPr>
            <a:spLocks noChangeArrowheads="1"/>
          </p:cNvSpPr>
          <p:nvPr/>
        </p:nvSpPr>
        <p:spPr bwMode="auto">
          <a:xfrm>
            <a:off x="8001000" y="685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2" name="Oval 20">
            <a:extLst>
              <a:ext uri="{FF2B5EF4-FFF2-40B4-BE49-F238E27FC236}">
                <a16:creationId xmlns:a16="http://schemas.microsoft.com/office/drawing/2014/main" id="{B6093F1F-04C3-4E53-8EA2-FA289AC86411}"/>
              </a:ext>
            </a:extLst>
          </p:cNvPr>
          <p:cNvSpPr>
            <a:spLocks noChangeArrowheads="1"/>
          </p:cNvSpPr>
          <p:nvPr/>
        </p:nvSpPr>
        <p:spPr bwMode="auto">
          <a:xfrm>
            <a:off x="8686800" y="5334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3" name="Oval 21">
            <a:extLst>
              <a:ext uri="{FF2B5EF4-FFF2-40B4-BE49-F238E27FC236}">
                <a16:creationId xmlns:a16="http://schemas.microsoft.com/office/drawing/2014/main" id="{A62CB300-94F5-441E-B958-6F0E9514945F}"/>
              </a:ext>
            </a:extLst>
          </p:cNvPr>
          <p:cNvSpPr>
            <a:spLocks noChangeArrowheads="1"/>
          </p:cNvSpPr>
          <p:nvPr/>
        </p:nvSpPr>
        <p:spPr bwMode="auto">
          <a:xfrm>
            <a:off x="8001000" y="381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4" name="Oval 22">
            <a:extLst>
              <a:ext uri="{FF2B5EF4-FFF2-40B4-BE49-F238E27FC236}">
                <a16:creationId xmlns:a16="http://schemas.microsoft.com/office/drawing/2014/main" id="{ADF5167A-EC40-4A04-A453-21E04F5E1A9D}"/>
              </a:ext>
            </a:extLst>
          </p:cNvPr>
          <p:cNvSpPr>
            <a:spLocks noChangeArrowheads="1"/>
          </p:cNvSpPr>
          <p:nvPr/>
        </p:nvSpPr>
        <p:spPr bwMode="auto">
          <a:xfrm>
            <a:off x="8686800" y="228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5" name="Oval 23">
            <a:extLst>
              <a:ext uri="{FF2B5EF4-FFF2-40B4-BE49-F238E27FC236}">
                <a16:creationId xmlns:a16="http://schemas.microsoft.com/office/drawing/2014/main" id="{0EB3AAB2-7987-4197-A34B-D7E8E1B9FCD0}"/>
              </a:ext>
            </a:extLst>
          </p:cNvPr>
          <p:cNvSpPr>
            <a:spLocks noChangeArrowheads="1"/>
          </p:cNvSpPr>
          <p:nvPr/>
        </p:nvSpPr>
        <p:spPr bwMode="auto">
          <a:xfrm>
            <a:off x="9372600" y="38100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6" name="Oval 24">
            <a:extLst>
              <a:ext uri="{FF2B5EF4-FFF2-40B4-BE49-F238E27FC236}">
                <a16:creationId xmlns:a16="http://schemas.microsoft.com/office/drawing/2014/main" id="{52E5ABAE-AB14-4B6E-AAD9-6BFBF8942BC9}"/>
              </a:ext>
            </a:extLst>
          </p:cNvPr>
          <p:cNvSpPr>
            <a:spLocks noChangeArrowheads="1"/>
          </p:cNvSpPr>
          <p:nvPr/>
        </p:nvSpPr>
        <p:spPr bwMode="auto">
          <a:xfrm>
            <a:off x="9372600" y="36576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7" name="Oval 25">
            <a:extLst>
              <a:ext uri="{FF2B5EF4-FFF2-40B4-BE49-F238E27FC236}">
                <a16:creationId xmlns:a16="http://schemas.microsoft.com/office/drawing/2014/main" id="{9A4A8E3C-BD57-4890-8345-EF273221744C}"/>
              </a:ext>
            </a:extLst>
          </p:cNvPr>
          <p:cNvSpPr>
            <a:spLocks noChangeArrowheads="1"/>
          </p:cNvSpPr>
          <p:nvPr/>
        </p:nvSpPr>
        <p:spPr bwMode="auto">
          <a:xfrm>
            <a:off x="9982200" y="35052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8" name="Oval 26">
            <a:extLst>
              <a:ext uri="{FF2B5EF4-FFF2-40B4-BE49-F238E27FC236}">
                <a16:creationId xmlns:a16="http://schemas.microsoft.com/office/drawing/2014/main" id="{2CD11E56-7692-4918-8681-B65103D99B9E}"/>
              </a:ext>
            </a:extLst>
          </p:cNvPr>
          <p:cNvSpPr>
            <a:spLocks noChangeArrowheads="1"/>
          </p:cNvSpPr>
          <p:nvPr/>
        </p:nvSpPr>
        <p:spPr bwMode="auto">
          <a:xfrm>
            <a:off x="9982200" y="3352800"/>
            <a:ext cx="228600" cy="2286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 name="Title 1">
            <a:extLst>
              <a:ext uri="{FF2B5EF4-FFF2-40B4-BE49-F238E27FC236}">
                <a16:creationId xmlns:a16="http://schemas.microsoft.com/office/drawing/2014/main" id="{74660E78-2A63-6584-3E17-EDF2E94B91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283F87-76E7-D432-D39C-0A1DFC2520FC}"/>
              </a:ext>
            </a:extLst>
          </p:cNvPr>
          <p:cNvSpPr>
            <a:spLocks noGrp="1"/>
          </p:cNvSpPr>
          <p:nvPr>
            <p:ph idx="1"/>
          </p:nvPr>
        </p:nvSpPr>
        <p:spPr/>
        <p:txBody>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8F0C951-E183-47DD-90C8-D786518712A7}"/>
              </a:ext>
            </a:extLst>
          </p:cNvPr>
          <p:cNvSpPr>
            <a:spLocks noGrp="1" noChangeArrowheads="1"/>
          </p:cNvSpPr>
          <p:nvPr>
            <p:ph type="title"/>
          </p:nvPr>
        </p:nvSpPr>
        <p:spPr>
          <a:xfrm>
            <a:off x="838200" y="607507"/>
            <a:ext cx="10515600" cy="709919"/>
          </a:xfrm>
        </p:spPr>
        <p:txBody>
          <a:bodyPr>
            <a:normAutofit/>
          </a:bodyPr>
          <a:lstStyle/>
          <a:p>
            <a:pPr>
              <a:defRPr/>
            </a:pPr>
            <a:r>
              <a:rPr lang="en-US" sz="4000" b="1" dirty="0">
                <a:solidFill>
                  <a:srgbClr val="391378"/>
                </a:solidFill>
              </a:rPr>
              <a:t>Cliff</a:t>
            </a:r>
            <a:r>
              <a:rPr lang="en-US" altLang="en-US" sz="4000" b="1" dirty="0">
                <a:solidFill>
                  <a:srgbClr val="391378"/>
                </a:solidFill>
              </a:rPr>
              <a:t>’</a:t>
            </a:r>
            <a:r>
              <a:rPr lang="en-US" sz="4000" b="1" dirty="0">
                <a:solidFill>
                  <a:srgbClr val="391378"/>
                </a:solidFill>
              </a:rPr>
              <a:t>s Vanderbilt - Scored</a:t>
            </a:r>
          </a:p>
        </p:txBody>
      </p:sp>
      <p:graphicFrame>
        <p:nvGraphicFramePr>
          <p:cNvPr id="125997" name="Group 45">
            <a:extLst>
              <a:ext uri="{FF2B5EF4-FFF2-40B4-BE49-F238E27FC236}">
                <a16:creationId xmlns:a16="http://schemas.microsoft.com/office/drawing/2014/main" id="{F30FB2B1-9AFE-4396-AE30-5EF23029F662}"/>
              </a:ext>
            </a:extLst>
          </p:cNvPr>
          <p:cNvGraphicFramePr>
            <a:graphicFrameLocks noGrp="1"/>
          </p:cNvGraphicFramePr>
          <p:nvPr>
            <p:ph idx="1"/>
            <p:extLst>
              <p:ext uri="{D42A27DB-BD31-4B8C-83A1-F6EECF244321}">
                <p14:modId xmlns:p14="http://schemas.microsoft.com/office/powerpoint/2010/main" val="2951151403"/>
              </p:ext>
            </p:extLst>
          </p:nvPr>
        </p:nvGraphicFramePr>
        <p:xfrm>
          <a:off x="1500414" y="1449436"/>
          <a:ext cx="9191171" cy="4801057"/>
        </p:xfrm>
        <a:graphic>
          <a:graphicData uri="http://schemas.openxmlformats.org/drawingml/2006/table">
            <a:tbl>
              <a:tblPr/>
              <a:tblGrid>
                <a:gridCol w="5635171">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58688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1-9: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Inattention</a:t>
                      </a: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dirty="0">
                          <a:ln>
                            <a:noFill/>
                          </a:ln>
                          <a:solidFill>
                            <a:srgbClr val="FF0000"/>
                          </a:solidFill>
                          <a:effectLst/>
                          <a:latin typeface="Calibri" pitchFamily="34" charset="0"/>
                          <a:ea typeface="MS PGothic" pitchFamily="34" charset="-128"/>
                          <a:cs typeface="Times New Roman" pitchFamily="18" charset="0"/>
                        </a:rPr>
                        <a:t>2</a:t>
                      </a:r>
                      <a:endParaRPr kumimoji="0" lang="en-US" sz="2400" b="1" i="0" u="none" strike="noStrike" cap="none" normalizeH="0" baseline="0" dirty="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688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10-18: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Hyperactivity</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dirty="0">
                          <a:ln>
                            <a:noFill/>
                          </a:ln>
                          <a:solidFill>
                            <a:srgbClr val="FF0000"/>
                          </a:solidFill>
                          <a:effectLst/>
                          <a:latin typeface="Calibri" pitchFamily="34" charset="0"/>
                          <a:ea typeface="MS PGothic" pitchFamily="34" charset="-128"/>
                          <a:cs typeface="Times New Roman" pitchFamily="18" charset="0"/>
                        </a:rPr>
                        <a:t>1</a:t>
                      </a:r>
                      <a:endParaRPr kumimoji="0" lang="en-US" sz="2400" b="1" i="0" u="none" strike="noStrike" cap="none" normalizeH="0" baseline="0" dirty="0">
                        <a:ln>
                          <a:noFill/>
                        </a:ln>
                        <a:solidFill>
                          <a:schemeClr val="tx1"/>
                        </a:solidFill>
                        <a:effectLst/>
                        <a:latin typeface="Calibri"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688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Symptom Score for questions 1-18: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MS PGothic" pitchFamily="34" charset="-128"/>
                        </a:rPr>
                        <a:t>      </a:t>
                      </a:r>
                      <a:r>
                        <a:rPr kumimoji="0" lang="en-US" sz="1600" b="1" i="0" u="none" strike="noStrike" cap="none" normalizeH="0" baseline="0">
                          <a:ln>
                            <a:noFill/>
                          </a:ln>
                          <a:solidFill>
                            <a:srgbClr val="FF0000"/>
                          </a:solidFill>
                          <a:effectLst/>
                          <a:latin typeface="Arial" pitchFamily="34" charset="0"/>
                          <a:ea typeface="MS PGothic" pitchFamily="34" charset="-128"/>
                        </a:rPr>
                        <a:t>Inattention and hyperactivity</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dirty="0">
                          <a:ln>
                            <a:noFill/>
                          </a:ln>
                          <a:solidFill>
                            <a:srgbClr val="FF0000"/>
                          </a:solidFill>
                          <a:effectLst/>
                          <a:latin typeface="Calibri" pitchFamily="34" charset="0"/>
                          <a:ea typeface="MS PGothic" pitchFamily="34" charset="-128"/>
                          <a:cs typeface="Times New Roman" pitchFamily="18" charset="0"/>
                        </a:rPr>
                        <a:t>3</a:t>
                      </a:r>
                      <a:endParaRPr kumimoji="0" lang="en-US" sz="2400" b="1" i="0" u="none" strike="noStrike" cap="none" normalizeH="0" baseline="0" dirty="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688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19-26: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Oppositional</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dirty="0">
                          <a:ln>
                            <a:noFill/>
                          </a:ln>
                          <a:solidFill>
                            <a:srgbClr val="FF0000"/>
                          </a:solidFill>
                          <a:effectLst/>
                          <a:latin typeface="Calibri" pitchFamily="34" charset="0"/>
                          <a:ea typeface="MS PGothic" pitchFamily="34" charset="-128"/>
                          <a:cs typeface="Times New Roman" pitchFamily="18" charset="0"/>
                        </a:rPr>
                        <a:t>5</a:t>
                      </a:r>
                      <a:r>
                        <a:rPr kumimoji="0" lang="en-US" sz="2000" b="1" i="0" u="none" strike="noStrike" cap="none" normalizeH="0" baseline="0" dirty="0">
                          <a:ln>
                            <a:noFill/>
                          </a:ln>
                          <a:solidFill>
                            <a:srgbClr val="FF0000"/>
                          </a:solidFill>
                          <a:effectLst/>
                          <a:latin typeface="Calibri" pitchFamily="34" charset="0"/>
                          <a:ea typeface="MS PGothic" pitchFamily="34" charset="-128"/>
                          <a:cs typeface="Times New Roman" pitchFamily="18" charset="0"/>
                        </a:rPr>
                        <a:t>             </a:t>
                      </a:r>
                      <a:r>
                        <a:rPr kumimoji="0" lang="en-US" sz="2000" b="1" i="0" u="none" strike="noStrike" cap="none" normalizeH="0" baseline="0" dirty="0">
                          <a:ln>
                            <a:noFill/>
                          </a:ln>
                          <a:solidFill>
                            <a:srgbClr val="00A249"/>
                          </a:solidFill>
                          <a:effectLst/>
                          <a:latin typeface="Calibri" pitchFamily="34" charset="0"/>
                          <a:ea typeface="MS PGothic" pitchFamily="34" charset="-128"/>
                          <a:cs typeface="Times New Roman" pitchFamily="18" charset="0"/>
                        </a:rPr>
                        <a:t>&gt; 4 = ODD</a:t>
                      </a:r>
                      <a:r>
                        <a:rPr kumimoji="0" lang="en-US" sz="1100" b="1" i="0" u="none" strike="noStrike" cap="none" normalizeH="0" baseline="0" dirty="0">
                          <a:ln>
                            <a:noFill/>
                          </a:ln>
                          <a:solidFill>
                            <a:schemeClr val="tx1"/>
                          </a:solidFill>
                          <a:effectLst/>
                          <a:latin typeface="Calibri" pitchFamily="34" charset="0"/>
                          <a:ea typeface="MS PGothic" pitchFamily="34" charset="-128"/>
                          <a:cs typeface="Times New Roman" pitchFamily="18" charset="0"/>
                        </a:rPr>
                        <a:t>   </a:t>
                      </a:r>
                      <a:endParaRPr kumimoji="0" lang="en-US" sz="2600" b="1" i="0" u="none" strike="noStrike" cap="none" normalizeH="0" baseline="0" dirty="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688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MS PGothic" pitchFamily="34" charset="-128"/>
                          <a:cs typeface="Times New Roman" pitchFamily="18" charset="0"/>
                        </a:rPr>
                        <a:t>Total number of questions scored 2 or 3 in questions 27-40:  </a:t>
                      </a:r>
                      <a:r>
                        <a:rPr kumimoji="0" lang="en-US" sz="1600" b="1" i="0" u="none" strike="noStrike" cap="none" normalizeH="0" baseline="0" dirty="0">
                          <a:ln>
                            <a:noFill/>
                          </a:ln>
                          <a:solidFill>
                            <a:srgbClr val="FF0000"/>
                          </a:solidFill>
                          <a:effectLst/>
                          <a:latin typeface="Calibri" pitchFamily="34" charset="0"/>
                          <a:ea typeface="MS PGothic" pitchFamily="34" charset="-128"/>
                          <a:cs typeface="Times New Roman" pitchFamily="18" charset="0"/>
                        </a:rPr>
                        <a:t>Conduct</a:t>
                      </a:r>
                      <a:endParaRPr kumimoji="0" lang="en-US" sz="1600" b="1" i="0" u="none" strike="noStrike" cap="none" normalizeH="0" baseline="0" dirty="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dirty="0">
                          <a:ln>
                            <a:noFill/>
                          </a:ln>
                          <a:solidFill>
                            <a:srgbClr val="FF0000"/>
                          </a:solidFill>
                          <a:effectLst/>
                          <a:latin typeface="Calibri" pitchFamily="34" charset="0"/>
                          <a:ea typeface="MS PGothic" pitchFamily="34" charset="-128"/>
                          <a:cs typeface="Times New Roman" pitchFamily="18" charset="0"/>
                        </a:rPr>
                        <a:t>0</a:t>
                      </a:r>
                      <a:endParaRPr kumimoji="0" lang="en-US" sz="2400" b="1" i="0" u="none" strike="noStrike" cap="none" normalizeH="0" baseline="0" dirty="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688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41-47: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Anxiety and depression</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dirty="0">
                          <a:ln>
                            <a:noFill/>
                          </a:ln>
                          <a:solidFill>
                            <a:srgbClr val="FF0000"/>
                          </a:solidFill>
                          <a:effectLst/>
                          <a:latin typeface="Calibri" pitchFamily="34" charset="0"/>
                          <a:ea typeface="MS PGothic" pitchFamily="34" charset="-128"/>
                          <a:cs typeface="Times New Roman" pitchFamily="18" charset="0"/>
                        </a:rPr>
                        <a:t>0</a:t>
                      </a:r>
                      <a:endParaRPr kumimoji="0" lang="en-US" sz="2400" b="1" i="0" u="none" strike="noStrike" cap="none" normalizeH="0" baseline="0" dirty="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688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48-55: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Performance</a:t>
                      </a:r>
                      <a:endParaRPr kumimoji="0" lang="en-US" sz="1600" b="1" i="0" u="none" strike="noStrike" cap="none" normalizeH="0" baseline="0">
                        <a:ln>
                          <a:noFill/>
                        </a:ln>
                        <a:solidFill>
                          <a:srgbClr val="FF0000"/>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Arial" pitchFamily="34" charset="0"/>
                          <a:ea typeface="MS PGothic" pitchFamily="34" charset="-128"/>
                        </a:rPr>
                        <a:t>                8</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286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MS PGothic" pitchFamily="34" charset="-128"/>
                          <a:cs typeface="Times New Roman" pitchFamily="18" charset="0"/>
                        </a:rPr>
                        <a:t>Average Performance Score: </a:t>
                      </a:r>
                      <a:endParaRPr kumimoji="0" lang="en-US" sz="1600" b="1" i="0" u="none" strike="noStrike" cap="none" normalizeH="0" baseline="0" dirty="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E51B-F886-4FF6-B879-C424DFA162B7}"/>
              </a:ext>
            </a:extLst>
          </p:cNvPr>
          <p:cNvSpPr>
            <a:spLocks noGrp="1"/>
          </p:cNvSpPr>
          <p:nvPr>
            <p:ph type="title"/>
          </p:nvPr>
        </p:nvSpPr>
        <p:spPr>
          <a:xfrm>
            <a:off x="838200" y="965726"/>
            <a:ext cx="10515600" cy="709919"/>
          </a:xfrm>
        </p:spPr>
        <p:txBody>
          <a:bodyPr>
            <a:normAutofit/>
          </a:bodyPr>
          <a:lstStyle/>
          <a:p>
            <a:r>
              <a:rPr lang="en-US" altLang="en-US" sz="4000" b="1" dirty="0">
                <a:solidFill>
                  <a:srgbClr val="391378"/>
                </a:solidFill>
                <a:latin typeface="Helvetica"/>
              </a:rPr>
              <a:t>What would you do now?</a:t>
            </a:r>
            <a:endParaRPr lang="en-US" sz="4000" b="1" dirty="0">
              <a:solidFill>
                <a:srgbClr val="391378"/>
              </a:solidFill>
            </a:endParaRPr>
          </a:p>
        </p:txBody>
      </p:sp>
      <p:sp>
        <p:nvSpPr>
          <p:cNvPr id="3" name="Subtitle 2">
            <a:extLst>
              <a:ext uri="{FF2B5EF4-FFF2-40B4-BE49-F238E27FC236}">
                <a16:creationId xmlns:a16="http://schemas.microsoft.com/office/drawing/2014/main" id="{218F85DB-4A4A-5592-6D66-969DE3024FB1}"/>
              </a:ext>
            </a:extLst>
          </p:cNvPr>
          <p:cNvSpPr>
            <a:spLocks noGrp="1"/>
          </p:cNvSpPr>
          <p:nvPr>
            <p:ph idx="1"/>
          </p:nvPr>
        </p:nvSpPr>
        <p:spPr>
          <a:xfrm>
            <a:off x="838200" y="2234153"/>
            <a:ext cx="10515600" cy="4028937"/>
          </a:xfrm>
        </p:spPr>
        <p:txBody>
          <a:bodyPr>
            <a:normAutofit/>
          </a:bodyPr>
          <a:lstStyle/>
          <a:p>
            <a:pPr marL="0" indent="0" algn="ctr">
              <a:buNone/>
            </a:pPr>
            <a:r>
              <a:rPr lang="en-US" altLang="en-US" sz="4400" dirty="0">
                <a:solidFill>
                  <a:srgbClr val="660066"/>
                </a:solidFill>
                <a:latin typeface="Helvetica"/>
              </a:rPr>
              <a:t>Complete our Assessment!</a:t>
            </a:r>
            <a:br>
              <a:rPr lang="en-US" altLang="en-US" sz="4400" b="1" dirty="0"/>
            </a:br>
            <a:endParaRPr lang="en-US" sz="4400" dirty="0"/>
          </a:p>
        </p:txBody>
      </p:sp>
    </p:spTree>
    <p:extLst>
      <p:ext uri="{BB962C8B-B14F-4D97-AF65-F5344CB8AC3E}">
        <p14:creationId xmlns:p14="http://schemas.microsoft.com/office/powerpoint/2010/main" val="262276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A159-A2E1-4EE8-81B2-97EDB48B41B1}"/>
              </a:ext>
            </a:extLst>
          </p:cNvPr>
          <p:cNvSpPr>
            <a:spLocks noGrp="1"/>
          </p:cNvSpPr>
          <p:nvPr>
            <p:ph type="title"/>
          </p:nvPr>
        </p:nvSpPr>
        <p:spPr>
          <a:xfrm>
            <a:off x="188537" y="796043"/>
            <a:ext cx="11557262" cy="709919"/>
          </a:xfrm>
        </p:spPr>
        <p:txBody>
          <a:bodyPr>
            <a:normAutofit fontScale="90000"/>
          </a:bodyPr>
          <a:lstStyle/>
          <a:p>
            <a:pPr algn="ctr">
              <a:defRPr/>
            </a:pPr>
            <a:r>
              <a:rPr lang="en-US" sz="3800" b="1" dirty="0">
                <a:solidFill>
                  <a:srgbClr val="391378"/>
                </a:solidFill>
                <a:latin typeface="Helvetica"/>
              </a:rPr>
              <a:t>Understanding Aggression in Children &amp; Adolescents:</a:t>
            </a:r>
            <a:br>
              <a:rPr lang="en-US" sz="3800" b="1" dirty="0">
                <a:solidFill>
                  <a:srgbClr val="391378"/>
                </a:solidFill>
                <a:latin typeface="Helvetica"/>
              </a:rPr>
            </a:br>
            <a:r>
              <a:rPr lang="en-US" sz="3900" b="1" dirty="0">
                <a:solidFill>
                  <a:srgbClr val="391378"/>
                </a:solidFill>
                <a:latin typeface="Helvetica"/>
              </a:rPr>
              <a:t>The “Fever” of Psychiatry</a:t>
            </a:r>
          </a:p>
        </p:txBody>
      </p:sp>
      <p:sp>
        <p:nvSpPr>
          <p:cNvPr id="38915" name="Content Placeholder 2">
            <a:extLst>
              <a:ext uri="{FF2B5EF4-FFF2-40B4-BE49-F238E27FC236}">
                <a16:creationId xmlns:a16="http://schemas.microsoft.com/office/drawing/2014/main" id="{91B8C309-692A-4C2D-89E3-CACAE7A8439C}"/>
              </a:ext>
            </a:extLst>
          </p:cNvPr>
          <p:cNvSpPr>
            <a:spLocks noGrp="1"/>
          </p:cNvSpPr>
          <p:nvPr>
            <p:ph idx="1"/>
          </p:nvPr>
        </p:nvSpPr>
        <p:spPr>
          <a:xfrm>
            <a:off x="838200" y="1976458"/>
            <a:ext cx="10515600" cy="4085499"/>
          </a:xfrm>
        </p:spPr>
        <p:txBody>
          <a:bodyPr/>
          <a:lstStyle/>
          <a:p>
            <a:pPr lvl="1"/>
            <a:r>
              <a:rPr lang="en-US" altLang="en-US" sz="2800" dirty="0"/>
              <a:t>Aggression is not a diagnosis</a:t>
            </a:r>
          </a:p>
          <a:p>
            <a:pPr lvl="1"/>
            <a:r>
              <a:rPr lang="en-US" altLang="en-US" sz="2800" dirty="0"/>
              <a:t>Aggression IS a “final common pathway” when system overwhelmed</a:t>
            </a:r>
          </a:p>
          <a:p>
            <a:pPr lvl="1"/>
            <a:r>
              <a:rPr lang="en-US" altLang="en-US" sz="2800" dirty="0"/>
              <a:t>Associated with almost all DSM diagnoses</a:t>
            </a:r>
          </a:p>
          <a:p>
            <a:pPr lvl="1"/>
            <a:r>
              <a:rPr lang="en-US" altLang="en-US" sz="2800" dirty="0"/>
              <a:t>Occurs when the demands of the world outstrip our resources</a:t>
            </a:r>
          </a:p>
          <a:p>
            <a:pPr lvl="2"/>
            <a:r>
              <a:rPr lang="en-US" altLang="en-US" sz="2400" dirty="0"/>
              <a:t>Internal (child strengths)</a:t>
            </a:r>
          </a:p>
          <a:p>
            <a:pPr lvl="2"/>
            <a:r>
              <a:rPr lang="en-US" altLang="en-US" sz="2400" dirty="0"/>
              <a:t>External (family, community, school) </a:t>
            </a:r>
          </a:p>
          <a:p>
            <a:pPr lvl="1"/>
            <a:endParaRPr lang="en-US" altLang="en-US" dirty="0">
              <a:solidFill>
                <a:schemeClr val="bg1"/>
              </a:solidFill>
            </a:endParaRPr>
          </a:p>
          <a:p>
            <a:pPr lvl="1"/>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838200" y="701775"/>
            <a:ext cx="10515600" cy="709919"/>
          </a:xfrm>
          <a:effectLst>
            <a:outerShdw dist="35921" dir="2700000" algn="ctr" rotWithShape="0">
              <a:schemeClr val="bg2"/>
            </a:outerShdw>
          </a:effectLst>
        </p:spPr>
        <p:txBody>
          <a:bodyPr>
            <a:normAutofit/>
          </a:bodyPr>
          <a:lstStyle/>
          <a:p>
            <a:pPr eaLnBrk="1" hangingPunct="1">
              <a:defRPr/>
            </a:pPr>
            <a:r>
              <a:rPr lang="en-US" sz="4000" b="1" dirty="0">
                <a:solidFill>
                  <a:srgbClr val="391378"/>
                </a:solidFill>
              </a:rPr>
              <a:t>Mindset to bring: Engagement Pearls</a:t>
            </a:r>
            <a:endParaRPr sz="4000" b="1" dirty="0">
              <a:solidFill>
                <a:srgbClr val="391378"/>
              </a:solidFill>
            </a:endParaRPr>
          </a:p>
        </p:txBody>
      </p:sp>
      <p:sp>
        <p:nvSpPr>
          <p:cNvPr id="19458" name="Rectangle 3"/>
          <p:cNvSpPr>
            <a:spLocks noGrp="1" noChangeArrowheads="1"/>
          </p:cNvSpPr>
          <p:nvPr>
            <p:ph idx="1"/>
          </p:nvPr>
        </p:nvSpPr>
        <p:spPr>
          <a:xfrm>
            <a:off x="838200" y="1710619"/>
            <a:ext cx="10515600" cy="4351338"/>
          </a:xfrm>
        </p:spPr>
        <p:txBody>
          <a:bodyPr>
            <a:normAutofit fontScale="85000" lnSpcReduction="20000"/>
          </a:bodyPr>
          <a:lstStyle/>
          <a:p>
            <a:r>
              <a:rPr lang="en-US" dirty="0"/>
              <a:t>Assume kids feel guilty and ashamed (parents too)</a:t>
            </a:r>
          </a:p>
          <a:p>
            <a:pPr>
              <a:spcAft>
                <a:spcPts val="1200"/>
              </a:spcAft>
            </a:pPr>
            <a:r>
              <a:rPr lang="en-US" dirty="0"/>
              <a:t>Take a “no fault” spirit</a:t>
            </a:r>
          </a:p>
          <a:p>
            <a:pPr lvl="1">
              <a:lnSpc>
                <a:spcPct val="80000"/>
              </a:lnSpc>
              <a:spcBef>
                <a:spcPts val="600"/>
              </a:spcBef>
              <a:spcAft>
                <a:spcPts val="1200"/>
              </a:spcAft>
              <a:buClr>
                <a:schemeClr val="tx2"/>
              </a:buClr>
            </a:pPr>
            <a:r>
              <a:rPr lang="en-US" dirty="0"/>
              <a:t>Kids do well </a:t>
            </a:r>
            <a:r>
              <a:rPr lang="en-US" i="1" dirty="0"/>
              <a:t>if they can</a:t>
            </a:r>
          </a:p>
          <a:p>
            <a:pPr lvl="1">
              <a:lnSpc>
                <a:spcPct val="80000"/>
              </a:lnSpc>
              <a:spcBef>
                <a:spcPct val="15000"/>
              </a:spcBef>
              <a:spcAft>
                <a:spcPts val="1200"/>
              </a:spcAft>
              <a:buClr>
                <a:schemeClr val="tx2"/>
              </a:buClr>
            </a:pPr>
            <a:r>
              <a:rPr lang="en-US" dirty="0"/>
              <a:t>Parents do the best they know how</a:t>
            </a:r>
          </a:p>
          <a:p>
            <a:pPr>
              <a:lnSpc>
                <a:spcPct val="120000"/>
              </a:lnSpc>
            </a:pPr>
            <a:r>
              <a:rPr lang="en-US" dirty="0"/>
              <a:t>Aggression is a “final common pathway and result of a confluence of factors (not one thing)</a:t>
            </a:r>
          </a:p>
          <a:p>
            <a:pPr>
              <a:lnSpc>
                <a:spcPct val="120000"/>
              </a:lnSpc>
            </a:pPr>
            <a:r>
              <a:rPr lang="en-US" dirty="0">
                <a:latin typeface="Arial" charset="0"/>
              </a:rPr>
              <a:t>Actively involve the parent: </a:t>
            </a:r>
            <a:r>
              <a:rPr lang="ja-JP" altLang="en-US" i="1" dirty="0">
                <a:latin typeface="Arial" charset="0"/>
              </a:rPr>
              <a:t>“</a:t>
            </a:r>
            <a:r>
              <a:rPr lang="en-US" altLang="ja-JP" i="1" dirty="0">
                <a:latin typeface="Arial" charset="0"/>
              </a:rPr>
              <a:t>I can</a:t>
            </a:r>
            <a:r>
              <a:rPr lang="ja-JP" altLang="en-US" i="1" dirty="0">
                <a:latin typeface="Arial" charset="0"/>
              </a:rPr>
              <a:t>’</a:t>
            </a:r>
            <a:r>
              <a:rPr lang="en-US" altLang="ja-JP" i="1" dirty="0">
                <a:latin typeface="Arial" charset="0"/>
              </a:rPr>
              <a:t>t do it without you.  Pills alone won’t give your child the skills he/she needs.</a:t>
            </a:r>
            <a:r>
              <a:rPr lang="ja-JP" altLang="en-US" i="1" dirty="0">
                <a:latin typeface="Arial" charset="0"/>
              </a:rPr>
              <a:t>”</a:t>
            </a:r>
            <a:endParaRPr lang="en-US" altLang="ja-JP" i="1" dirty="0">
              <a:latin typeface="Arial" charset="0"/>
            </a:endParaRPr>
          </a:p>
          <a:p>
            <a:pPr>
              <a:lnSpc>
                <a:spcPct val="120000"/>
              </a:lnSpc>
            </a:pPr>
            <a:r>
              <a:rPr lang="en-US" dirty="0">
                <a:latin typeface="Arial" charset="0"/>
              </a:rPr>
              <a:t>Actively involve child/youth in recognizing “red zone”, monitoring and controlling aggressive outbursts</a:t>
            </a:r>
          </a:p>
          <a:p>
            <a:pPr eaLnBrk="1" hangingPunct="1">
              <a:lnSpc>
                <a:spcPct val="80000"/>
              </a:lnSpc>
              <a:spcBef>
                <a:spcPct val="15000"/>
              </a:spcBef>
              <a:spcAft>
                <a:spcPct val="65000"/>
              </a:spcAft>
              <a:buClr>
                <a:schemeClr val="tx2"/>
              </a:buClr>
            </a:pPr>
            <a:endParaRPr lang="en-US" dirty="0">
              <a:latin typeface="Arial" charset="0"/>
            </a:endParaRPr>
          </a:p>
          <a:p>
            <a:pPr eaLnBrk="1" hangingPunct="1">
              <a:lnSpc>
                <a:spcPct val="80000"/>
              </a:lnSpc>
              <a:spcBef>
                <a:spcPct val="15000"/>
              </a:spcBef>
              <a:spcAft>
                <a:spcPct val="10000"/>
              </a:spcAft>
              <a:buClr>
                <a:schemeClr val="tx2"/>
              </a:buClr>
            </a:pPr>
            <a:endParaRPr lang="en-US" dirty="0">
              <a:latin typeface="Arial" charset="0"/>
            </a:endParaRPr>
          </a:p>
        </p:txBody>
      </p:sp>
    </p:spTree>
    <p:extLst>
      <p:ext uri="{BB962C8B-B14F-4D97-AF65-F5344CB8AC3E}">
        <p14:creationId xmlns:p14="http://schemas.microsoft.com/office/powerpoint/2010/main" val="427798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4E4320-A7AF-4049-A178-E8ABDD7CCB50}"/>
              </a:ext>
            </a:extLst>
          </p:cNvPr>
          <p:cNvGraphicFramePr>
            <a:graphicFrameLocks noGrp="1"/>
          </p:cNvGraphicFramePr>
          <p:nvPr>
            <p:extLst>
              <p:ext uri="{D42A27DB-BD31-4B8C-83A1-F6EECF244321}">
                <p14:modId xmlns:p14="http://schemas.microsoft.com/office/powerpoint/2010/main" val="185751431"/>
              </p:ext>
            </p:extLst>
          </p:nvPr>
        </p:nvGraphicFramePr>
        <p:xfrm>
          <a:off x="1706252" y="172625"/>
          <a:ext cx="8653806" cy="6416974"/>
        </p:xfrm>
        <a:graphic>
          <a:graphicData uri="http://schemas.openxmlformats.org/drawingml/2006/table">
            <a:tbl>
              <a:tblPr/>
              <a:tblGrid>
                <a:gridCol w="2939029">
                  <a:extLst>
                    <a:ext uri="{9D8B030D-6E8A-4147-A177-3AD203B41FA5}">
                      <a16:colId xmlns:a16="http://schemas.microsoft.com/office/drawing/2014/main" val="20000"/>
                    </a:ext>
                  </a:extLst>
                </a:gridCol>
                <a:gridCol w="3733315">
                  <a:extLst>
                    <a:ext uri="{9D8B030D-6E8A-4147-A177-3AD203B41FA5}">
                      <a16:colId xmlns:a16="http://schemas.microsoft.com/office/drawing/2014/main" val="20001"/>
                    </a:ext>
                  </a:extLst>
                </a:gridCol>
                <a:gridCol w="1981462">
                  <a:extLst>
                    <a:ext uri="{9D8B030D-6E8A-4147-A177-3AD203B41FA5}">
                      <a16:colId xmlns:a16="http://schemas.microsoft.com/office/drawing/2014/main" val="20002"/>
                    </a:ext>
                  </a:extLst>
                </a:gridCol>
              </a:tblGrid>
              <a:tr h="534885">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Type</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Clinical Description</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Representative DSM </a:t>
                      </a:r>
                      <a:r>
                        <a:rPr kumimoji="0" lang="en-US" sz="1800" b="1" i="0" u="none" strike="noStrike" cap="none" normalizeH="0" baseline="0" dirty="0" err="1">
                          <a:ln>
                            <a:noFill/>
                          </a:ln>
                          <a:solidFill>
                            <a:schemeClr val="tx1"/>
                          </a:solidFill>
                          <a:effectLst/>
                          <a:latin typeface="Times New Roman" pitchFamily="18" charset="0"/>
                          <a:ea typeface="MS PGothic" pitchFamily="34" charset="-128"/>
                          <a:cs typeface="Times New Roman" pitchFamily="18" charset="0"/>
                        </a:rPr>
                        <a:t>Dx</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2831">
                <a:tc>
                  <a:txBody>
                    <a:bodyPr/>
                    <a:lstStyle/>
                    <a:p>
                      <a:pPr marL="342900" marR="0" lvl="0" indent="-342900" algn="l" defTabSz="912813" rtl="0" eaLnBrk="1" fontAlgn="base" latinLnBrk="0" hangingPunct="1">
                        <a:lnSpc>
                          <a:spcPct val="100000"/>
                        </a:lnSpc>
                        <a:spcBef>
                          <a:spcPct val="0"/>
                        </a:spcBef>
                        <a:spcAft>
                          <a:spcPct val="0"/>
                        </a:spcAft>
                        <a:buClrTx/>
                        <a:buSzTx/>
                        <a:buFont typeface="Calibri" pitchFamily="34" charset="0"/>
                        <a:buAutoNum type="arabicPeriod"/>
                        <a:tabLst>
                          <a:tab pos="228600" algn="l"/>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Impulsive</a:t>
                      </a:r>
                      <a:endParaRPr kumimoji="0" lang="en-US" sz="1800" b="0"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Unprovoked, brief, rapid, thoughtless, inability to delay reward/recognize consequences; out of proportion and out of the blue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ADHD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TBI</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ID</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Bipolar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98747">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2.  Affective Storm/</a:t>
                      </a:r>
                      <a:r>
                        <a:rPr kumimoji="0" lang="ja-JP" alt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Hot</a:t>
                      </a:r>
                      <a:r>
                        <a:rPr kumimoji="0" lang="ja-JP" alt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a:t>
                      </a:r>
                      <a:endParaRPr kumimoji="0" lang="en-US" sz="1800" b="0"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Exaggerated response to affectively provoked or charged (i.e. difficulty modulating arousal), reactive.  </a:t>
                      </a:r>
                      <a:r>
                        <a:rPr kumimoji="0" lang="ja-JP" alt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Hot blooded</a:t>
                      </a:r>
                      <a:r>
                        <a:rPr kumimoji="0" lang="ja-JP" alt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 aggression.  Extended duration (30+ minutes) </a:t>
                      </a:r>
                      <a:endPar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ADHD</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ASD/ID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Substance abuse</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MDD/DMDD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Bipolar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232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3.  Anxious/</a:t>
                      </a:r>
                      <a:r>
                        <a:rPr kumimoji="0" lang="en-US" sz="1800" b="1" i="0" u="none" strike="noStrike" cap="none" normalizeH="0" baseline="0" dirty="0" err="1">
                          <a:ln>
                            <a:noFill/>
                          </a:ln>
                          <a:solidFill>
                            <a:srgbClr val="FF0000"/>
                          </a:solidFill>
                          <a:effectLst/>
                          <a:latin typeface="Times New Roman" pitchFamily="18" charset="0"/>
                          <a:ea typeface="MS PGothic" pitchFamily="34" charset="-128"/>
                          <a:cs typeface="Times New Roman" pitchFamily="18" charset="0"/>
                        </a:rPr>
                        <a:t>hyperarousal</a:t>
                      </a:r>
                      <a:endParaRPr kumimoji="0" lang="en-US" sz="1800" b="0"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Overstimulation, overwehelmed, response to xs anxiety; lash out with relief of tension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PTSD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PDD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OCD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80836">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4.  Cognitive/disorganized</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Distorted perceptions, impaired reasoning, delusions, paranoia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Psychosis</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Bipolar</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Schizophrenia</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TBI/FASD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Substance Abuse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232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5.  Predatory/</a:t>
                      </a:r>
                      <a:r>
                        <a:rPr kumimoji="0" lang="ja-JP" alt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Cold</a:t>
                      </a:r>
                      <a:r>
                        <a:rPr kumimoji="0" lang="ja-JP" alt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Premeditated, consciously executed, instrumentally motivated, </a:t>
                      </a:r>
                      <a:r>
                        <a:rPr kumimoji="0" lang="ja-JP" alt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cold blooded</a:t>
                      </a:r>
                      <a:r>
                        <a:rPr kumimoji="0" lang="ja-JP" alt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a:t>
                      </a:r>
                      <a:endPar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Conduct Disorder</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Antisocial PD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2016" name="Rectangle 1">
            <a:extLst>
              <a:ext uri="{FF2B5EF4-FFF2-40B4-BE49-F238E27FC236}">
                <a16:creationId xmlns:a16="http://schemas.microsoft.com/office/drawing/2014/main" id="{318E93B7-505A-420E-B28C-99E2A6F44D7B}"/>
              </a:ext>
            </a:extLst>
          </p:cNvPr>
          <p:cNvSpPr>
            <a:spLocks noChangeArrowheads="1"/>
          </p:cNvSpPr>
          <p:nvPr/>
        </p:nvSpPr>
        <p:spPr bwMode="auto">
          <a:xfrm>
            <a:off x="6003635" y="-2232"/>
            <a:ext cx="1847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a:p>
        </p:txBody>
      </p:sp>
      <p:sp>
        <p:nvSpPr>
          <p:cNvPr id="2" name="Title 1">
            <a:extLst>
              <a:ext uri="{FF2B5EF4-FFF2-40B4-BE49-F238E27FC236}">
                <a16:creationId xmlns:a16="http://schemas.microsoft.com/office/drawing/2014/main" id="{D9A64CDC-174F-4196-31EF-06066618493A}"/>
              </a:ext>
            </a:extLst>
          </p:cNvPr>
          <p:cNvSpPr>
            <a:spLocks noGrp="1"/>
          </p:cNvSpPr>
          <p:nvPr>
            <p:ph type="title"/>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E96A28-2463-AD58-5B33-1E0985F3B06E}"/>
              </a:ext>
            </a:extLst>
          </p:cNvPr>
          <p:cNvSpPr>
            <a:spLocks noGrp="1"/>
          </p:cNvSpPr>
          <p:nvPr>
            <p:ph type="subTitle" idx="1"/>
          </p:nvPr>
        </p:nvSpPr>
        <p:spPr>
          <a:xfrm>
            <a:off x="5554610" y="3022812"/>
            <a:ext cx="6637390" cy="807065"/>
          </a:xfrm>
        </p:spPr>
        <p:txBody>
          <a:bodyPr>
            <a:normAutofit/>
          </a:bodyPr>
          <a:lstStyle/>
          <a:p>
            <a:pPr lvl="0" algn="l">
              <a:spcBef>
                <a:spcPct val="0"/>
              </a:spcBef>
              <a:defRPr/>
            </a:pPr>
            <a:r>
              <a:rPr lang="en-US" b="1" dirty="0">
                <a:solidFill>
                  <a:prstClr val="white"/>
                </a:solidFill>
                <a:ea typeface="Kozuka Gothic Pr6N B" panose="020B0800000000000000" pitchFamily="34" charset="-128"/>
                <a:cs typeface="Myriad Arabic" panose="01010101010101010101" pitchFamily="50" charset="-78"/>
              </a:rPr>
              <a:t>Founder, Partner, and Pediatrician, </a:t>
            </a:r>
          </a:p>
          <a:p>
            <a:pPr lvl="0" algn="l">
              <a:spcBef>
                <a:spcPct val="0"/>
              </a:spcBef>
              <a:defRPr/>
            </a:pPr>
            <a:r>
              <a:rPr lang="en-US" b="1" dirty="0">
                <a:solidFill>
                  <a:prstClr val="white"/>
                </a:solidFill>
                <a:ea typeface="Kozuka Gothic Pr6N B" panose="020B0800000000000000" pitchFamily="34" charset="-128"/>
                <a:cs typeface="Myriad Arabic" panose="01010101010101010101" pitchFamily="50" charset="-78"/>
              </a:rPr>
              <a:t>Manhattan Valley Pediatrics, New York, NY</a:t>
            </a:r>
            <a:endParaRPr lang="en-US" b="1" dirty="0"/>
          </a:p>
        </p:txBody>
      </p:sp>
      <p:sp>
        <p:nvSpPr>
          <p:cNvPr id="6" name="Title 5"/>
          <p:cNvSpPr>
            <a:spLocks noGrp="1"/>
          </p:cNvSpPr>
          <p:nvPr>
            <p:ph type="ctrTitle"/>
          </p:nvPr>
        </p:nvSpPr>
        <p:spPr>
          <a:xfrm>
            <a:off x="5554608" y="2023552"/>
            <a:ext cx="6637391" cy="656696"/>
          </a:xfrm>
        </p:spPr>
        <p:txBody>
          <a:bodyPr>
            <a:normAutofit/>
          </a:bodyPr>
          <a:lstStyle/>
          <a:p>
            <a:pPr lvl="0">
              <a:lnSpc>
                <a:spcPct val="50000"/>
              </a:lnSpc>
              <a:spcBef>
                <a:spcPts val="1000"/>
              </a:spcBef>
              <a:defRPr/>
            </a:pPr>
            <a:r>
              <a:rPr lang="en-US" dirty="0">
                <a:solidFill>
                  <a:prstClr val="white"/>
                </a:solidFill>
                <a:latin typeface="Helvetica Regular" charset="0"/>
              </a:rPr>
              <a:t>Jessica Grant, MD, FAAP</a:t>
            </a:r>
          </a:p>
        </p:txBody>
      </p:sp>
      <p:sp>
        <p:nvSpPr>
          <p:cNvPr id="11" name="Title 5"/>
          <p:cNvSpPr txBox="1">
            <a:spLocks/>
          </p:cNvSpPr>
          <p:nvPr/>
        </p:nvSpPr>
        <p:spPr>
          <a:xfrm>
            <a:off x="5554609" y="4159731"/>
            <a:ext cx="6531373" cy="67176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Project TEACH, Primary Care Champ </a:t>
            </a:r>
          </a:p>
        </p:txBody>
      </p:sp>
      <p:pic>
        <p:nvPicPr>
          <p:cNvPr id="5" name="Picture 4">
            <a:extLst>
              <a:ext uri="{FF2B5EF4-FFF2-40B4-BE49-F238E27FC236}">
                <a16:creationId xmlns:a16="http://schemas.microsoft.com/office/drawing/2014/main" id="{4F183A21-4886-4177-98EE-B85D2D30EF67}"/>
              </a:ext>
            </a:extLst>
          </p:cNvPr>
          <p:cNvPicPr>
            <a:picLocks noChangeAspect="1"/>
          </p:cNvPicPr>
          <p:nvPr/>
        </p:nvPicPr>
        <p:blipFill>
          <a:blip r:embed="rId3"/>
          <a:stretch>
            <a:fillRect/>
          </a:stretch>
        </p:blipFill>
        <p:spPr>
          <a:xfrm>
            <a:off x="2016400" y="1842193"/>
            <a:ext cx="2391473" cy="29892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4110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1940C433-BF79-4557-B3D7-CEF136527635}"/>
              </a:ext>
            </a:extLst>
          </p:cNvPr>
          <p:cNvSpPr>
            <a:spLocks noGrp="1" noChangeArrowheads="1"/>
          </p:cNvSpPr>
          <p:nvPr>
            <p:ph type="title"/>
          </p:nvPr>
        </p:nvSpPr>
        <p:spPr>
          <a:noFill/>
          <a:ln>
            <a:noFill/>
          </a:ln>
        </p:spPr>
        <p:style>
          <a:lnRef idx="2">
            <a:schemeClr val="dk1"/>
          </a:lnRef>
          <a:fillRef idx="1">
            <a:schemeClr val="lt1"/>
          </a:fillRef>
          <a:effectRef idx="0">
            <a:schemeClr val="dk1"/>
          </a:effectRef>
          <a:fontRef idx="minor">
            <a:schemeClr val="dk1"/>
          </a:fontRef>
        </p:style>
        <p:txBody>
          <a:bodyPr>
            <a:normAutofit/>
          </a:bodyPr>
          <a:lstStyle/>
          <a:p>
            <a:pPr algn="ctr">
              <a:defRPr/>
            </a:pPr>
            <a:r>
              <a:rPr lang="en-US" sz="4000" b="1" dirty="0">
                <a:solidFill>
                  <a:srgbClr val="391378"/>
                </a:solidFill>
                <a:latin typeface="Helvetica Regular" panose="020B0604020202020204"/>
              </a:rPr>
              <a:t>Evaluation: General Principles</a:t>
            </a:r>
          </a:p>
        </p:txBody>
      </p:sp>
      <p:sp>
        <p:nvSpPr>
          <p:cNvPr id="52227" name="Rectangle 3">
            <a:extLst>
              <a:ext uri="{FF2B5EF4-FFF2-40B4-BE49-F238E27FC236}">
                <a16:creationId xmlns:a16="http://schemas.microsoft.com/office/drawing/2014/main" id="{E945C547-E49F-4AF4-8E4D-45329102135B}"/>
              </a:ext>
            </a:extLst>
          </p:cNvPr>
          <p:cNvSpPr>
            <a:spLocks noGrp="1"/>
          </p:cNvSpPr>
          <p:nvPr>
            <p:ph idx="1"/>
          </p:nvPr>
        </p:nvSpPr>
        <p:spPr>
          <a:xfrm>
            <a:off x="838200" y="1710619"/>
            <a:ext cx="10515600" cy="4351338"/>
          </a:xfrm>
        </p:spPr>
        <p:txBody>
          <a:bodyPr>
            <a:normAutofit lnSpcReduction="10000"/>
          </a:bodyPr>
          <a:lstStyle/>
          <a:p>
            <a:pPr>
              <a:spcBef>
                <a:spcPct val="0"/>
              </a:spcBef>
              <a:spcAft>
                <a:spcPts val="600"/>
              </a:spcAft>
              <a:buClr>
                <a:schemeClr val="tx2"/>
              </a:buClr>
            </a:pPr>
            <a:r>
              <a:rPr lang="en-US" altLang="en-US" dirty="0"/>
              <a:t>Take the time needed to understand the child and problems!</a:t>
            </a:r>
          </a:p>
          <a:p>
            <a:pPr>
              <a:spcBef>
                <a:spcPct val="0"/>
              </a:spcBef>
              <a:spcAft>
                <a:spcPts val="600"/>
              </a:spcAft>
              <a:buClr>
                <a:schemeClr val="tx2"/>
              </a:buClr>
            </a:pPr>
            <a:r>
              <a:rPr lang="en-US" altLang="en-US" dirty="0"/>
              <a:t>Bring child back to assure confidence that you understand</a:t>
            </a:r>
          </a:p>
          <a:p>
            <a:pPr>
              <a:spcBef>
                <a:spcPct val="0"/>
              </a:spcBef>
              <a:spcAft>
                <a:spcPts val="600"/>
              </a:spcAft>
              <a:buClr>
                <a:schemeClr val="tx2"/>
              </a:buClr>
            </a:pPr>
            <a:r>
              <a:rPr lang="en-US" altLang="en-US" dirty="0"/>
              <a:t>Resist the need to prescribe on the first visit!</a:t>
            </a:r>
          </a:p>
          <a:p>
            <a:pPr marL="0" indent="0">
              <a:spcBef>
                <a:spcPct val="0"/>
              </a:spcBef>
              <a:spcAft>
                <a:spcPts val="600"/>
              </a:spcAft>
              <a:buClr>
                <a:schemeClr val="tx2"/>
              </a:buClr>
              <a:buNone/>
            </a:pPr>
            <a:r>
              <a:rPr lang="en-US" altLang="en-US" dirty="0"/>
              <a:t>     - Interview family together – observe dynamics</a:t>
            </a:r>
          </a:p>
          <a:p>
            <a:pPr marL="0" indent="0">
              <a:spcBef>
                <a:spcPct val="0"/>
              </a:spcBef>
              <a:spcAft>
                <a:spcPts val="600"/>
              </a:spcAft>
              <a:buClr>
                <a:schemeClr val="tx2"/>
              </a:buClr>
              <a:buNone/>
            </a:pPr>
            <a:r>
              <a:rPr lang="en-US" altLang="en-US" dirty="0"/>
              <a:t>     - Interview patient and parent/guardian  </a:t>
            </a:r>
          </a:p>
          <a:p>
            <a:pPr marL="0" indent="0">
              <a:spcBef>
                <a:spcPct val="0"/>
              </a:spcBef>
              <a:spcAft>
                <a:spcPts val="600"/>
              </a:spcAft>
              <a:buClr>
                <a:schemeClr val="tx2"/>
              </a:buClr>
              <a:buNone/>
            </a:pPr>
            <a:r>
              <a:rPr lang="en-US" altLang="en-US" dirty="0"/>
              <a:t>       separately</a:t>
            </a:r>
          </a:p>
          <a:p>
            <a:pPr>
              <a:spcBef>
                <a:spcPct val="0"/>
              </a:spcBef>
              <a:spcAft>
                <a:spcPts val="600"/>
              </a:spcAft>
              <a:buClr>
                <a:schemeClr val="tx2"/>
              </a:buClr>
            </a:pPr>
            <a:r>
              <a:rPr lang="en-US" altLang="en-US" dirty="0"/>
              <a:t>HPI, Family History, Psychosocial History and Strengths</a:t>
            </a:r>
          </a:p>
          <a:p>
            <a:pPr>
              <a:spcBef>
                <a:spcPct val="0"/>
              </a:spcBef>
              <a:spcAft>
                <a:spcPts val="600"/>
              </a:spcAft>
              <a:buClr>
                <a:schemeClr val="tx2"/>
              </a:buClr>
            </a:pPr>
            <a:r>
              <a:rPr lang="en-US" altLang="en-US" dirty="0"/>
              <a:t>Get input directly from school </a:t>
            </a:r>
          </a:p>
          <a:p>
            <a:pPr>
              <a:spcBef>
                <a:spcPct val="0"/>
              </a:spcBef>
              <a:spcAft>
                <a:spcPts val="600"/>
              </a:spcAft>
              <a:buClr>
                <a:schemeClr val="tx2"/>
              </a:buClr>
            </a:pPr>
            <a:r>
              <a:rPr lang="en-US" altLang="en-US" dirty="0"/>
              <a:t>Use standardized rating scales</a:t>
            </a:r>
          </a:p>
          <a:p>
            <a:pPr>
              <a:spcBef>
                <a:spcPct val="0"/>
              </a:spcBef>
              <a:spcAft>
                <a:spcPts val="600"/>
              </a:spcAft>
              <a:buClr>
                <a:schemeClr val="tx2"/>
              </a:buClr>
            </a:pPr>
            <a:r>
              <a:rPr lang="en-US" altLang="en-US" dirty="0"/>
              <a:t>Physical examination (as indicated) and labs (typically none)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CF0D-CE57-3E43-B940-55FB9207E9B5}"/>
              </a:ext>
            </a:extLst>
          </p:cNvPr>
          <p:cNvSpPr>
            <a:spLocks noGrp="1"/>
          </p:cNvSpPr>
          <p:nvPr>
            <p:ph type="title"/>
          </p:nvPr>
        </p:nvSpPr>
        <p:spPr/>
        <p:txBody>
          <a:bodyPr>
            <a:normAutofit fontScale="90000"/>
          </a:bodyPr>
          <a:lstStyle/>
          <a:p>
            <a:pPr algn="ctr"/>
            <a:r>
              <a:rPr lang="en-US" b="1" dirty="0">
                <a:solidFill>
                  <a:srgbClr val="391378"/>
                </a:solidFill>
              </a:rPr>
              <a:t>The Four Questions:</a:t>
            </a:r>
            <a:br>
              <a:rPr lang="en-US" b="1" dirty="0">
                <a:solidFill>
                  <a:srgbClr val="391378"/>
                </a:solidFill>
              </a:rPr>
            </a:br>
            <a:r>
              <a:rPr lang="en-US" b="1" dirty="0">
                <a:solidFill>
                  <a:srgbClr val="391378"/>
                </a:solidFill>
              </a:rPr>
              <a:t>Assessment of Children with Aggression</a:t>
            </a:r>
          </a:p>
        </p:txBody>
      </p:sp>
      <p:sp>
        <p:nvSpPr>
          <p:cNvPr id="3" name="Content Placeholder 2">
            <a:extLst>
              <a:ext uri="{FF2B5EF4-FFF2-40B4-BE49-F238E27FC236}">
                <a16:creationId xmlns:a16="http://schemas.microsoft.com/office/drawing/2014/main" id="{2777A54E-D845-8045-99C9-5E2F820095EF}"/>
              </a:ext>
            </a:extLst>
          </p:cNvPr>
          <p:cNvSpPr>
            <a:spLocks noGrp="1"/>
          </p:cNvSpPr>
          <p:nvPr>
            <p:ph idx="1"/>
          </p:nvPr>
        </p:nvSpPr>
        <p:spPr>
          <a:xfrm>
            <a:off x="1687397" y="2073897"/>
            <a:ext cx="8540685" cy="4189194"/>
          </a:xfrm>
        </p:spPr>
        <p:txBody>
          <a:bodyPr>
            <a:normAutofit/>
          </a:bodyPr>
          <a:lstStyle/>
          <a:p>
            <a:pPr marL="514350" indent="-514350">
              <a:buFont typeface="+mj-lt"/>
              <a:buAutoNum type="arabicPeriod"/>
            </a:pPr>
            <a:r>
              <a:rPr lang="en-US" dirty="0"/>
              <a:t>How severe/dangerous is the aggression?</a:t>
            </a:r>
          </a:p>
          <a:p>
            <a:pPr marL="514350" indent="-514350">
              <a:buFont typeface="+mj-lt"/>
              <a:buAutoNum type="arabicPeriod"/>
            </a:pPr>
            <a:r>
              <a:rPr lang="en-US" dirty="0"/>
              <a:t>What is underpinning the aggression? (Check for maltreatment)</a:t>
            </a:r>
          </a:p>
          <a:p>
            <a:pPr marL="514350" indent="-514350">
              <a:buFont typeface="+mj-lt"/>
              <a:buAutoNum type="arabicPeriod"/>
            </a:pPr>
            <a:r>
              <a:rPr lang="en-US" dirty="0"/>
              <a:t>What changed—what tipped the apple cart over?</a:t>
            </a:r>
          </a:p>
          <a:p>
            <a:pPr marL="514350" indent="-514350">
              <a:buFont typeface="+mj-lt"/>
              <a:buAutoNum type="arabicPeriod"/>
            </a:pPr>
            <a:r>
              <a:rPr lang="en-US" dirty="0"/>
              <a:t>How have the parents responded?</a:t>
            </a:r>
          </a:p>
        </p:txBody>
      </p:sp>
    </p:spTree>
    <p:extLst>
      <p:ext uri="{BB962C8B-B14F-4D97-AF65-F5344CB8AC3E}">
        <p14:creationId xmlns:p14="http://schemas.microsoft.com/office/powerpoint/2010/main" val="42611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023FE52-B3CE-4965-BCE9-CB1A4B7A787F}"/>
              </a:ext>
            </a:extLst>
          </p:cNvPr>
          <p:cNvSpPr>
            <a:spLocks noGrp="1" noChangeArrowheads="1"/>
          </p:cNvSpPr>
          <p:nvPr>
            <p:ph type="title"/>
          </p:nvPr>
        </p:nvSpPr>
        <p:spPr/>
        <p:txBody>
          <a:bodyPr>
            <a:normAutofit fontScale="90000"/>
          </a:bodyPr>
          <a:lstStyle/>
          <a:p>
            <a:pPr>
              <a:defRPr/>
            </a:pPr>
            <a:r>
              <a:rPr lang="en-US" b="1" dirty="0">
                <a:solidFill>
                  <a:srgbClr val="391378"/>
                </a:solidFill>
              </a:rPr>
              <a:t>1. How Severe:  </a:t>
            </a:r>
            <a:br>
              <a:rPr lang="en-US" b="1" dirty="0">
                <a:solidFill>
                  <a:srgbClr val="391378"/>
                </a:solidFill>
              </a:rPr>
            </a:br>
            <a:r>
              <a:rPr lang="en-US" b="1" dirty="0">
                <a:solidFill>
                  <a:srgbClr val="391378"/>
                </a:solidFill>
              </a:rPr>
              <a:t>Modified Overt Aggression Scale (MOAS)</a:t>
            </a:r>
          </a:p>
        </p:txBody>
      </p:sp>
      <p:sp>
        <p:nvSpPr>
          <p:cNvPr id="58371" name="Rectangle 3">
            <a:extLst>
              <a:ext uri="{FF2B5EF4-FFF2-40B4-BE49-F238E27FC236}">
                <a16:creationId xmlns:a16="http://schemas.microsoft.com/office/drawing/2014/main" id="{2F6A266A-89DA-4747-9D6B-0BCA4CCC2C2C}"/>
              </a:ext>
            </a:extLst>
          </p:cNvPr>
          <p:cNvSpPr>
            <a:spLocks noGrp="1"/>
          </p:cNvSpPr>
          <p:nvPr>
            <p:ph idx="1"/>
          </p:nvPr>
        </p:nvSpPr>
        <p:spPr>
          <a:xfrm>
            <a:off x="2271860" y="2168165"/>
            <a:ext cx="7786540" cy="4094925"/>
          </a:xfrm>
        </p:spPr>
        <p:txBody>
          <a:bodyPr/>
          <a:lstStyle/>
          <a:p>
            <a:pPr marL="0" indent="0">
              <a:buNone/>
            </a:pPr>
            <a:r>
              <a:rPr lang="en-US" altLang="en-US" dirty="0"/>
              <a:t>   - Parent or Teacher Report</a:t>
            </a:r>
          </a:p>
          <a:p>
            <a:pPr marL="0" indent="0">
              <a:buNone/>
            </a:pPr>
            <a:r>
              <a:rPr lang="en-US" altLang="en-US" dirty="0"/>
              <a:t>   - Verbal Incidents</a:t>
            </a:r>
          </a:p>
          <a:p>
            <a:pPr marL="0" indent="0">
              <a:buNone/>
            </a:pPr>
            <a:r>
              <a:rPr lang="en-US" altLang="en-US" dirty="0"/>
              <a:t>   - Incidents involving property</a:t>
            </a:r>
          </a:p>
          <a:p>
            <a:pPr marL="0" indent="0">
              <a:buNone/>
            </a:pPr>
            <a:r>
              <a:rPr lang="en-US" altLang="en-US" dirty="0"/>
              <a:t>   - Incidents towards other people</a:t>
            </a:r>
          </a:p>
          <a:p>
            <a:pPr marL="0" indent="0">
              <a:buNone/>
            </a:pPr>
            <a:r>
              <a:rPr lang="en-US" altLang="en-US" dirty="0"/>
              <a:t>   - Incidents directed towards self</a:t>
            </a:r>
          </a:p>
          <a:p>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C:\Users\MartiniK\Desktop\2523_001_Page_1.jpg">
            <a:extLst>
              <a:ext uri="{FF2B5EF4-FFF2-40B4-BE49-F238E27FC236}">
                <a16:creationId xmlns:a16="http://schemas.microsoft.com/office/drawing/2014/main" id="{2A3F7538-2AEF-EEDA-DDD6-4E693A16F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33400"/>
            <a:ext cx="45926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8DE857F-5061-4E1B-72C2-C9B6A76486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7ADDB0-210D-B160-F47D-A17F3BFFE760}"/>
              </a:ext>
            </a:extLst>
          </p:cNvPr>
          <p:cNvSpPr>
            <a:spLocks noGrp="1"/>
          </p:cNvSpPr>
          <p:nvPr>
            <p:ph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rtiniK\Desktop\2523_001_Page_2.jpg">
            <a:extLst>
              <a:ext uri="{FF2B5EF4-FFF2-40B4-BE49-F238E27FC236}">
                <a16:creationId xmlns:a16="http://schemas.microsoft.com/office/drawing/2014/main" id="{4AA12173-B528-4398-9B39-0120F346F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685800"/>
            <a:ext cx="45926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A3C5D8D-4F7B-DA75-DB64-74544A2433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B22525-1526-6208-2F51-BEA5081CF13B}"/>
              </a:ext>
            </a:extLst>
          </p:cNvPr>
          <p:cNvSpPr>
            <a:spLocks noGrp="1"/>
          </p:cNvSpPr>
          <p:nvPr>
            <p:ph idx="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FCF8-A9A2-4A6E-ABAD-C3E47702BF84}"/>
              </a:ext>
            </a:extLst>
          </p:cNvPr>
          <p:cNvSpPr>
            <a:spLocks noGrp="1"/>
          </p:cNvSpPr>
          <p:nvPr>
            <p:ph type="title"/>
          </p:nvPr>
        </p:nvSpPr>
        <p:spPr>
          <a:xfrm>
            <a:off x="838200" y="525114"/>
            <a:ext cx="10515600" cy="709919"/>
          </a:xfrm>
        </p:spPr>
        <p:txBody>
          <a:bodyPr>
            <a:noAutofit/>
          </a:bodyPr>
          <a:lstStyle/>
          <a:p>
            <a:r>
              <a:rPr lang="en-US" sz="4000" b="1" dirty="0">
                <a:solidFill>
                  <a:srgbClr val="391378"/>
                </a:solidFill>
              </a:rPr>
              <a:t>Outburst Monitoring Scale</a:t>
            </a:r>
          </a:p>
        </p:txBody>
      </p:sp>
      <p:sp>
        <p:nvSpPr>
          <p:cNvPr id="5" name="Content Placeholder 4">
            <a:extLst>
              <a:ext uri="{FF2B5EF4-FFF2-40B4-BE49-F238E27FC236}">
                <a16:creationId xmlns:a16="http://schemas.microsoft.com/office/drawing/2014/main" id="{FED18BD5-8EA7-5D92-CF08-7F77B6EA8452}"/>
              </a:ext>
            </a:extLst>
          </p:cNvPr>
          <p:cNvSpPr>
            <a:spLocks noGrp="1"/>
          </p:cNvSpPr>
          <p:nvPr>
            <p:ph idx="1"/>
          </p:nvPr>
        </p:nvSpPr>
        <p:spPr>
          <a:xfrm>
            <a:off x="838200" y="1791093"/>
            <a:ext cx="10515600" cy="4471998"/>
          </a:xfrm>
        </p:spPr>
        <p:txBody>
          <a:bodyPr/>
          <a:lstStyle/>
          <a:p>
            <a:endParaRPr lang="en-US" dirty="0"/>
          </a:p>
        </p:txBody>
      </p:sp>
      <p:pic>
        <p:nvPicPr>
          <p:cNvPr id="4" name="Picture 3">
            <a:extLst>
              <a:ext uri="{FF2B5EF4-FFF2-40B4-BE49-F238E27FC236}">
                <a16:creationId xmlns:a16="http://schemas.microsoft.com/office/drawing/2014/main" id="{531046D2-ACCD-544C-EA93-61AB5A3BDC25}"/>
              </a:ext>
            </a:extLst>
          </p:cNvPr>
          <p:cNvPicPr>
            <a:picLocks noChangeAspect="1"/>
          </p:cNvPicPr>
          <p:nvPr/>
        </p:nvPicPr>
        <p:blipFill>
          <a:blip r:embed="rId2"/>
          <a:stretch>
            <a:fillRect/>
          </a:stretch>
        </p:blipFill>
        <p:spPr>
          <a:xfrm>
            <a:off x="3446318" y="880073"/>
            <a:ext cx="5299364" cy="6476212"/>
          </a:xfrm>
          <a:prstGeom prst="rect">
            <a:avLst/>
          </a:prstGeom>
        </p:spPr>
      </p:pic>
    </p:spTree>
    <p:extLst>
      <p:ext uri="{BB962C8B-B14F-4D97-AF65-F5344CB8AC3E}">
        <p14:creationId xmlns:p14="http://schemas.microsoft.com/office/powerpoint/2010/main" val="23184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0B29C7-BF2B-BBD2-D130-A089005008B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585DABF-6CF4-14A7-8144-8181FF11FBA7}"/>
              </a:ext>
            </a:extLst>
          </p:cNvPr>
          <p:cNvPicPr>
            <a:picLocks noGrp="1" noChangeAspect="1"/>
          </p:cNvPicPr>
          <p:nvPr>
            <p:ph idx="1"/>
          </p:nvPr>
        </p:nvPicPr>
        <p:blipFill>
          <a:blip r:embed="rId2"/>
          <a:stretch>
            <a:fillRect/>
          </a:stretch>
        </p:blipFill>
        <p:spPr>
          <a:xfrm>
            <a:off x="935575" y="331396"/>
            <a:ext cx="4657627" cy="6015471"/>
          </a:xfrm>
          <a:prstGeom prst="rect">
            <a:avLst/>
          </a:prstGeom>
        </p:spPr>
      </p:pic>
      <p:pic>
        <p:nvPicPr>
          <p:cNvPr id="5" name="Picture 4">
            <a:extLst>
              <a:ext uri="{FF2B5EF4-FFF2-40B4-BE49-F238E27FC236}">
                <a16:creationId xmlns:a16="http://schemas.microsoft.com/office/drawing/2014/main" id="{A55F6D8E-9BE9-A081-9C5A-758951E53ABF}"/>
              </a:ext>
            </a:extLst>
          </p:cNvPr>
          <p:cNvPicPr>
            <a:picLocks noChangeAspect="1"/>
          </p:cNvPicPr>
          <p:nvPr/>
        </p:nvPicPr>
        <p:blipFill>
          <a:blip r:embed="rId3"/>
          <a:stretch>
            <a:fillRect/>
          </a:stretch>
        </p:blipFill>
        <p:spPr>
          <a:xfrm>
            <a:off x="6096000" y="331396"/>
            <a:ext cx="4678680" cy="6042660"/>
          </a:xfrm>
          <a:prstGeom prst="rect">
            <a:avLst/>
          </a:prstGeom>
        </p:spPr>
      </p:pic>
    </p:spTree>
    <p:extLst>
      <p:ext uri="{BB962C8B-B14F-4D97-AF65-F5344CB8AC3E}">
        <p14:creationId xmlns:p14="http://schemas.microsoft.com/office/powerpoint/2010/main" val="1484875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A11EE-1887-E059-1462-C3A658DA6731}"/>
              </a:ext>
            </a:extLst>
          </p:cNvPr>
          <p:cNvSpPr>
            <a:spLocks noGrp="1"/>
          </p:cNvSpPr>
          <p:nvPr>
            <p:ph type="title"/>
          </p:nvPr>
        </p:nvSpPr>
        <p:spPr>
          <a:xfrm>
            <a:off x="884500" y="633993"/>
            <a:ext cx="10515600" cy="709919"/>
          </a:xfrm>
        </p:spPr>
        <p:txBody>
          <a:bodyPr>
            <a:noAutofit/>
          </a:bodyPr>
          <a:lstStyle/>
          <a:p>
            <a:r>
              <a:rPr lang="en-US" sz="4000" b="1" dirty="0">
                <a:solidFill>
                  <a:srgbClr val="391378"/>
                </a:solidFill>
              </a:rPr>
              <a:t>Scoring MOAS-R</a:t>
            </a:r>
          </a:p>
        </p:txBody>
      </p:sp>
      <p:sp>
        <p:nvSpPr>
          <p:cNvPr id="3" name="Text Placeholder 2">
            <a:extLst>
              <a:ext uri="{FF2B5EF4-FFF2-40B4-BE49-F238E27FC236}">
                <a16:creationId xmlns:a16="http://schemas.microsoft.com/office/drawing/2014/main" id="{EF1687D3-57B3-FAFD-5F44-43338130D24E}"/>
              </a:ext>
            </a:extLst>
          </p:cNvPr>
          <p:cNvSpPr>
            <a:spLocks noGrp="1"/>
          </p:cNvSpPr>
          <p:nvPr>
            <p:ph idx="1"/>
          </p:nvPr>
        </p:nvSpPr>
        <p:spPr>
          <a:xfrm>
            <a:off x="884500" y="1548569"/>
            <a:ext cx="10515600" cy="4351338"/>
          </a:xfrm>
        </p:spPr>
        <p:txBody>
          <a:bodyPr>
            <a:normAutofit fontScale="85000" lnSpcReduction="20000"/>
          </a:bodyPr>
          <a:lstStyle/>
          <a:p>
            <a:pPr marL="342900" indent="-342900" algn="l">
              <a:buFont typeface="Arial" panose="020B0604020202020204" pitchFamily="34" charset="0"/>
              <a:buChar char="•"/>
            </a:pPr>
            <a:r>
              <a:rPr lang="en-US" sz="3200" dirty="0"/>
              <a:t>Verbal aggression:  0-2 for each item= 7</a:t>
            </a:r>
          </a:p>
          <a:p>
            <a:pPr marL="342900" indent="-342900" algn="l">
              <a:buFont typeface="Arial" panose="020B0604020202020204" pitchFamily="34" charset="0"/>
              <a:buChar char="•"/>
            </a:pPr>
            <a:r>
              <a:rPr lang="en-US" sz="3200" dirty="0"/>
              <a:t>Incidents towards other people:  0-3 for each item=7</a:t>
            </a:r>
          </a:p>
          <a:p>
            <a:pPr marL="342900" indent="-342900" algn="l">
              <a:buFont typeface="Arial" panose="020B0604020202020204" pitchFamily="34" charset="0"/>
              <a:buChar char="•"/>
            </a:pPr>
            <a:r>
              <a:rPr lang="en-US" sz="3200" dirty="0"/>
              <a:t>Incidents  towards property: 0-3 for each item=4</a:t>
            </a:r>
          </a:p>
          <a:p>
            <a:pPr marL="342900" indent="-342900" algn="l">
              <a:buFont typeface="Arial" panose="020B0604020202020204" pitchFamily="34" charset="0"/>
              <a:buChar char="•"/>
            </a:pPr>
            <a:r>
              <a:rPr lang="en-US" sz="3200" dirty="0"/>
              <a:t>Incidents towards self: 0-3 for each item=0</a:t>
            </a:r>
          </a:p>
          <a:p>
            <a:pPr marL="342900" indent="-342900" algn="l">
              <a:buFont typeface="Arial" panose="020B0604020202020204" pitchFamily="34" charset="0"/>
              <a:buChar char="•"/>
            </a:pPr>
            <a:endParaRPr lang="en-US" sz="3200" dirty="0"/>
          </a:p>
          <a:p>
            <a:pPr marL="342900" indent="-342900" algn="l">
              <a:buFont typeface="Arial" panose="020B0604020202020204" pitchFamily="34" charset="0"/>
              <a:buChar char="•"/>
            </a:pPr>
            <a:r>
              <a:rPr lang="en-US" sz="3200" dirty="0"/>
              <a:t>TOTAL:  18</a:t>
            </a:r>
          </a:p>
          <a:p>
            <a:pPr marL="342900" indent="-342900" algn="l">
              <a:lnSpc>
                <a:spcPct val="120000"/>
              </a:lnSpc>
              <a:buFont typeface="Arial" panose="020B0604020202020204" pitchFamily="34" charset="0"/>
              <a:buChar char="•"/>
            </a:pPr>
            <a:r>
              <a:rPr lang="en-US" sz="2800" dirty="0"/>
              <a:t>Prepubertal children*:  11 serious concern, 17 major problem</a:t>
            </a:r>
          </a:p>
          <a:p>
            <a:pPr marL="342900" indent="-342900" algn="l">
              <a:lnSpc>
                <a:spcPct val="120000"/>
              </a:lnSpc>
              <a:buFont typeface="Arial" panose="020B0604020202020204" pitchFamily="34" charset="0"/>
              <a:buChar char="•"/>
            </a:pPr>
            <a:r>
              <a:rPr lang="en-US" sz="2800" dirty="0"/>
              <a:t>Adolescents:  8 serious concern and 15 major problem</a:t>
            </a:r>
          </a:p>
          <a:p>
            <a:pPr marL="342900" indent="-342900" algn="l">
              <a:lnSpc>
                <a:spcPct val="120000"/>
              </a:lnSpc>
              <a:buFont typeface="Arial" panose="020B0604020202020204" pitchFamily="34" charset="0"/>
              <a:buChar char="•"/>
            </a:pPr>
            <a:r>
              <a:rPr lang="en-US" sz="2800" dirty="0"/>
              <a:t>Typical kids </a:t>
            </a:r>
            <a:r>
              <a:rPr lang="en-US" sz="2800" u="sng" dirty="0"/>
              <a:t>&lt; </a:t>
            </a:r>
            <a:r>
              <a:rPr lang="en-US" sz="2800" dirty="0"/>
              <a:t>3</a:t>
            </a:r>
          </a:p>
          <a:p>
            <a:pPr algn="l">
              <a:lnSpc>
                <a:spcPct val="120000"/>
              </a:lnSpc>
            </a:pPr>
            <a:r>
              <a:rPr lang="en-US" sz="2000" dirty="0"/>
              <a:t>*Rough clinical guide; NOT empirically validated on general population</a:t>
            </a:r>
            <a:endParaRPr lang="en-US" sz="2200" dirty="0"/>
          </a:p>
        </p:txBody>
      </p:sp>
      <p:sp>
        <p:nvSpPr>
          <p:cNvPr id="1016" name="Slide Number Placeholder 5"/>
          <p:cNvSpPr txBox="1">
            <a:spLocks noGrp="1"/>
          </p:cNvSpPr>
          <p:nvPr>
            <p:ph type="sldNum" sz="quarter" idx="4294967295"/>
          </p:nvPr>
        </p:nvSpPr>
        <p:spPr>
          <a:xfrm>
            <a:off x="11933238" y="6448425"/>
            <a:ext cx="258762" cy="268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391378"/>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27</a:t>
            </a:fld>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Oval 20">
            <a:extLst>
              <a:ext uri="{FF2B5EF4-FFF2-40B4-BE49-F238E27FC236}">
                <a16:creationId xmlns:a16="http://schemas.microsoft.com/office/drawing/2014/main" id="{F00A8DD7-FB70-401D-99BE-158127B4DE39}"/>
              </a:ext>
            </a:extLst>
          </p:cNvPr>
          <p:cNvSpPr>
            <a:spLocks noChangeArrowheads="1"/>
          </p:cNvSpPr>
          <p:nvPr/>
        </p:nvSpPr>
        <p:spPr bwMode="blackWhite">
          <a:xfrm>
            <a:off x="7608888" y="1400392"/>
            <a:ext cx="1554162" cy="1519237"/>
          </a:xfrm>
          <a:prstGeom prst="ellipse">
            <a:avLst/>
          </a:prstGeom>
          <a:solidFill>
            <a:srgbClr val="FFFF00"/>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dirty="0"/>
              <a:t>Severe </a:t>
            </a:r>
          </a:p>
          <a:p>
            <a:pPr algn="ctr" eaLnBrk="1" hangingPunct="1"/>
            <a:r>
              <a:rPr lang="en-US" altLang="en-US" sz="1600" b="1" dirty="0"/>
              <a:t>Anxiety</a:t>
            </a:r>
          </a:p>
        </p:txBody>
      </p:sp>
      <p:sp>
        <p:nvSpPr>
          <p:cNvPr id="29698" name="Oval 2">
            <a:extLst>
              <a:ext uri="{FF2B5EF4-FFF2-40B4-BE49-F238E27FC236}">
                <a16:creationId xmlns:a16="http://schemas.microsoft.com/office/drawing/2014/main" id="{1C572D21-5224-4A4C-8D82-8C873DF6512F}"/>
              </a:ext>
            </a:extLst>
          </p:cNvPr>
          <p:cNvSpPr>
            <a:spLocks noChangeArrowheads="1"/>
          </p:cNvSpPr>
          <p:nvPr/>
        </p:nvSpPr>
        <p:spPr bwMode="blackWhite">
          <a:xfrm>
            <a:off x="2063750" y="2459254"/>
            <a:ext cx="2736850" cy="2614613"/>
          </a:xfrm>
          <a:prstGeom prst="ellipse">
            <a:avLst/>
          </a:prstGeom>
          <a:solidFill>
            <a:srgbClr val="FFB38D"/>
          </a:solidFill>
          <a:ln w="12700">
            <a:solidFill>
              <a:schemeClr val="bg2"/>
            </a:solidFill>
            <a:round/>
            <a:headEnd type="none" w="sm" len="sm"/>
            <a:tailEnd type="none" w="sm" len="sm"/>
          </a:ln>
        </p:spPr>
        <p:txBody>
          <a:bodyPr wrap="none" anchor="ctr"/>
          <a:lstStyle/>
          <a:p>
            <a:pPr algn="ctr" eaLnBrk="1" hangingPunct="1">
              <a:defRPr/>
            </a:pPr>
            <a:endParaRPr lang="en-US" dirty="0">
              <a:effectLst>
                <a:outerShdw blurRad="38100" dist="38100" dir="2700000" algn="tl">
                  <a:srgbClr val="000000"/>
                </a:outerShdw>
              </a:effectLst>
            </a:endParaRPr>
          </a:p>
          <a:p>
            <a:pPr algn="ctr" eaLnBrk="1" hangingPunct="1">
              <a:defRPr/>
            </a:pPr>
            <a:endParaRPr lang="en-US" dirty="0">
              <a:effectLst>
                <a:outerShdw blurRad="38100" dist="38100" dir="2700000" algn="tl">
                  <a:srgbClr val="000000"/>
                </a:outerShdw>
              </a:effectLst>
            </a:endParaRPr>
          </a:p>
          <a:p>
            <a:pPr algn="ctr" eaLnBrk="1" hangingPunct="1">
              <a:defRPr/>
            </a:pPr>
            <a:r>
              <a:rPr lang="en-US" sz="2200" dirty="0">
                <a:effectLst>
                  <a:outerShdw blurRad="38100" dist="38100" dir="2700000" algn="tl">
                    <a:srgbClr val="000000"/>
                  </a:outerShdw>
                </a:effectLst>
              </a:rPr>
              <a:t>Developmental</a:t>
            </a:r>
          </a:p>
          <a:p>
            <a:pPr algn="ctr" eaLnBrk="1" hangingPunct="1">
              <a:defRPr/>
            </a:pPr>
            <a:r>
              <a:rPr lang="en-US" sz="2200" dirty="0">
                <a:effectLst>
                  <a:outerShdw blurRad="38100" dist="38100" dir="2700000" algn="tl">
                    <a:srgbClr val="000000"/>
                  </a:outerShdw>
                </a:effectLst>
              </a:rPr>
              <a:t>Disorders </a:t>
            </a:r>
          </a:p>
          <a:p>
            <a:pPr algn="ctr" eaLnBrk="1" hangingPunct="1">
              <a:defRPr/>
            </a:pPr>
            <a:endParaRPr lang="en-US" sz="2200" dirty="0">
              <a:effectLst>
                <a:outerShdw blurRad="38100" dist="38100" dir="2700000" algn="tl">
                  <a:srgbClr val="000000"/>
                </a:outerShdw>
              </a:effectLst>
            </a:endParaRPr>
          </a:p>
          <a:p>
            <a:pPr algn="ctr" eaLnBrk="1" hangingPunct="1">
              <a:defRPr/>
            </a:pPr>
            <a:endParaRPr lang="en-US" dirty="0">
              <a:effectLst>
                <a:outerShdw blurRad="38100" dist="38100" dir="2700000" algn="tl">
                  <a:srgbClr val="000000"/>
                </a:outerShdw>
              </a:effectLst>
            </a:endParaRPr>
          </a:p>
          <a:p>
            <a:pPr algn="ctr" eaLnBrk="1" hangingPunct="1">
              <a:defRPr/>
            </a:pPr>
            <a:br>
              <a:rPr lang="en-US" dirty="0">
                <a:effectLst>
                  <a:outerShdw blurRad="38100" dist="38100" dir="2700000" algn="tl">
                    <a:srgbClr val="000000"/>
                  </a:outerShdw>
                </a:effectLst>
              </a:rPr>
            </a:br>
            <a:endParaRPr lang="en-US" dirty="0">
              <a:effectLst>
                <a:outerShdw blurRad="38100" dist="38100" dir="2700000" algn="tl">
                  <a:srgbClr val="000000"/>
                </a:outerShdw>
              </a:effectLst>
            </a:endParaRPr>
          </a:p>
        </p:txBody>
      </p:sp>
      <p:sp>
        <p:nvSpPr>
          <p:cNvPr id="15363" name="Oval 3">
            <a:extLst>
              <a:ext uri="{FF2B5EF4-FFF2-40B4-BE49-F238E27FC236}">
                <a16:creationId xmlns:a16="http://schemas.microsoft.com/office/drawing/2014/main" id="{AE32068A-D2A8-40E8-8644-111287EC335A}"/>
              </a:ext>
            </a:extLst>
          </p:cNvPr>
          <p:cNvSpPr>
            <a:spLocks noChangeArrowheads="1"/>
          </p:cNvSpPr>
          <p:nvPr/>
        </p:nvSpPr>
        <p:spPr bwMode="blackWhite">
          <a:xfrm>
            <a:off x="8940800" y="2117942"/>
            <a:ext cx="1042988" cy="1042987"/>
          </a:xfrm>
          <a:prstGeom prst="ellipse">
            <a:avLst/>
          </a:prstGeom>
          <a:solidFill>
            <a:srgbClr val="00FF99"/>
          </a:solidFill>
          <a:ln w="12700">
            <a:solidFill>
              <a:schemeClr val="bg2"/>
            </a:solidFill>
            <a:round/>
            <a:headEnd type="none" w="sm" len="sm"/>
            <a:tailEnd type="none" w="sm" len="sm"/>
          </a:ln>
          <a:effectLst>
            <a:outerShdw blurRad="63500" dist="38099" dir="2700000" algn="ctr" rotWithShape="0">
              <a:schemeClr val="bg2">
                <a:alpha val="74997"/>
              </a:schemeClr>
            </a:outerShdw>
          </a:effectLst>
        </p:spPr>
        <p:txBody>
          <a:bodyPr wrap="none" lIns="89383" tIns="44691" rIns="89383" bIns="44691" anchor="ctr"/>
          <a:lstStyle/>
          <a:p>
            <a:pPr algn="ctr" defTabSz="893763">
              <a:defRPr/>
            </a:pPr>
            <a:r>
              <a:rPr lang="en-US" sz="1200" dirty="0">
                <a:effectLst>
                  <a:outerShdw blurRad="38100" dist="38100" dir="2700000" algn="tl">
                    <a:srgbClr val="000000"/>
                  </a:outerShdw>
                </a:effectLst>
              </a:rPr>
              <a:t>Schizophrenia </a:t>
            </a:r>
          </a:p>
          <a:p>
            <a:pPr algn="ctr" defTabSz="893763">
              <a:defRPr/>
            </a:pPr>
            <a:r>
              <a:rPr lang="en-US" sz="1200" dirty="0">
                <a:effectLst>
                  <a:outerShdw blurRad="38100" dist="38100" dir="2700000" algn="tl">
                    <a:srgbClr val="000000"/>
                  </a:outerShdw>
                </a:effectLst>
              </a:rPr>
              <a:t>Spectrum</a:t>
            </a:r>
          </a:p>
        </p:txBody>
      </p:sp>
      <p:sp>
        <p:nvSpPr>
          <p:cNvPr id="39941" name="Oval 6">
            <a:extLst>
              <a:ext uri="{FF2B5EF4-FFF2-40B4-BE49-F238E27FC236}">
                <a16:creationId xmlns:a16="http://schemas.microsoft.com/office/drawing/2014/main" id="{9C437804-8150-4C5F-9E80-223E4D79383E}"/>
              </a:ext>
            </a:extLst>
          </p:cNvPr>
          <p:cNvSpPr>
            <a:spLocks noChangeArrowheads="1"/>
          </p:cNvSpPr>
          <p:nvPr/>
        </p:nvSpPr>
        <p:spPr bwMode="blackWhite">
          <a:xfrm>
            <a:off x="4943475" y="1328954"/>
            <a:ext cx="1873250" cy="1871663"/>
          </a:xfrm>
          <a:prstGeom prst="ellipse">
            <a:avLst/>
          </a:prstGeom>
          <a:solidFill>
            <a:srgbClr val="666699"/>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ADHD </a:t>
            </a:r>
            <a:br>
              <a:rPr lang="en-US" altLang="en-US" sz="1600" b="1"/>
            </a:br>
            <a:r>
              <a:rPr lang="en-US" altLang="en-US" sz="1600" b="1"/>
              <a:t>spectrum</a:t>
            </a:r>
          </a:p>
        </p:txBody>
      </p:sp>
      <p:sp>
        <p:nvSpPr>
          <p:cNvPr id="39942" name="Oval 8">
            <a:extLst>
              <a:ext uri="{FF2B5EF4-FFF2-40B4-BE49-F238E27FC236}">
                <a16:creationId xmlns:a16="http://schemas.microsoft.com/office/drawing/2014/main" id="{C2B996C2-53E0-477E-84B5-35508D90ACDF}"/>
              </a:ext>
            </a:extLst>
          </p:cNvPr>
          <p:cNvSpPr>
            <a:spLocks noChangeArrowheads="1"/>
          </p:cNvSpPr>
          <p:nvPr/>
        </p:nvSpPr>
        <p:spPr bwMode="blackWhite">
          <a:xfrm>
            <a:off x="6743700" y="2192554"/>
            <a:ext cx="1225550" cy="1152525"/>
          </a:xfrm>
          <a:prstGeom prst="ellipse">
            <a:avLst/>
          </a:prstGeom>
          <a:solidFill>
            <a:srgbClr val="009900"/>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Tourette</a:t>
            </a:r>
            <a:r>
              <a:rPr lang="ja-JP" altLang="en-US" sz="1600" b="1"/>
              <a:t>’</a:t>
            </a:r>
            <a:r>
              <a:rPr lang="en-US" altLang="ja-JP" sz="1600" b="1"/>
              <a:t>s</a:t>
            </a:r>
          </a:p>
          <a:p>
            <a:pPr algn="ctr" eaLnBrk="1" hangingPunct="1"/>
            <a:r>
              <a:rPr lang="en-US" altLang="en-US" sz="1600" b="1"/>
              <a:t>/OCD</a:t>
            </a:r>
          </a:p>
        </p:txBody>
      </p:sp>
      <p:sp>
        <p:nvSpPr>
          <p:cNvPr id="39943" name="Oval 9">
            <a:extLst>
              <a:ext uri="{FF2B5EF4-FFF2-40B4-BE49-F238E27FC236}">
                <a16:creationId xmlns:a16="http://schemas.microsoft.com/office/drawing/2014/main" id="{DDA3E6EF-19B5-49A7-99B6-DEBE0579C050}"/>
              </a:ext>
            </a:extLst>
          </p:cNvPr>
          <p:cNvSpPr>
            <a:spLocks noChangeArrowheads="1"/>
          </p:cNvSpPr>
          <p:nvPr/>
        </p:nvSpPr>
        <p:spPr bwMode="blackWhite">
          <a:xfrm>
            <a:off x="3503614" y="4640478"/>
            <a:ext cx="1584325" cy="1512888"/>
          </a:xfrm>
          <a:prstGeom prst="ellipse">
            <a:avLst/>
          </a:prstGeom>
          <a:solidFill>
            <a:srgbClr val="3399FF"/>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Conduct </a:t>
            </a:r>
          </a:p>
          <a:p>
            <a:pPr algn="ctr" eaLnBrk="1" hangingPunct="1"/>
            <a:r>
              <a:rPr lang="en-US" altLang="en-US" sz="1600" b="1"/>
              <a:t>Disorder</a:t>
            </a:r>
          </a:p>
          <a:p>
            <a:pPr algn="ctr" eaLnBrk="1" hangingPunct="1"/>
            <a:r>
              <a:rPr lang="en-US" altLang="en-US" sz="1600" b="1"/>
              <a:t>Substance </a:t>
            </a:r>
            <a:br>
              <a:rPr lang="en-US" altLang="en-US" sz="1600" b="1"/>
            </a:br>
            <a:r>
              <a:rPr lang="en-US" altLang="en-US" sz="1600" b="1"/>
              <a:t>abuse </a:t>
            </a:r>
          </a:p>
        </p:txBody>
      </p:sp>
      <p:sp>
        <p:nvSpPr>
          <p:cNvPr id="43018" name="Oval 10">
            <a:extLst>
              <a:ext uri="{FF2B5EF4-FFF2-40B4-BE49-F238E27FC236}">
                <a16:creationId xmlns:a16="http://schemas.microsoft.com/office/drawing/2014/main" id="{0242D114-2443-4AA7-A15E-20092D736240}"/>
              </a:ext>
            </a:extLst>
          </p:cNvPr>
          <p:cNvSpPr>
            <a:spLocks noChangeArrowheads="1"/>
          </p:cNvSpPr>
          <p:nvPr/>
        </p:nvSpPr>
        <p:spPr bwMode="blackWhite">
          <a:xfrm>
            <a:off x="6167438" y="5000842"/>
            <a:ext cx="2089150" cy="1728787"/>
          </a:xfrm>
          <a:prstGeom prst="ellipse">
            <a:avLst/>
          </a:prstGeom>
          <a:solidFill>
            <a:srgbClr val="B2B2B2"/>
          </a:solidFill>
          <a:ln w="12700">
            <a:solidFill>
              <a:schemeClr val="bg2"/>
            </a:solidFill>
            <a:round/>
            <a:headEnd type="none" w="sm" len="sm"/>
            <a:tailEnd type="none" w="sm" len="sm"/>
          </a:ln>
          <a:effectLst>
            <a:outerShdw dist="35921" dir="2700000" algn="ctr" rotWithShape="0">
              <a:schemeClr val="bg2">
                <a:alpha val="74997"/>
              </a:schemeClr>
            </a:outerShdw>
          </a:effectLst>
        </p:spPr>
        <p:txBody>
          <a:bodyPr wrap="none" lIns="89383" tIns="44691" rIns="89383" bIns="44691" anchor="ctr"/>
          <a:lstStyle/>
          <a:p>
            <a:pPr algn="ctr" eaLnBrk="1" hangingPunct="1">
              <a:defRPr/>
            </a:pPr>
            <a:endParaRPr lang="en-US" sz="1600" dirty="0">
              <a:effectLst>
                <a:outerShdw blurRad="38100" dist="38100" dir="2700000" algn="tl">
                  <a:srgbClr val="000000"/>
                </a:outerShdw>
              </a:effectLst>
            </a:endParaRPr>
          </a:p>
          <a:p>
            <a:pPr algn="ctr" eaLnBrk="1" hangingPunct="1">
              <a:defRPr/>
            </a:pPr>
            <a:r>
              <a:rPr lang="en-US" sz="1600" dirty="0">
                <a:effectLst>
                  <a:outerShdw blurRad="38100" dist="38100" dir="2700000" algn="tl">
                    <a:srgbClr val="000000"/>
                  </a:outerShdw>
                </a:effectLst>
              </a:rPr>
              <a:t>Cluster B </a:t>
            </a:r>
            <a:br>
              <a:rPr lang="en-US" sz="1600" dirty="0">
                <a:effectLst>
                  <a:outerShdw blurRad="38100" dist="38100" dir="2700000" algn="tl">
                    <a:srgbClr val="000000"/>
                  </a:outerShdw>
                </a:effectLst>
              </a:rPr>
            </a:br>
            <a:r>
              <a:rPr lang="en-US" sz="1600" dirty="0">
                <a:effectLst>
                  <a:outerShdw blurRad="38100" dist="38100" dir="2700000" algn="tl">
                    <a:srgbClr val="000000"/>
                  </a:outerShdw>
                </a:effectLst>
              </a:rPr>
              <a:t>personality </a:t>
            </a:r>
          </a:p>
          <a:p>
            <a:pPr algn="ctr" eaLnBrk="1" hangingPunct="1">
              <a:defRPr/>
            </a:pPr>
            <a:r>
              <a:rPr lang="en-US" sz="1600" dirty="0">
                <a:effectLst>
                  <a:outerShdw blurRad="38100" dist="38100" dir="2700000" algn="tl">
                    <a:srgbClr val="000000"/>
                  </a:outerShdw>
                </a:effectLst>
              </a:rPr>
              <a:t>disorders</a:t>
            </a:r>
          </a:p>
          <a:p>
            <a:pPr algn="ctr" eaLnBrk="1" hangingPunct="1">
              <a:defRPr/>
            </a:pPr>
            <a:endParaRPr lang="en-US" sz="1600" dirty="0">
              <a:effectLst>
                <a:outerShdw blurRad="38100" dist="38100" dir="2700000" algn="tl">
                  <a:srgbClr val="000000"/>
                </a:outerShdw>
              </a:effectLst>
            </a:endParaRPr>
          </a:p>
          <a:p>
            <a:pPr algn="ctr" eaLnBrk="1" hangingPunct="1">
              <a:defRPr/>
            </a:pPr>
            <a:endParaRPr lang="en-US" sz="1600" dirty="0">
              <a:effectLst>
                <a:outerShdw blurRad="38100" dist="38100" dir="2700000" algn="tl">
                  <a:srgbClr val="000000"/>
                </a:outerShdw>
              </a:effectLst>
            </a:endParaRPr>
          </a:p>
        </p:txBody>
      </p:sp>
      <p:grpSp>
        <p:nvGrpSpPr>
          <p:cNvPr id="39945" name="Group 11">
            <a:extLst>
              <a:ext uri="{FF2B5EF4-FFF2-40B4-BE49-F238E27FC236}">
                <a16:creationId xmlns:a16="http://schemas.microsoft.com/office/drawing/2014/main" id="{96491CA0-8F6F-4DA3-874C-4E4B88D0034D}"/>
              </a:ext>
            </a:extLst>
          </p:cNvPr>
          <p:cNvGrpSpPr>
            <a:grpSpLocks/>
          </p:cNvGrpSpPr>
          <p:nvPr/>
        </p:nvGrpSpPr>
        <p:grpSpPr bwMode="auto">
          <a:xfrm>
            <a:off x="7248526" y="2840253"/>
            <a:ext cx="2879725" cy="2706688"/>
            <a:chOff x="3763" y="1652"/>
            <a:chExt cx="1604" cy="1705"/>
          </a:xfrm>
        </p:grpSpPr>
        <p:sp>
          <p:nvSpPr>
            <p:cNvPr id="39951" name="Oval 12">
              <a:extLst>
                <a:ext uri="{FF2B5EF4-FFF2-40B4-BE49-F238E27FC236}">
                  <a16:creationId xmlns:a16="http://schemas.microsoft.com/office/drawing/2014/main" id="{DD70C4FB-E63C-4A68-82F2-CF407CE9FBF6}"/>
                </a:ext>
              </a:extLst>
            </p:cNvPr>
            <p:cNvSpPr>
              <a:spLocks noChangeArrowheads="1"/>
            </p:cNvSpPr>
            <p:nvPr/>
          </p:nvSpPr>
          <p:spPr bwMode="blackWhite">
            <a:xfrm>
              <a:off x="3763" y="1652"/>
              <a:ext cx="1604" cy="1705"/>
            </a:xfrm>
            <a:prstGeom prst="ellipse">
              <a:avLst/>
            </a:prstGeom>
            <a:solidFill>
              <a:srgbClr val="666699"/>
            </a:solidFill>
            <a:ln w="12700">
              <a:solidFill>
                <a:schemeClr val="bg2"/>
              </a:solidFill>
              <a:round/>
              <a:headEnd type="none" w="sm" len="sm"/>
              <a:tailEnd type="none" w="sm" len="sm"/>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a:p>
          </p:txBody>
        </p:sp>
        <p:sp>
          <p:nvSpPr>
            <p:cNvPr id="39952" name="Text Box 13">
              <a:extLst>
                <a:ext uri="{FF2B5EF4-FFF2-40B4-BE49-F238E27FC236}">
                  <a16:creationId xmlns:a16="http://schemas.microsoft.com/office/drawing/2014/main" id="{F30D6863-23F8-4871-8ED5-DB108A1C9EDB}"/>
                </a:ext>
              </a:extLst>
            </p:cNvPr>
            <p:cNvSpPr txBox="1">
              <a:spLocks noChangeArrowheads="1"/>
            </p:cNvSpPr>
            <p:nvPr/>
          </p:nvSpPr>
          <p:spPr bwMode="blackWhite">
            <a:xfrm>
              <a:off x="4284" y="2333"/>
              <a:ext cx="602"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89383" tIns="44691" rIns="89383" bIns="44691">
              <a:spAutoFit/>
            </a:bodyP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2200" b="1"/>
                <a:t>PTSD</a:t>
              </a:r>
            </a:p>
          </p:txBody>
        </p:sp>
      </p:grpSp>
      <p:sp>
        <p:nvSpPr>
          <p:cNvPr id="39946" name="Oval 17">
            <a:extLst>
              <a:ext uri="{FF2B5EF4-FFF2-40B4-BE49-F238E27FC236}">
                <a16:creationId xmlns:a16="http://schemas.microsoft.com/office/drawing/2014/main" id="{D2E104DA-BE13-4077-B609-52927F085B52}"/>
              </a:ext>
            </a:extLst>
          </p:cNvPr>
          <p:cNvSpPr>
            <a:spLocks noChangeArrowheads="1"/>
          </p:cNvSpPr>
          <p:nvPr/>
        </p:nvSpPr>
        <p:spPr bwMode="blackWhite">
          <a:xfrm>
            <a:off x="4511673" y="2840252"/>
            <a:ext cx="3024191" cy="2706687"/>
          </a:xfrm>
          <a:prstGeom prst="ellipse">
            <a:avLst/>
          </a:prstGeom>
          <a:solidFill>
            <a:srgbClr val="FF9900"/>
          </a:solidFill>
          <a:ln w="12700">
            <a:solidFill>
              <a:srgbClr val="333333"/>
            </a:solidFill>
            <a:round/>
            <a:headEnd type="none" w="sm" len="sm"/>
            <a:tailEnd type="none" w="sm" len="sm"/>
          </a:ln>
        </p:spPr>
        <p:txBody>
          <a:bodyPr wrap="square" lIns="89383" tIns="44691" rIns="89383" bIns="44691">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a:p>
        </p:txBody>
      </p:sp>
      <p:sp>
        <p:nvSpPr>
          <p:cNvPr id="39947" name="Text Box 18">
            <a:extLst>
              <a:ext uri="{FF2B5EF4-FFF2-40B4-BE49-F238E27FC236}">
                <a16:creationId xmlns:a16="http://schemas.microsoft.com/office/drawing/2014/main" id="{126C6D02-6FCC-4E7F-8E38-BC1B7F07B182}"/>
              </a:ext>
            </a:extLst>
          </p:cNvPr>
          <p:cNvSpPr txBox="1">
            <a:spLocks noChangeArrowheads="1"/>
          </p:cNvSpPr>
          <p:nvPr/>
        </p:nvSpPr>
        <p:spPr bwMode="blackWhite">
          <a:xfrm>
            <a:off x="5154613" y="3619717"/>
            <a:ext cx="1873250" cy="110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89383" tIns="44691" rIns="89383" bIns="44691">
            <a:spAutoFit/>
          </a:bodyP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2200" b="1" dirty="0">
                <a:solidFill>
                  <a:schemeClr val="bg2"/>
                </a:solidFill>
              </a:rPr>
              <a:t>Impulsivity </a:t>
            </a:r>
            <a:br>
              <a:rPr lang="en-US" altLang="en-US" sz="2200" b="1" dirty="0">
                <a:solidFill>
                  <a:schemeClr val="bg2"/>
                </a:solidFill>
              </a:rPr>
            </a:br>
            <a:r>
              <a:rPr lang="en-US" altLang="en-US" sz="2200" b="1" dirty="0">
                <a:solidFill>
                  <a:schemeClr val="bg2"/>
                </a:solidFill>
              </a:rPr>
              <a:t>and</a:t>
            </a:r>
          </a:p>
          <a:p>
            <a:pPr algn="ctr" eaLnBrk="1" hangingPunct="1"/>
            <a:r>
              <a:rPr lang="en-US" altLang="en-US" sz="2200" b="1" dirty="0">
                <a:solidFill>
                  <a:schemeClr val="bg2"/>
                </a:solidFill>
              </a:rPr>
              <a:t>Aggression</a:t>
            </a:r>
            <a:endParaRPr lang="en-US" altLang="en-US" sz="1800" b="1" dirty="0">
              <a:solidFill>
                <a:schemeClr val="bg2"/>
              </a:solidFill>
            </a:endParaRPr>
          </a:p>
        </p:txBody>
      </p:sp>
      <p:sp>
        <p:nvSpPr>
          <p:cNvPr id="35855" name="Rectangle 19">
            <a:extLst>
              <a:ext uri="{FF2B5EF4-FFF2-40B4-BE49-F238E27FC236}">
                <a16:creationId xmlns:a16="http://schemas.microsoft.com/office/drawing/2014/main" id="{B5CF273F-F348-47DA-8E26-065B102707E1}"/>
              </a:ext>
            </a:extLst>
          </p:cNvPr>
          <p:cNvSpPr>
            <a:spLocks noGrp="1" noChangeArrowheads="1"/>
          </p:cNvSpPr>
          <p:nvPr>
            <p:ph type="title"/>
          </p:nvPr>
        </p:nvSpPr>
        <p:spPr>
          <a:xfrm>
            <a:off x="833438" y="427915"/>
            <a:ext cx="10515600" cy="709919"/>
          </a:xfrm>
          <a:effectLst>
            <a:outerShdw dist="35921" dir="2700000" algn="ctr" rotWithShape="0">
              <a:schemeClr val="bg2"/>
            </a:outerShdw>
          </a:effectLst>
        </p:spPr>
        <p:txBody>
          <a:bodyPr>
            <a:normAutofit fontScale="90000"/>
          </a:bodyPr>
          <a:lstStyle/>
          <a:p>
            <a:pPr>
              <a:defRPr/>
            </a:pPr>
            <a:r>
              <a:rPr lang="en-US" b="1" dirty="0">
                <a:solidFill>
                  <a:srgbClr val="391378"/>
                </a:solidFill>
              </a:rPr>
              <a:t>2.  What is underpinning the aggression?  </a:t>
            </a:r>
            <a:br>
              <a:rPr lang="en-US" b="1" dirty="0">
                <a:solidFill>
                  <a:srgbClr val="391378"/>
                </a:solidFill>
              </a:rPr>
            </a:br>
            <a:r>
              <a:rPr lang="en-US" b="1" dirty="0">
                <a:solidFill>
                  <a:srgbClr val="391378"/>
                </a:solidFill>
              </a:rPr>
              <a:t>Impulsive-Aggressive Spectrum</a:t>
            </a:r>
          </a:p>
        </p:txBody>
      </p:sp>
      <p:sp>
        <p:nvSpPr>
          <p:cNvPr id="39950" name="Oval 8">
            <a:extLst>
              <a:ext uri="{FF2B5EF4-FFF2-40B4-BE49-F238E27FC236}">
                <a16:creationId xmlns:a16="http://schemas.microsoft.com/office/drawing/2014/main" id="{D6ECF309-AD2D-4CDC-8FA6-3F02FF9DC867}"/>
              </a:ext>
            </a:extLst>
          </p:cNvPr>
          <p:cNvSpPr>
            <a:spLocks noChangeArrowheads="1"/>
          </p:cNvSpPr>
          <p:nvPr/>
        </p:nvSpPr>
        <p:spPr bwMode="blackWhite">
          <a:xfrm>
            <a:off x="2208214" y="3776879"/>
            <a:ext cx="1584325" cy="1008063"/>
          </a:xfrm>
          <a:prstGeom prst="ellipse">
            <a:avLst/>
          </a:prstGeom>
          <a:solidFill>
            <a:schemeClr val="accent2"/>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400" b="1" dirty="0">
                <a:solidFill>
                  <a:schemeClr val="bg2"/>
                </a:solidFill>
              </a:rPr>
              <a:t>Autism Spectrum </a:t>
            </a:r>
          </a:p>
          <a:p>
            <a:pPr algn="ctr" eaLnBrk="1" hangingPunct="1"/>
            <a:r>
              <a:rPr lang="en-US" altLang="en-US" sz="1400" b="1" dirty="0">
                <a:solidFill>
                  <a:schemeClr val="bg2"/>
                </a:solidFill>
              </a:rPr>
              <a:t>Disorders</a:t>
            </a:r>
          </a:p>
        </p:txBody>
      </p:sp>
      <p:sp>
        <p:nvSpPr>
          <p:cNvPr id="39940" name="Oval 5">
            <a:extLst>
              <a:ext uri="{FF2B5EF4-FFF2-40B4-BE49-F238E27FC236}">
                <a16:creationId xmlns:a16="http://schemas.microsoft.com/office/drawing/2014/main" id="{0678C9DC-4AFF-41AE-B680-88518DE8FF7F}"/>
              </a:ext>
            </a:extLst>
          </p:cNvPr>
          <p:cNvSpPr>
            <a:spLocks noChangeArrowheads="1"/>
          </p:cNvSpPr>
          <p:nvPr/>
        </p:nvSpPr>
        <p:spPr bwMode="blackWhite">
          <a:xfrm>
            <a:off x="4070288" y="2012966"/>
            <a:ext cx="1008062" cy="1077912"/>
          </a:xfrm>
          <a:prstGeom prst="ellipse">
            <a:avLst/>
          </a:prstGeom>
          <a:solidFill>
            <a:schemeClr val="bg2"/>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400" b="1" dirty="0"/>
              <a:t>Bipolar </a:t>
            </a:r>
            <a:br>
              <a:rPr lang="en-US" altLang="en-US" sz="1400" b="1" dirty="0"/>
            </a:br>
            <a:r>
              <a:rPr lang="en-US" altLang="en-US" sz="1400" b="1" dirty="0"/>
              <a:t>spectrum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C22F304-512B-4AB9-A604-D899BD76123B}"/>
              </a:ext>
            </a:extLst>
          </p:cNvPr>
          <p:cNvSpPr>
            <a:spLocks noGrp="1" noChangeArrowheads="1"/>
          </p:cNvSpPr>
          <p:nvPr>
            <p:ph type="title"/>
          </p:nvPr>
        </p:nvSpPr>
        <p:spPr>
          <a:effectLst>
            <a:outerShdw dist="35921" dir="2700000" algn="ctr" rotWithShape="0">
              <a:schemeClr val="bg2"/>
            </a:outerShdw>
          </a:effectLst>
        </p:spPr>
        <p:txBody>
          <a:bodyPr>
            <a:noAutofit/>
          </a:bodyPr>
          <a:lstStyle/>
          <a:p>
            <a:pPr>
              <a:defRPr/>
            </a:pPr>
            <a:r>
              <a:rPr lang="en-US" sz="4000" b="1" dirty="0">
                <a:solidFill>
                  <a:srgbClr val="391378"/>
                </a:solidFill>
              </a:rPr>
              <a:t>Clinical Pearl:  </a:t>
            </a:r>
            <a:br>
              <a:rPr lang="en-US" sz="4000" b="1" dirty="0">
                <a:solidFill>
                  <a:srgbClr val="391378"/>
                </a:solidFill>
              </a:rPr>
            </a:br>
            <a:r>
              <a:rPr lang="en-US" sz="4000" b="1" dirty="0">
                <a:solidFill>
                  <a:srgbClr val="391378"/>
                </a:solidFill>
              </a:rPr>
              <a:t>What’s underpinning the aggression?</a:t>
            </a:r>
          </a:p>
        </p:txBody>
      </p:sp>
      <p:sp>
        <p:nvSpPr>
          <p:cNvPr id="45059" name="Rectangle 3">
            <a:extLst>
              <a:ext uri="{FF2B5EF4-FFF2-40B4-BE49-F238E27FC236}">
                <a16:creationId xmlns:a16="http://schemas.microsoft.com/office/drawing/2014/main" id="{302E47CC-C2F7-4FF4-9F89-206B71B86A44}"/>
              </a:ext>
            </a:extLst>
          </p:cNvPr>
          <p:cNvSpPr>
            <a:spLocks noGrp="1"/>
          </p:cNvSpPr>
          <p:nvPr>
            <p:ph idx="1"/>
          </p:nvPr>
        </p:nvSpPr>
        <p:spPr>
          <a:xfrm>
            <a:off x="838200" y="2055043"/>
            <a:ext cx="10515600" cy="4208048"/>
          </a:xfrm>
        </p:spPr>
        <p:txBody>
          <a:bodyPr>
            <a:normAutofit fontScale="40000" lnSpcReduction="20000"/>
          </a:bodyPr>
          <a:lstStyle/>
          <a:p>
            <a:pPr>
              <a:lnSpc>
                <a:spcPct val="120000"/>
              </a:lnSpc>
              <a:buClr>
                <a:schemeClr val="tx2"/>
              </a:buClr>
              <a:buFontTx/>
              <a:buNone/>
            </a:pPr>
            <a:r>
              <a:rPr lang="en-US" altLang="en-US" sz="3800" dirty="0"/>
              <a:t>	</a:t>
            </a:r>
            <a:r>
              <a:rPr lang="en-US" altLang="en-US" sz="5100" dirty="0"/>
              <a:t>In children, </a:t>
            </a:r>
            <a:r>
              <a:rPr lang="en-US" altLang="en-US" sz="5100" dirty="0">
                <a:solidFill>
                  <a:srgbClr val="FF0000"/>
                </a:solidFill>
              </a:rPr>
              <a:t>first consider trauma and loss, </a:t>
            </a:r>
            <a:r>
              <a:rPr lang="en-US" altLang="en-US" sz="5100" dirty="0"/>
              <a:t>then look  for these common condition(s) underpinning aggression:</a:t>
            </a:r>
          </a:p>
          <a:p>
            <a:pPr>
              <a:lnSpc>
                <a:spcPct val="120000"/>
              </a:lnSpc>
              <a:buClr>
                <a:schemeClr val="tx2"/>
              </a:buClr>
              <a:buFontTx/>
              <a:buNone/>
            </a:pPr>
            <a:r>
              <a:rPr lang="en-US" altLang="en-US" sz="5100" dirty="0"/>
              <a:t>		    - ADHD</a:t>
            </a:r>
          </a:p>
          <a:p>
            <a:pPr>
              <a:lnSpc>
                <a:spcPct val="120000"/>
              </a:lnSpc>
              <a:buClr>
                <a:schemeClr val="tx2"/>
              </a:buClr>
              <a:buFontTx/>
              <a:buNone/>
            </a:pPr>
            <a:r>
              <a:rPr lang="en-US" altLang="en-US" sz="5100" dirty="0"/>
              <a:t>		    - Anxiety</a:t>
            </a:r>
          </a:p>
          <a:p>
            <a:pPr>
              <a:lnSpc>
                <a:spcPct val="120000"/>
              </a:lnSpc>
              <a:buClr>
                <a:schemeClr val="tx2"/>
              </a:buClr>
              <a:buFontTx/>
              <a:buNone/>
            </a:pPr>
            <a:r>
              <a:rPr lang="en-US" altLang="en-US" sz="5100" dirty="0"/>
              <a:t>		    - Depression</a:t>
            </a:r>
          </a:p>
          <a:p>
            <a:pPr>
              <a:lnSpc>
                <a:spcPct val="120000"/>
              </a:lnSpc>
              <a:buClr>
                <a:schemeClr val="tx2"/>
              </a:buClr>
              <a:buFontTx/>
              <a:buNone/>
            </a:pPr>
            <a:endParaRPr lang="en-US" altLang="en-US" sz="5100" dirty="0"/>
          </a:p>
          <a:p>
            <a:pPr>
              <a:lnSpc>
                <a:spcPct val="120000"/>
              </a:lnSpc>
              <a:buClr>
                <a:schemeClr val="tx2"/>
              </a:buClr>
              <a:buFontTx/>
              <a:buNone/>
            </a:pPr>
            <a:r>
              <a:rPr lang="en-US" altLang="en-US" sz="5100" dirty="0"/>
              <a:t>Use your standardized measures (e.g. Vanderbilt, SCARED, CES-D, PHQ, </a:t>
            </a:r>
            <a:r>
              <a:rPr lang="en-US" altLang="en-US" sz="5100" dirty="0" err="1"/>
              <a:t>etc</a:t>
            </a:r>
            <a:r>
              <a:rPr lang="en-US" altLang="en-US" sz="5100" dirty="0"/>
              <a:t>)!</a:t>
            </a:r>
          </a:p>
          <a:p>
            <a:pPr>
              <a:lnSpc>
                <a:spcPct val="120000"/>
              </a:lnSpc>
              <a:buClr>
                <a:schemeClr val="tx2"/>
              </a:buClr>
              <a:buFontTx/>
              <a:buNone/>
            </a:pPr>
            <a:r>
              <a:rPr lang="en-US" altLang="en-US" sz="5100" dirty="0"/>
              <a:t>		   </a:t>
            </a:r>
          </a:p>
          <a:p>
            <a:pPr>
              <a:lnSpc>
                <a:spcPct val="120000"/>
              </a:lnSpc>
              <a:buClr>
                <a:schemeClr val="tx2"/>
              </a:buClr>
              <a:buFontTx/>
              <a:buNone/>
            </a:pPr>
            <a:r>
              <a:rPr lang="en-US" altLang="en-US" sz="36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A91F9B-FDE5-B455-6024-4336DE8CF386}"/>
              </a:ext>
            </a:extLst>
          </p:cNvPr>
          <p:cNvSpPr>
            <a:spLocks noGrp="1"/>
          </p:cNvSpPr>
          <p:nvPr>
            <p:ph type="title"/>
          </p:nvPr>
        </p:nvSpPr>
        <p:spPr/>
        <p:txBody>
          <a:bodyPr/>
          <a:lstStyle/>
          <a:p>
            <a:endParaRPr lang="en-US"/>
          </a:p>
        </p:txBody>
      </p:sp>
      <p:sp>
        <p:nvSpPr>
          <p:cNvPr id="3" name="Subtitle 2"/>
          <p:cNvSpPr>
            <a:spLocks noGrp="1"/>
          </p:cNvSpPr>
          <p:nvPr>
            <p:ph type="subTitle" idx="4294967295"/>
          </p:nvPr>
        </p:nvSpPr>
        <p:spPr>
          <a:xfrm>
            <a:off x="838200" y="3311525"/>
            <a:ext cx="10499725" cy="955675"/>
          </a:xfrm>
          <a:prstGeom prst="rect">
            <a:avLst/>
          </a:prstGeom>
        </p:spPr>
        <p:txBody>
          <a:bodyPr>
            <a:normAutofit/>
          </a:bodyPr>
          <a:lstStyle/>
          <a:p>
            <a:pPr marL="0" indent="0">
              <a:buNone/>
            </a:pPr>
            <a:r>
              <a:rPr lang="en-US" sz="2800" dirty="0">
                <a:solidFill>
                  <a:schemeClr val="tx1">
                    <a:lumMod val="65000"/>
                    <a:lumOff val="35000"/>
                  </a:schemeClr>
                </a:solidFill>
                <a:ea typeface="+mn-ea"/>
                <a:cs typeface="+mn-cs"/>
              </a:rPr>
              <a:t>Neither I nor my spouse have a relevant financial relationship with a commercial interest to disclose.</a:t>
            </a:r>
          </a:p>
          <a:p>
            <a:pPr marL="0" indent="0">
              <a:buNone/>
            </a:pPr>
            <a:endParaRPr lang="en-US" sz="2800" dirty="0">
              <a:solidFill>
                <a:schemeClr val="tx1">
                  <a:lumMod val="65000"/>
                  <a:lumOff val="35000"/>
                </a:schemeClr>
              </a:solidFill>
              <a:ea typeface="+mn-ea"/>
              <a:cs typeface="+mn-cs"/>
            </a:endParaRPr>
          </a:p>
          <a:p>
            <a:pPr marL="0" indent="0">
              <a:buNone/>
            </a:pPr>
            <a:endParaRPr lang="en-US" sz="2800" dirty="0">
              <a:solidFill>
                <a:schemeClr val="tx1">
                  <a:lumMod val="65000"/>
                  <a:lumOff val="35000"/>
                </a:schemeClr>
              </a:solidFill>
              <a:ea typeface="+mn-ea"/>
              <a:cs typeface="+mn-cs"/>
            </a:endParaRPr>
          </a:p>
          <a:p>
            <a:pPr marL="0" indent="0">
              <a:buNone/>
            </a:pPr>
            <a:endParaRPr lang="en-US" sz="2800" dirty="0">
              <a:solidFill>
                <a:schemeClr val="tx1">
                  <a:lumMod val="65000"/>
                  <a:lumOff val="35000"/>
                </a:schemeClr>
              </a:solidFill>
              <a:ea typeface="+mn-ea"/>
              <a:cs typeface="+mn-cs"/>
            </a:endParaRPr>
          </a:p>
        </p:txBody>
      </p:sp>
      <p:sp>
        <p:nvSpPr>
          <p:cNvPr id="4" name="TextBox 3"/>
          <p:cNvSpPr txBox="1"/>
          <p:nvPr/>
        </p:nvSpPr>
        <p:spPr>
          <a:xfrm>
            <a:off x="3352800" y="1296537"/>
            <a:ext cx="5486400" cy="1323439"/>
          </a:xfrm>
          <a:prstGeom prst="rect">
            <a:avLst/>
          </a:prstGeom>
          <a:noFill/>
        </p:spPr>
        <p:txBody>
          <a:bodyPr wrap="square" rtlCol="0">
            <a:spAutoFit/>
          </a:bodyPr>
          <a:lstStyle/>
          <a:p>
            <a:pPr algn="ctr"/>
            <a:r>
              <a:rPr lang="en-US" sz="8000" dirty="0">
                <a:solidFill>
                  <a:srgbClr val="7030A0"/>
                </a:solidFill>
                <a:latin typeface="Helvetica Regular" charset="0"/>
                <a:ea typeface="Helvetica Regular" charset="0"/>
                <a:cs typeface="Helvetica Regular" charset="0"/>
              </a:rPr>
              <a:t>Disclosures</a:t>
            </a:r>
          </a:p>
        </p:txBody>
      </p:sp>
      <p:sp>
        <p:nvSpPr>
          <p:cNvPr id="2" name="Rectangle 1">
            <a:extLst>
              <a:ext uri="{FF2B5EF4-FFF2-40B4-BE49-F238E27FC236}">
                <a16:creationId xmlns:a16="http://schemas.microsoft.com/office/drawing/2014/main" id="{71AF7051-3D0E-0B54-723F-5B85808D4C99}"/>
              </a:ext>
            </a:extLst>
          </p:cNvPr>
          <p:cNvSpPr/>
          <p:nvPr/>
        </p:nvSpPr>
        <p:spPr>
          <a:xfrm>
            <a:off x="5998464" y="6339840"/>
            <a:ext cx="365760" cy="2306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690914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6357"/>
            <a:ext cx="10515600" cy="709919"/>
          </a:xfrm>
        </p:spPr>
        <p:txBody>
          <a:bodyPr>
            <a:noAutofit/>
          </a:bodyPr>
          <a:lstStyle/>
          <a:p>
            <a:pPr algn="ctr"/>
            <a:r>
              <a:rPr lang="en-US" sz="4000" b="1" dirty="0">
                <a:solidFill>
                  <a:srgbClr val="391378"/>
                </a:solidFill>
              </a:rPr>
              <a:t>3.  What Changed? </a:t>
            </a:r>
          </a:p>
        </p:txBody>
      </p:sp>
      <p:sp>
        <p:nvSpPr>
          <p:cNvPr id="3" name="Content Placeholder 2"/>
          <p:cNvSpPr>
            <a:spLocks noGrp="1"/>
          </p:cNvSpPr>
          <p:nvPr>
            <p:ph idx="1"/>
          </p:nvPr>
        </p:nvSpPr>
        <p:spPr>
          <a:xfrm>
            <a:off x="838200" y="1574273"/>
            <a:ext cx="10515600" cy="4519132"/>
          </a:xfrm>
        </p:spPr>
        <p:txBody>
          <a:bodyPr>
            <a:normAutofit fontScale="85000" lnSpcReduction="20000"/>
          </a:bodyPr>
          <a:lstStyle/>
          <a:p>
            <a:r>
              <a:rPr lang="en-US" sz="2400" dirty="0"/>
              <a:t>When did this start?</a:t>
            </a:r>
          </a:p>
          <a:p>
            <a:r>
              <a:rPr lang="en-US" sz="2400" dirty="0"/>
              <a:t>Did the </a:t>
            </a:r>
            <a:r>
              <a:rPr lang="en-US" sz="2400" b="1" dirty="0"/>
              <a:t>demands of life </a:t>
            </a:r>
            <a:r>
              <a:rPr lang="en-US" sz="2400" dirty="0"/>
              <a:t>(family, peers, academic, emotional, behavioral, physical) change? </a:t>
            </a:r>
          </a:p>
          <a:p>
            <a:r>
              <a:rPr lang="en-US" sz="2400" dirty="0"/>
              <a:t>Did the </a:t>
            </a:r>
            <a:r>
              <a:rPr lang="en-US" sz="2400" b="1" dirty="0"/>
              <a:t>internal resources change</a:t>
            </a:r>
            <a:r>
              <a:rPr lang="en-US" sz="2400" dirty="0"/>
              <a:t>?</a:t>
            </a:r>
          </a:p>
          <a:p>
            <a:pPr lvl="1"/>
            <a:r>
              <a:rPr lang="en-US" dirty="0"/>
              <a:t>Onset or worsening of mental illness</a:t>
            </a:r>
          </a:p>
          <a:p>
            <a:pPr lvl="1"/>
            <a:r>
              <a:rPr lang="en-US" dirty="0"/>
              <a:t>Physical illness or medications</a:t>
            </a:r>
          </a:p>
          <a:p>
            <a:pPr lvl="1"/>
            <a:r>
              <a:rPr lang="en-US" dirty="0"/>
              <a:t>Accident</a:t>
            </a:r>
          </a:p>
          <a:p>
            <a:pPr lvl="1"/>
            <a:r>
              <a:rPr lang="en-US" dirty="0"/>
              <a:t>Substance misuse </a:t>
            </a:r>
          </a:p>
          <a:p>
            <a:r>
              <a:rPr lang="en-US" sz="2400" dirty="0"/>
              <a:t>Did the </a:t>
            </a:r>
            <a:r>
              <a:rPr lang="en-US" sz="2400" b="1" dirty="0"/>
              <a:t>external circumstances or resources change</a:t>
            </a:r>
            <a:r>
              <a:rPr lang="en-US" sz="2400" dirty="0"/>
              <a:t>?</a:t>
            </a:r>
          </a:p>
          <a:p>
            <a:pPr lvl="1"/>
            <a:r>
              <a:rPr lang="en-US" dirty="0"/>
              <a:t>Recent traumatic experience or loss? </a:t>
            </a:r>
          </a:p>
          <a:p>
            <a:pPr lvl="1"/>
            <a:r>
              <a:rPr lang="en-US" dirty="0"/>
              <a:t>Parental availability change? </a:t>
            </a:r>
          </a:p>
          <a:p>
            <a:pPr lvl="1"/>
            <a:r>
              <a:rPr lang="en-US" dirty="0"/>
              <a:t>Extended family changes?</a:t>
            </a:r>
          </a:p>
          <a:p>
            <a:pPr lvl="1"/>
            <a:r>
              <a:rPr lang="en-US" dirty="0"/>
              <a:t>Peers change?  Move?</a:t>
            </a:r>
          </a:p>
          <a:p>
            <a:pPr lvl="1"/>
            <a:r>
              <a:rPr lang="en-US" dirty="0"/>
              <a:t>School? Teachers change? Bullying?</a:t>
            </a:r>
          </a:p>
          <a:p>
            <a:pPr lvl="1"/>
            <a:r>
              <a:rPr lang="en-US" dirty="0"/>
              <a:t>Community? Safety?</a:t>
            </a:r>
          </a:p>
          <a:p>
            <a:endParaRPr lang="en-US" dirty="0"/>
          </a:p>
        </p:txBody>
      </p:sp>
    </p:spTree>
    <p:extLst>
      <p:ext uri="{BB962C8B-B14F-4D97-AF65-F5344CB8AC3E}">
        <p14:creationId xmlns:p14="http://schemas.microsoft.com/office/powerpoint/2010/main" val="210252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23E6-850B-EDD2-CF25-AEC520B9479C}"/>
              </a:ext>
            </a:extLst>
          </p:cNvPr>
          <p:cNvSpPr>
            <a:spLocks noGrp="1"/>
          </p:cNvSpPr>
          <p:nvPr>
            <p:ph type="title"/>
          </p:nvPr>
        </p:nvSpPr>
        <p:spPr/>
        <p:txBody>
          <a:bodyPr>
            <a:normAutofit fontScale="90000"/>
          </a:bodyPr>
          <a:lstStyle/>
          <a:p>
            <a:pPr algn="ctr"/>
            <a:r>
              <a:rPr lang="en-US" b="1" dirty="0">
                <a:solidFill>
                  <a:srgbClr val="391378"/>
                </a:solidFill>
              </a:rPr>
              <a:t>4. How are Parent(s) Responding:  ABC’s</a:t>
            </a:r>
            <a:br>
              <a:rPr lang="en-US" b="1" dirty="0">
                <a:solidFill>
                  <a:srgbClr val="391378"/>
                </a:solidFill>
              </a:rPr>
            </a:br>
            <a:r>
              <a:rPr lang="en-US" sz="4000" i="1" dirty="0">
                <a:solidFill>
                  <a:srgbClr val="391378"/>
                </a:solidFill>
              </a:rPr>
              <a:t>Antecedent, Behavior, Consequences</a:t>
            </a:r>
          </a:p>
        </p:txBody>
      </p:sp>
      <p:sp>
        <p:nvSpPr>
          <p:cNvPr id="3" name="Content Placeholder 2">
            <a:extLst>
              <a:ext uri="{FF2B5EF4-FFF2-40B4-BE49-F238E27FC236}">
                <a16:creationId xmlns:a16="http://schemas.microsoft.com/office/drawing/2014/main" id="{E9379FCF-2E56-D1D8-DC59-67E32A7EA4D2}"/>
              </a:ext>
            </a:extLst>
          </p:cNvPr>
          <p:cNvSpPr>
            <a:spLocks noGrp="1"/>
          </p:cNvSpPr>
          <p:nvPr>
            <p:ph idx="1"/>
          </p:nvPr>
        </p:nvSpPr>
        <p:spPr/>
        <p:txBody>
          <a:bodyPr>
            <a:normAutofit lnSpcReduction="10000"/>
          </a:bodyPr>
          <a:lstStyle/>
          <a:p>
            <a:r>
              <a:rPr lang="en-US" dirty="0"/>
              <a:t>What precipitates the aggressive incidents?</a:t>
            </a:r>
          </a:p>
          <a:p>
            <a:r>
              <a:rPr lang="en-US" dirty="0"/>
              <a:t>How do the parents respond? </a:t>
            </a:r>
          </a:p>
          <a:p>
            <a:r>
              <a:rPr lang="en-US" dirty="0"/>
              <a:t>Do they reward/notice good behavior? </a:t>
            </a:r>
          </a:p>
          <a:p>
            <a:r>
              <a:rPr lang="en-US" dirty="0"/>
              <a:t>What kind of consequences do they use? </a:t>
            </a:r>
          </a:p>
          <a:p>
            <a:r>
              <a:rPr lang="en-US" dirty="0"/>
              <a:t>What is the interactional cycle that takes place?</a:t>
            </a:r>
          </a:p>
          <a:p>
            <a:r>
              <a:rPr lang="en-US" dirty="0"/>
              <a:t>Do the parents/adults work together?</a:t>
            </a:r>
          </a:p>
          <a:p>
            <a:r>
              <a:rPr lang="en-US" dirty="0"/>
              <a:t>Are the consequences reasonable and practical?</a:t>
            </a:r>
          </a:p>
          <a:p>
            <a:r>
              <a:rPr lang="en-US" dirty="0"/>
              <a:t>Can they be carried out?</a:t>
            </a:r>
          </a:p>
          <a:p>
            <a:r>
              <a:rPr lang="en-US" dirty="0"/>
              <a:t>Are they carried out? </a:t>
            </a:r>
          </a:p>
        </p:txBody>
      </p:sp>
    </p:spTree>
    <p:extLst>
      <p:ext uri="{BB962C8B-B14F-4D97-AF65-F5344CB8AC3E}">
        <p14:creationId xmlns:p14="http://schemas.microsoft.com/office/powerpoint/2010/main" val="303858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D6EF-9D22-F028-FE7E-A1C4E1E89C3D}"/>
              </a:ext>
            </a:extLst>
          </p:cNvPr>
          <p:cNvSpPr>
            <a:spLocks noGrp="1"/>
          </p:cNvSpPr>
          <p:nvPr>
            <p:ph type="title"/>
          </p:nvPr>
        </p:nvSpPr>
        <p:spPr/>
        <p:txBody>
          <a:bodyPr>
            <a:normAutofit/>
          </a:bodyPr>
          <a:lstStyle/>
          <a:p>
            <a:r>
              <a:rPr lang="en-US" sz="4000" b="1" dirty="0">
                <a:solidFill>
                  <a:srgbClr val="391378"/>
                </a:solidFill>
              </a:rPr>
              <a:t>Cliff’s Parents Response</a:t>
            </a:r>
          </a:p>
        </p:txBody>
      </p:sp>
      <p:sp>
        <p:nvSpPr>
          <p:cNvPr id="3" name="Content Placeholder 2">
            <a:extLst>
              <a:ext uri="{FF2B5EF4-FFF2-40B4-BE49-F238E27FC236}">
                <a16:creationId xmlns:a16="http://schemas.microsoft.com/office/drawing/2014/main" id="{6420B2BA-04AE-7729-F906-80B5DB2CCA23}"/>
              </a:ext>
            </a:extLst>
          </p:cNvPr>
          <p:cNvSpPr>
            <a:spLocks noGrp="1"/>
          </p:cNvSpPr>
          <p:nvPr>
            <p:ph idx="1"/>
          </p:nvPr>
        </p:nvSpPr>
        <p:spPr/>
        <p:txBody>
          <a:bodyPr/>
          <a:lstStyle/>
          <a:p>
            <a:r>
              <a:rPr lang="en-US" dirty="0"/>
              <a:t>Parents report that ”nothing stops him!”</a:t>
            </a:r>
          </a:p>
          <a:p>
            <a:r>
              <a:rPr lang="en-US" dirty="0"/>
              <a:t>Mom usually the disciplinarian as Dad works till later</a:t>
            </a:r>
          </a:p>
          <a:p>
            <a:r>
              <a:rPr lang="en-US" dirty="0"/>
              <a:t>Mom sharply tells Cliff to stop but when he persists, she often loses her temper and yells at him</a:t>
            </a:r>
          </a:p>
          <a:p>
            <a:r>
              <a:rPr lang="en-US" dirty="0"/>
              <a:t>Mom at times tells him to take a time out but he refuses</a:t>
            </a:r>
          </a:p>
          <a:p>
            <a:r>
              <a:rPr lang="en-US" dirty="0"/>
              <a:t>When Dad gets home, he ”talks to Cliff” about his behavior and urges him to stop</a:t>
            </a:r>
          </a:p>
        </p:txBody>
      </p:sp>
    </p:spTree>
    <p:extLst>
      <p:ext uri="{BB962C8B-B14F-4D97-AF65-F5344CB8AC3E}">
        <p14:creationId xmlns:p14="http://schemas.microsoft.com/office/powerpoint/2010/main" val="1695778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Google Shape;429;g123adc3d53a_1_254"/>
          <p:cNvSpPr txBox="1">
            <a:spLocks noGrp="1"/>
          </p:cNvSpPr>
          <p:nvPr>
            <p:ph type="title"/>
          </p:nvPr>
        </p:nvSpPr>
        <p:spPr>
          <a:xfrm>
            <a:off x="838200" y="497712"/>
            <a:ext cx="10515600" cy="844952"/>
          </a:xfrm>
        </p:spPr>
        <p:txBody>
          <a:bodyPr>
            <a:noAutofit/>
          </a:bodyPr>
          <a:lstStyle>
            <a:lvl1pPr>
              <a:lnSpc>
                <a:spcPct val="100000"/>
              </a:lnSpc>
              <a:defRPr sz="2800" b="1">
                <a:solidFill>
                  <a:srgbClr val="039FDA"/>
                </a:solidFill>
                <a:latin typeface="+mn-lt"/>
                <a:ea typeface="+mn-ea"/>
                <a:cs typeface="+mn-cs"/>
                <a:sym typeface="Arial"/>
              </a:defRPr>
            </a:lvl1pPr>
          </a:lstStyle>
          <a:p>
            <a:r>
              <a:rPr lang="en-US" sz="4000" dirty="0">
                <a:solidFill>
                  <a:srgbClr val="391378"/>
                </a:solidFill>
                <a:latin typeface="Helvetica Regular" panose="020B0604020202020204"/>
              </a:rPr>
              <a:t>Conclusions: Assessment and First Steps</a:t>
            </a:r>
          </a:p>
        </p:txBody>
      </p:sp>
      <p:sp>
        <p:nvSpPr>
          <p:cNvPr id="318" name="Google Shape;430;g123adc3d53a_1_254"/>
          <p:cNvSpPr txBox="1">
            <a:spLocks noGrp="1"/>
          </p:cNvSpPr>
          <p:nvPr>
            <p:ph idx="1"/>
          </p:nvPr>
        </p:nvSpPr>
        <p:spPr>
          <a:xfrm>
            <a:off x="838200" y="1489959"/>
            <a:ext cx="10515600" cy="4351338"/>
          </a:xfrm>
        </p:spPr>
        <p:txBody>
          <a:bodyPr/>
          <a:lstStyle/>
          <a:p>
            <a:pPr>
              <a:buClr>
                <a:srgbClr val="049FDA"/>
              </a:buClr>
            </a:pPr>
            <a:r>
              <a:rPr lang="en-US" dirty="0">
                <a:latin typeface="Helvetica Regular" panose="020B0604020202020204"/>
              </a:rPr>
              <a:t>Aggression is a ”final common pathway” symptom; we need to understand what is leaving child vulnerable</a:t>
            </a:r>
          </a:p>
          <a:p>
            <a:pPr>
              <a:buClr>
                <a:srgbClr val="049FDA"/>
              </a:buClr>
            </a:pPr>
            <a:r>
              <a:rPr lang="en-US" dirty="0">
                <a:latin typeface="Helvetica Regular" panose="020B0604020202020204"/>
              </a:rPr>
              <a:t>Engage the family and child</a:t>
            </a:r>
          </a:p>
          <a:p>
            <a:pPr>
              <a:buClr>
                <a:srgbClr val="049FDA"/>
              </a:buClr>
            </a:pPr>
            <a:r>
              <a:rPr lang="en-US" dirty="0">
                <a:latin typeface="Helvetica Regular" panose="020B0604020202020204"/>
              </a:rPr>
              <a:t>Conduct a thorough assessment to understand</a:t>
            </a:r>
          </a:p>
          <a:p>
            <a:pPr lvl="1">
              <a:lnSpc>
                <a:spcPct val="80000"/>
              </a:lnSpc>
              <a:buClr>
                <a:srgbClr val="049FDA"/>
              </a:buClr>
            </a:pPr>
            <a:r>
              <a:rPr lang="en-US" dirty="0">
                <a:latin typeface="Helvetica Regular" panose="020B0604020202020204"/>
              </a:rPr>
              <a:t>Severity and dangerousness of the aggression (use rating scales)</a:t>
            </a:r>
          </a:p>
          <a:p>
            <a:pPr lvl="1">
              <a:lnSpc>
                <a:spcPct val="80000"/>
              </a:lnSpc>
              <a:buClr>
                <a:srgbClr val="049FDA"/>
              </a:buClr>
            </a:pPr>
            <a:r>
              <a:rPr lang="en-US" dirty="0">
                <a:latin typeface="Helvetica Regular" panose="020B0604020202020204"/>
              </a:rPr>
              <a:t>Rule out trauma</a:t>
            </a:r>
          </a:p>
          <a:p>
            <a:pPr lvl="1">
              <a:lnSpc>
                <a:spcPct val="80000"/>
              </a:lnSpc>
              <a:buClr>
                <a:srgbClr val="049FDA"/>
              </a:buClr>
            </a:pPr>
            <a:r>
              <a:rPr lang="en-US" dirty="0">
                <a:latin typeface="Helvetica Regular" panose="020B0604020202020204"/>
              </a:rPr>
              <a:t>What is underpinning the aggression?  </a:t>
            </a:r>
          </a:p>
          <a:p>
            <a:pPr lvl="1">
              <a:lnSpc>
                <a:spcPct val="80000"/>
              </a:lnSpc>
              <a:buClr>
                <a:srgbClr val="049FDA"/>
              </a:buClr>
            </a:pPr>
            <a:r>
              <a:rPr lang="en-US" dirty="0">
                <a:latin typeface="Helvetica Regular" panose="020B0604020202020204"/>
              </a:rPr>
              <a:t>What changed?  Factors relevant to aggression in the child/adolescent (what’s driving the aggression and what tipped over apple cart?)</a:t>
            </a:r>
          </a:p>
          <a:p>
            <a:pPr lvl="1">
              <a:lnSpc>
                <a:spcPct val="80000"/>
              </a:lnSpc>
              <a:buClr>
                <a:srgbClr val="049FDA"/>
              </a:buClr>
            </a:pPr>
            <a:r>
              <a:rPr lang="en-US" dirty="0">
                <a:latin typeface="Helvetica Regular" panose="020B0604020202020204"/>
              </a:rPr>
              <a:t>Parent response</a:t>
            </a:r>
          </a:p>
          <a:p>
            <a:pPr>
              <a:buClr>
                <a:srgbClr val="049FDA"/>
              </a:buClr>
            </a:pPr>
            <a:r>
              <a:rPr lang="en-US" dirty="0">
                <a:latin typeface="Helvetica Regular" panose="020B0604020202020204"/>
              </a:rPr>
              <a:t>Provide psychoeducation and support</a:t>
            </a:r>
          </a:p>
        </p:txBody>
      </p:sp>
    </p:spTree>
    <p:extLst>
      <p:ext uri="{BB962C8B-B14F-4D97-AF65-F5344CB8AC3E}">
        <p14:creationId xmlns:p14="http://schemas.microsoft.com/office/powerpoint/2010/main" val="1029556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09A1-DF6B-406B-A2D9-2C33FF475109}"/>
              </a:ext>
            </a:extLst>
          </p:cNvPr>
          <p:cNvSpPr>
            <a:spLocks noGrp="1"/>
          </p:cNvSpPr>
          <p:nvPr>
            <p:ph type="title"/>
          </p:nvPr>
        </p:nvSpPr>
        <p:spPr/>
        <p:txBody>
          <a:bodyPr>
            <a:normAutofit/>
          </a:bodyPr>
          <a:lstStyle/>
          <a:p>
            <a:r>
              <a:rPr lang="en-US" sz="4000" b="1" dirty="0">
                <a:solidFill>
                  <a:srgbClr val="391378"/>
                </a:solidFill>
              </a:rPr>
              <a:t>Goals and Objectives</a:t>
            </a:r>
          </a:p>
        </p:txBody>
      </p:sp>
      <p:sp>
        <p:nvSpPr>
          <p:cNvPr id="3" name="Content Placeholder 2">
            <a:extLst>
              <a:ext uri="{FF2B5EF4-FFF2-40B4-BE49-F238E27FC236}">
                <a16:creationId xmlns:a16="http://schemas.microsoft.com/office/drawing/2014/main" id="{4FAF9F03-AD04-4736-B017-6F1B8EA568D0}"/>
              </a:ext>
            </a:extLst>
          </p:cNvPr>
          <p:cNvSpPr>
            <a:spLocks noGrp="1"/>
          </p:cNvSpPr>
          <p:nvPr>
            <p:ph idx="1"/>
          </p:nvPr>
        </p:nvSpPr>
        <p:spPr/>
        <p:txBody>
          <a:bodyPr>
            <a:normAutofit/>
          </a:bodyPr>
          <a:lstStyle/>
          <a:p>
            <a:r>
              <a:rPr lang="en-US" altLang="en-US" dirty="0"/>
              <a:t>Understand aggression as a ”final common pathway” symptom</a:t>
            </a:r>
          </a:p>
          <a:p>
            <a:r>
              <a:rPr lang="en-US" altLang="en-US" dirty="0"/>
              <a:t>Recognize the factors that contribute to the vulnerability to aggression</a:t>
            </a:r>
            <a:endParaRPr lang="en-US" dirty="0"/>
          </a:p>
          <a:p>
            <a:r>
              <a:rPr lang="en-US" dirty="0"/>
              <a:t>Describe the underlying conditions most frequently associated with aggression in children</a:t>
            </a:r>
          </a:p>
          <a:p>
            <a:r>
              <a:rPr lang="en-US" dirty="0"/>
              <a:t>Learn how to assess and evaluate children who present with aggressive symptoms</a:t>
            </a:r>
          </a:p>
          <a:p>
            <a:endParaRPr lang="en-US" dirty="0"/>
          </a:p>
          <a:p>
            <a:endParaRPr lang="en-US" dirty="0"/>
          </a:p>
        </p:txBody>
      </p:sp>
    </p:spTree>
    <p:extLst>
      <p:ext uri="{BB962C8B-B14F-4D97-AF65-F5344CB8AC3E}">
        <p14:creationId xmlns:p14="http://schemas.microsoft.com/office/powerpoint/2010/main" val="1566234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5AB83E63-F129-4D46-BD27-8F891477A022}"/>
              </a:ext>
            </a:extLst>
          </p:cNvPr>
          <p:cNvSpPr>
            <a:spLocks noGrp="1" noChangeArrowheads="1"/>
          </p:cNvSpPr>
          <p:nvPr>
            <p:ph type="title"/>
          </p:nvPr>
        </p:nvSpPr>
        <p:spPr>
          <a:xfrm>
            <a:off x="585216" y="796043"/>
            <a:ext cx="10768584" cy="709919"/>
          </a:xfrm>
          <a:effectLst>
            <a:outerShdw dist="35921" dir="2700000" algn="ctr" rotWithShape="0">
              <a:schemeClr val="bg2"/>
            </a:outerShdw>
          </a:effectLst>
        </p:spPr>
        <p:txBody>
          <a:bodyPr>
            <a:noAutofit/>
          </a:bodyPr>
          <a:lstStyle/>
          <a:p>
            <a:pPr>
              <a:defRPr/>
            </a:pPr>
            <a:r>
              <a:rPr lang="en-US" sz="4000" b="1" dirty="0">
                <a:solidFill>
                  <a:srgbClr val="391378"/>
                </a:solidFill>
              </a:rPr>
              <a:t>Why Is Aggression Addressed In </a:t>
            </a:r>
            <a:br>
              <a:rPr lang="en-US" sz="4000" b="1" dirty="0">
                <a:solidFill>
                  <a:srgbClr val="391378"/>
                </a:solidFill>
              </a:rPr>
            </a:br>
            <a:r>
              <a:rPr lang="en-US" sz="4000" b="1" dirty="0">
                <a:solidFill>
                  <a:srgbClr val="391378"/>
                </a:solidFill>
              </a:rPr>
              <a:t>Intensive Training? </a:t>
            </a:r>
          </a:p>
        </p:txBody>
      </p:sp>
      <p:sp>
        <p:nvSpPr>
          <p:cNvPr id="34819" name="Rectangle 3">
            <a:extLst>
              <a:ext uri="{FF2B5EF4-FFF2-40B4-BE49-F238E27FC236}">
                <a16:creationId xmlns:a16="http://schemas.microsoft.com/office/drawing/2014/main" id="{E2A38083-F0E2-4038-AA9D-05A60C5E1FD1}"/>
              </a:ext>
            </a:extLst>
          </p:cNvPr>
          <p:cNvSpPr>
            <a:spLocks noGrp="1"/>
          </p:cNvSpPr>
          <p:nvPr>
            <p:ph idx="1"/>
          </p:nvPr>
        </p:nvSpPr>
        <p:spPr/>
        <p:txBody>
          <a:bodyPr>
            <a:normAutofit/>
          </a:bodyPr>
          <a:lstStyle/>
          <a:p>
            <a:pPr>
              <a:spcAft>
                <a:spcPct val="35000"/>
              </a:spcAft>
              <a:buClr>
                <a:srgbClr val="91D051"/>
              </a:buClr>
            </a:pPr>
            <a:r>
              <a:rPr lang="en-US" altLang="en-US" dirty="0"/>
              <a:t>Frequently reason for seeking help from primary care</a:t>
            </a:r>
          </a:p>
          <a:p>
            <a:pPr>
              <a:spcAft>
                <a:spcPct val="35000"/>
              </a:spcAft>
              <a:buClr>
                <a:srgbClr val="91D051"/>
              </a:buClr>
            </a:pPr>
            <a:r>
              <a:rPr lang="en-US" altLang="en-US" dirty="0"/>
              <a:t>Most common reason for psychiatric referral</a:t>
            </a:r>
          </a:p>
          <a:p>
            <a:pPr>
              <a:spcAft>
                <a:spcPct val="35000"/>
              </a:spcAft>
              <a:buClr>
                <a:srgbClr val="91D051"/>
              </a:buClr>
            </a:pPr>
            <a:r>
              <a:rPr lang="en-US" altLang="en-US" dirty="0"/>
              <a:t>Complicates treatment and leads to poorer outcomes </a:t>
            </a:r>
          </a:p>
          <a:p>
            <a:pPr>
              <a:spcAft>
                <a:spcPct val="35000"/>
              </a:spcAft>
              <a:buClr>
                <a:srgbClr val="91D051"/>
              </a:buClr>
            </a:pPr>
            <a:r>
              <a:rPr lang="en-US" altLang="en-US" dirty="0"/>
              <a:t>Frequently leads to use of atypical antipsychotics and multiple medications</a:t>
            </a:r>
          </a:p>
          <a:p>
            <a:pPr>
              <a:spcAft>
                <a:spcPct val="35000"/>
              </a:spcAft>
              <a:buClr>
                <a:srgbClr val="91D051"/>
              </a:buClr>
            </a:pPr>
            <a:r>
              <a:rPr lang="en-US" altLang="en-US" dirty="0"/>
              <a:t>Lack of controlled trials to inform physicians</a:t>
            </a:r>
            <a:r>
              <a:rPr lang="ja-JP" altLang="en-US" dirty="0"/>
              <a:t>’</a:t>
            </a:r>
            <a:r>
              <a:rPr lang="en-US" altLang="ja-JP" dirty="0"/>
              <a:t> prescribing practices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85AD-1C5F-4763-B50B-7F784D8C8B15}"/>
              </a:ext>
            </a:extLst>
          </p:cNvPr>
          <p:cNvSpPr>
            <a:spLocks noGrp="1"/>
          </p:cNvSpPr>
          <p:nvPr>
            <p:ph type="ctrTitle"/>
          </p:nvPr>
        </p:nvSpPr>
        <p:spPr/>
        <p:txBody>
          <a:bodyPr>
            <a:normAutofit/>
          </a:bodyPr>
          <a:lstStyle/>
          <a:p>
            <a:r>
              <a:rPr lang="en-US" b="1" dirty="0">
                <a:solidFill>
                  <a:srgbClr val="391378"/>
                </a:solidFill>
                <a:latin typeface="Helvetica Regular" panose="020B0604020202020204"/>
              </a:rPr>
              <a:t>Let’s Meet Cliff</a:t>
            </a:r>
            <a:endParaRPr lang="en-US" dirty="0">
              <a:solidFill>
                <a:srgbClr val="660066"/>
              </a:solidFill>
              <a:latin typeface="Helvetica Regular" panose="020B0604020202020204"/>
            </a:endParaRPr>
          </a:p>
        </p:txBody>
      </p:sp>
      <p:sp>
        <p:nvSpPr>
          <p:cNvPr id="4" name="Subtitle 3">
            <a:extLst>
              <a:ext uri="{FF2B5EF4-FFF2-40B4-BE49-F238E27FC236}">
                <a16:creationId xmlns:a16="http://schemas.microsoft.com/office/drawing/2014/main" id="{DA6A1EC1-75AC-A624-F82C-2AF14120CBE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373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53EF-C0C1-058A-739D-9ADA236C15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8E4027-29FF-C1A3-5B81-63FFE8741216}"/>
              </a:ext>
            </a:extLst>
          </p:cNvPr>
          <p:cNvSpPr>
            <a:spLocks noGrp="1"/>
          </p:cNvSpPr>
          <p:nvPr>
            <p:ph idx="1"/>
          </p:nvPr>
        </p:nvSpPr>
        <p:spPr/>
        <p:txBody>
          <a:bodyPr/>
          <a:lstStyle/>
          <a:p>
            <a:endParaRPr lang="en-US"/>
          </a:p>
        </p:txBody>
      </p:sp>
      <p:pic>
        <p:nvPicPr>
          <p:cNvPr id="5" name="Picture 5" descr="Image result for anger kids">
            <a:extLst>
              <a:ext uri="{FF2B5EF4-FFF2-40B4-BE49-F238E27FC236}">
                <a16:creationId xmlns:a16="http://schemas.microsoft.com/office/drawing/2014/main" id="{BF5C0974-E8C1-4AE2-A7FD-894BF2AA4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078" y="833746"/>
            <a:ext cx="7661843" cy="5190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38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8CF3-59E3-4839-BA44-B3CA01B7B6CE}"/>
              </a:ext>
            </a:extLst>
          </p:cNvPr>
          <p:cNvSpPr>
            <a:spLocks noGrp="1"/>
          </p:cNvSpPr>
          <p:nvPr>
            <p:ph type="title"/>
          </p:nvPr>
        </p:nvSpPr>
        <p:spPr/>
        <p:txBody>
          <a:bodyPr/>
          <a:lstStyle/>
          <a:p>
            <a:r>
              <a:rPr lang="en-US" b="1" dirty="0">
                <a:solidFill>
                  <a:srgbClr val="391378"/>
                </a:solidFill>
              </a:rPr>
              <a:t>Cliff</a:t>
            </a:r>
          </a:p>
        </p:txBody>
      </p:sp>
      <p:sp>
        <p:nvSpPr>
          <p:cNvPr id="3" name="Content Placeholder 2">
            <a:extLst>
              <a:ext uri="{FF2B5EF4-FFF2-40B4-BE49-F238E27FC236}">
                <a16:creationId xmlns:a16="http://schemas.microsoft.com/office/drawing/2014/main" id="{DBA82F42-595E-4499-B7D7-DF263AD94546}"/>
              </a:ext>
            </a:extLst>
          </p:cNvPr>
          <p:cNvSpPr>
            <a:spLocks noGrp="1"/>
          </p:cNvSpPr>
          <p:nvPr>
            <p:ph idx="1"/>
          </p:nvPr>
        </p:nvSpPr>
        <p:spPr>
          <a:xfrm>
            <a:off x="838200" y="1710619"/>
            <a:ext cx="10515600" cy="4351338"/>
          </a:xfrm>
        </p:spPr>
        <p:txBody>
          <a:bodyPr/>
          <a:lstStyle/>
          <a:p>
            <a:pPr>
              <a:lnSpc>
                <a:spcPct val="80000"/>
              </a:lnSpc>
            </a:pPr>
            <a:r>
              <a:rPr lang="en-US" altLang="en-US" u="sng" dirty="0"/>
              <a:t>Identifying Information:</a:t>
            </a:r>
            <a:r>
              <a:rPr lang="en-US" altLang="en-US" dirty="0"/>
              <a:t> </a:t>
            </a:r>
          </a:p>
          <a:p>
            <a:pPr>
              <a:lnSpc>
                <a:spcPct val="80000"/>
              </a:lnSpc>
              <a:buFontTx/>
              <a:buNone/>
            </a:pPr>
            <a:r>
              <a:rPr lang="en-US" altLang="en-US" dirty="0"/>
              <a:t>	Cliff is a 9-year-old 4</a:t>
            </a:r>
            <a:r>
              <a:rPr lang="en-US" altLang="en-US" baseline="30000" dirty="0"/>
              <a:t>th</a:t>
            </a:r>
            <a:r>
              <a:rPr lang="en-US" altLang="en-US" dirty="0"/>
              <a:t> grader who lives with his parents and 2 siblings.</a:t>
            </a:r>
          </a:p>
          <a:p>
            <a:pPr>
              <a:lnSpc>
                <a:spcPct val="80000"/>
              </a:lnSpc>
              <a:buFontTx/>
              <a:buNone/>
            </a:pPr>
            <a:endParaRPr lang="en-US" altLang="en-US" dirty="0"/>
          </a:p>
          <a:p>
            <a:pPr>
              <a:lnSpc>
                <a:spcPct val="80000"/>
              </a:lnSpc>
            </a:pPr>
            <a:r>
              <a:rPr lang="en-US" altLang="en-US" u="sng" dirty="0"/>
              <a:t>Chief Concern:</a:t>
            </a:r>
            <a:r>
              <a:rPr lang="en-US" altLang="en-US" dirty="0"/>
              <a:t> </a:t>
            </a:r>
          </a:p>
          <a:p>
            <a:pPr>
              <a:lnSpc>
                <a:spcPct val="80000"/>
              </a:lnSpc>
              <a:buFontTx/>
              <a:buNone/>
            </a:pPr>
            <a:r>
              <a:rPr lang="en-US" altLang="en-US" dirty="0"/>
              <a:t>	“We’ve had a tough spring and summer with Cliff. He gets his </a:t>
            </a:r>
            <a:r>
              <a:rPr lang="en-US" altLang="en-US" dirty="0" err="1"/>
              <a:t>Concerta</a:t>
            </a:r>
            <a:r>
              <a:rPr lang="en-US" altLang="en-US" dirty="0"/>
              <a:t> every morning. His problems with poor attention and hyperactivity have improved and his grades are better. But his temper is a real problem. His after-school program asked us to keep him home until he is better.”</a:t>
            </a:r>
          </a:p>
          <a:p>
            <a:endParaRPr lang="en-US" dirty="0"/>
          </a:p>
        </p:txBody>
      </p:sp>
    </p:spTree>
    <p:extLst>
      <p:ext uri="{BB962C8B-B14F-4D97-AF65-F5344CB8AC3E}">
        <p14:creationId xmlns:p14="http://schemas.microsoft.com/office/powerpoint/2010/main" val="1805539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3F97-5F83-C5F5-3929-D2F6FEE7D1CF}"/>
              </a:ext>
            </a:extLst>
          </p:cNvPr>
          <p:cNvSpPr>
            <a:spLocks noGrp="1"/>
          </p:cNvSpPr>
          <p:nvPr>
            <p:ph type="title"/>
          </p:nvPr>
        </p:nvSpPr>
        <p:spPr/>
        <p:txBody>
          <a:bodyPr>
            <a:normAutofit/>
          </a:bodyPr>
          <a:lstStyle/>
          <a:p>
            <a:r>
              <a:rPr lang="en-US" b="1" dirty="0">
                <a:solidFill>
                  <a:srgbClr val="391378"/>
                </a:solidFill>
              </a:rPr>
              <a:t>What additional information would you like?</a:t>
            </a:r>
          </a:p>
        </p:txBody>
      </p:sp>
      <p:sp>
        <p:nvSpPr>
          <p:cNvPr id="5" name="Text Placeholder 4">
            <a:extLst>
              <a:ext uri="{FF2B5EF4-FFF2-40B4-BE49-F238E27FC236}">
                <a16:creationId xmlns:a16="http://schemas.microsoft.com/office/drawing/2014/main" id="{63523284-BC03-95F3-F727-AF859CEAA91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90719830"/>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3_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16903</TotalTime>
  <Words>1792</Words>
  <Application>Microsoft Office PowerPoint</Application>
  <PresentationFormat>Widescreen</PresentationFormat>
  <Paragraphs>272</Paragraphs>
  <Slides>33</Slides>
  <Notes>10</Notes>
  <HiddenSlides>2</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33</vt:i4>
      </vt:variant>
    </vt:vector>
  </HeadingPairs>
  <TitlesOfParts>
    <vt:vector size="54" baseType="lpstr">
      <vt:lpstr>Aptos</vt:lpstr>
      <vt:lpstr>Arial</vt:lpstr>
      <vt:lpstr>Calibri</vt:lpstr>
      <vt:lpstr>Helvetica</vt:lpstr>
      <vt:lpstr>Helvetica Light</vt:lpstr>
      <vt:lpstr>Helvetica Neue</vt:lpstr>
      <vt:lpstr>Helvetica Regular</vt:lpstr>
      <vt:lpstr>Kozuka Gothic Pr6N B</vt:lpstr>
      <vt:lpstr>Myriad Pro Cond</vt:lpstr>
      <vt:lpstr>Times New Roman</vt:lpstr>
      <vt:lpstr>Verdana</vt:lpstr>
      <vt:lpstr>3_Custom Design</vt:lpstr>
      <vt:lpstr>Custom Design</vt:lpstr>
      <vt:lpstr>4_Custom Design</vt:lpstr>
      <vt:lpstr>1_Office Theme</vt:lpstr>
      <vt:lpstr>2_Office Theme</vt:lpstr>
      <vt:lpstr>5_Custom Design</vt:lpstr>
      <vt:lpstr>6_Custom Design</vt:lpstr>
      <vt:lpstr>2_Custom Design</vt:lpstr>
      <vt:lpstr>1_Custom Design</vt:lpstr>
      <vt:lpstr>3_Office Theme</vt:lpstr>
      <vt:lpstr>PowerPoint Presentation</vt:lpstr>
      <vt:lpstr>Jessica Grant, MD, FAAP</vt:lpstr>
      <vt:lpstr>PowerPoint Presentation</vt:lpstr>
      <vt:lpstr>Goals and Objectives</vt:lpstr>
      <vt:lpstr>Why Is Aggression Addressed In  Intensive Training? </vt:lpstr>
      <vt:lpstr>Let’s Meet Cliff</vt:lpstr>
      <vt:lpstr>PowerPoint Presentation</vt:lpstr>
      <vt:lpstr>Cliff</vt:lpstr>
      <vt:lpstr>What additional information would you like?</vt:lpstr>
      <vt:lpstr>Cliff: History of Present Illness</vt:lpstr>
      <vt:lpstr>Cliff: Additional History</vt:lpstr>
      <vt:lpstr>Cliff’s Vanderbilt</vt:lpstr>
      <vt:lpstr>PowerPoint Presentation</vt:lpstr>
      <vt:lpstr>PowerPoint Presentation</vt:lpstr>
      <vt:lpstr>Cliff’s Vanderbilt - Scored</vt:lpstr>
      <vt:lpstr>What would you do now?</vt:lpstr>
      <vt:lpstr>Understanding Aggression in Children &amp; Adolescents: The “Fever” of Psychiatry</vt:lpstr>
      <vt:lpstr>Mindset to bring: Engagement Pearls</vt:lpstr>
      <vt:lpstr>PowerPoint Presentation</vt:lpstr>
      <vt:lpstr>Evaluation: General Principles</vt:lpstr>
      <vt:lpstr>The Four Questions: Assessment of Children with Aggression</vt:lpstr>
      <vt:lpstr>1. How Severe:   Modified Overt Aggression Scale (MOAS)</vt:lpstr>
      <vt:lpstr>PowerPoint Presentation</vt:lpstr>
      <vt:lpstr>PowerPoint Presentation</vt:lpstr>
      <vt:lpstr>Outburst Monitoring Scale</vt:lpstr>
      <vt:lpstr>PowerPoint Presentation</vt:lpstr>
      <vt:lpstr>Scoring MOAS-R</vt:lpstr>
      <vt:lpstr>2.  What is underpinning the aggression?   Impulsive-Aggressive Spectrum</vt:lpstr>
      <vt:lpstr>Clinical Pearl:   What’s underpinning the aggression?</vt:lpstr>
      <vt:lpstr>3.  What Changed? </vt:lpstr>
      <vt:lpstr>4. How are Parent(s) Responding:  ABC’s Antecedent, Behavior, Consequences</vt:lpstr>
      <vt:lpstr>Cliff’s Parents Response</vt:lpstr>
      <vt:lpstr>Conclusions: Assessment and First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Romanos</dc:creator>
  <cp:lastModifiedBy>Ira Bhatia</cp:lastModifiedBy>
  <cp:revision>260</cp:revision>
  <cp:lastPrinted>2017-09-12T14:03:58Z</cp:lastPrinted>
  <dcterms:created xsi:type="dcterms:W3CDTF">2017-05-18T20:49:26Z</dcterms:created>
  <dcterms:modified xsi:type="dcterms:W3CDTF">2026-03-26T20:12:22Z</dcterms:modified>
</cp:coreProperties>
</file>