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08" r:id="rId2"/>
    <p:sldMasterId id="2147483710" r:id="rId3"/>
  </p:sldMasterIdLst>
  <p:notesMasterIdLst>
    <p:notesMasterId r:id="rId32"/>
  </p:notesMasterIdLst>
  <p:sldIdLst>
    <p:sldId id="3248" r:id="rId4"/>
    <p:sldId id="613" r:id="rId5"/>
    <p:sldId id="3249" r:id="rId6"/>
    <p:sldId id="335" r:id="rId7"/>
    <p:sldId id="342" r:id="rId8"/>
    <p:sldId id="343" r:id="rId9"/>
    <p:sldId id="344" r:id="rId10"/>
    <p:sldId id="262" r:id="rId11"/>
    <p:sldId id="615" r:id="rId12"/>
    <p:sldId id="339" r:id="rId13"/>
    <p:sldId id="349" r:id="rId14"/>
    <p:sldId id="351" r:id="rId15"/>
    <p:sldId id="346" r:id="rId16"/>
    <p:sldId id="347" r:id="rId17"/>
    <p:sldId id="348" r:id="rId18"/>
    <p:sldId id="354" r:id="rId19"/>
    <p:sldId id="355" r:id="rId20"/>
    <p:sldId id="356" r:id="rId21"/>
    <p:sldId id="3250" r:id="rId22"/>
    <p:sldId id="357" r:id="rId23"/>
    <p:sldId id="358" r:id="rId24"/>
    <p:sldId id="380" r:id="rId25"/>
    <p:sldId id="359" r:id="rId26"/>
    <p:sldId id="360" r:id="rId27"/>
    <p:sldId id="361" r:id="rId28"/>
    <p:sldId id="362" r:id="rId29"/>
    <p:sldId id="616" r:id="rId30"/>
    <p:sldId id="365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91378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1"/>
          </a:solidFill>
        </a:fill>
      </a:tcStyle>
    </a:wholeTbl>
    <a:band2H>
      <a:tcTxStyle/>
      <a:tcStyle>
        <a:tcBdr/>
        <a:fill>
          <a:solidFill>
            <a:srgbClr val="E6EF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6"/>
          </a:solidFill>
        </a:fill>
      </a:tcStyle>
    </a:wholeTbl>
    <a:band2H>
      <a:tcTxStyle/>
      <a:tcStyle>
        <a:tcBdr/>
        <a:fill>
          <a:solidFill>
            <a:srgbClr val="E7E6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DD0"/>
          </a:solidFill>
        </a:fill>
      </a:tcStyle>
    </a:wholeTbl>
    <a:band2H>
      <a:tcTxStyle/>
      <a:tcStyle>
        <a:tcBdr/>
        <a:fill>
          <a:solidFill>
            <a:srgbClr val="EB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A3838"/>
              </a:solidFill>
              <a:prstDash val="solid"/>
              <a:round/>
            </a:ln>
          </a:top>
          <a:bottom>
            <a:ln w="254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A3838"/>
              </a:solidFill>
              <a:prstDash val="solid"/>
              <a:round/>
            </a:ln>
          </a:top>
          <a:bottom>
            <a:ln w="254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3838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383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383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12700" cap="flat">
              <a:solidFill>
                <a:srgbClr val="3A3838"/>
              </a:solidFill>
              <a:prstDash val="solid"/>
              <a:round/>
            </a:ln>
          </a:top>
          <a:bottom>
            <a:ln w="127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solidFill>
            <a:srgbClr val="3A383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12700" cap="flat">
              <a:solidFill>
                <a:srgbClr val="3A3838"/>
              </a:solidFill>
              <a:prstDash val="solid"/>
              <a:round/>
            </a:ln>
          </a:top>
          <a:bottom>
            <a:ln w="127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solidFill>
            <a:srgbClr val="3A3838">
              <a:alpha val="20000"/>
            </a:srgbClr>
          </a:solidFill>
        </a:fill>
      </a:tcStyle>
    </a:firstCol>
    <a:lastRow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50800" cap="flat">
              <a:solidFill>
                <a:srgbClr val="3A3838"/>
              </a:solidFill>
              <a:prstDash val="solid"/>
              <a:round/>
            </a:ln>
          </a:top>
          <a:bottom>
            <a:ln w="127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A3838"/>
        </a:fontRef>
        <a:srgbClr val="3A3838"/>
      </a:tcTxStyle>
      <a:tcStyle>
        <a:tcBdr>
          <a:left>
            <a:ln w="12700" cap="flat">
              <a:solidFill>
                <a:srgbClr val="3A3838"/>
              </a:solidFill>
              <a:prstDash val="solid"/>
              <a:round/>
            </a:ln>
          </a:left>
          <a:right>
            <a:ln w="12700" cap="flat">
              <a:solidFill>
                <a:srgbClr val="3A3838"/>
              </a:solidFill>
              <a:prstDash val="solid"/>
              <a:round/>
            </a:ln>
          </a:right>
          <a:top>
            <a:ln w="12700" cap="flat">
              <a:solidFill>
                <a:srgbClr val="3A3838"/>
              </a:solidFill>
              <a:prstDash val="solid"/>
              <a:round/>
            </a:ln>
          </a:top>
          <a:bottom>
            <a:ln w="25400" cap="flat">
              <a:solidFill>
                <a:srgbClr val="3A3838"/>
              </a:solidFill>
              <a:prstDash val="solid"/>
              <a:round/>
            </a:ln>
          </a:bottom>
          <a:insideH>
            <a:ln w="12700" cap="flat">
              <a:solidFill>
                <a:srgbClr val="3A3838"/>
              </a:solidFill>
              <a:prstDash val="solid"/>
              <a:round/>
            </a:ln>
          </a:insideH>
          <a:insideV>
            <a:ln w="12700" cap="flat">
              <a:solidFill>
                <a:srgbClr val="3A3838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4781"/>
  </p:normalViewPr>
  <p:slideViewPr>
    <p:cSldViewPr snapToGrid="0" snapToObjects="1"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3476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Decide what font you want to use for titles/heading</a:t>
            </a:r>
            <a:r>
              <a:rPr lang="en-US" baseline="0" dirty="0"/>
              <a:t> and make them the all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6C59-BAC0-4CE1-A859-46610F03C0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86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4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6C59-BAC0-4CE1-A859-46610F03C0C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349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4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6C59-BAC0-4CE1-A859-46610F03C0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78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hands off to 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7A4E4-CC79-F249-9CEE-938B888CE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31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7A4E4-CC79-F249-9CEE-938B888CE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44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7A4E4-CC79-F249-9CEE-938B888CE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49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7A4E4-CC79-F249-9CEE-938B888CE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3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hands off to 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7A4E4-CC79-F249-9CEE-938B888CE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50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7A4E4-CC79-F249-9CEE-938B888CE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72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8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3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7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3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227269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7"/>
            <a:ext cx="2743200" cy="307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EF2FA-38EB-354B-AB31-D0F975FB707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3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267306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4500" r="3474" b="15736"/>
          <a:stretch/>
        </p:blipFill>
        <p:spPr>
          <a:xfrm>
            <a:off x="0" y="-35807"/>
            <a:ext cx="12192000" cy="686033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834103"/>
            <a:ext cx="12192000" cy="2023898"/>
          </a:xfrm>
          <a:prstGeom prst="rect">
            <a:avLst/>
          </a:prstGeom>
          <a:solidFill>
            <a:srgbClr val="5D5B5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46" y="4831772"/>
            <a:ext cx="11230708" cy="1095224"/>
          </a:xfrm>
          <a:noFill/>
          <a:ln>
            <a:noFill/>
          </a:ln>
        </p:spPr>
        <p:txBody>
          <a:bodyPr anchor="b"/>
          <a:lstStyle>
            <a:lvl1pPr algn="ct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55165"/>
            <a:ext cx="9144000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7846" y="63900"/>
            <a:ext cx="3500804" cy="10225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" y="6372926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4690" y="6270147"/>
            <a:ext cx="693673" cy="365125"/>
          </a:xfrm>
          <a:prstGeom prst="rect">
            <a:avLst/>
          </a:prstGeom>
        </p:spPr>
        <p:txBody>
          <a:bodyPr/>
          <a:lstStyle/>
          <a:p>
            <a:fld id="{7F458DEE-842F-4A72-8C22-21209FD996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19202" y="1432415"/>
            <a:ext cx="10346268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66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0897C-072B-B68C-1D1E-39BCDD2F1D97}"/>
              </a:ext>
            </a:extLst>
          </p:cNvPr>
          <p:cNvSpPr txBox="1"/>
          <p:nvPr userDrawn="1"/>
        </p:nvSpPr>
        <p:spPr>
          <a:xfrm>
            <a:off x="2944091" y="3209697"/>
            <a:ext cx="616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4500" r="3474" b="15736"/>
          <a:stretch/>
        </p:blipFill>
        <p:spPr>
          <a:xfrm>
            <a:off x="0" y="1"/>
            <a:ext cx="12192000" cy="682452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834103"/>
            <a:ext cx="12192000" cy="2023898"/>
          </a:xfrm>
          <a:prstGeom prst="rect">
            <a:avLst/>
          </a:prstGeom>
          <a:solidFill>
            <a:srgbClr val="5D5B5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46" y="4831772"/>
            <a:ext cx="11230708" cy="1095224"/>
          </a:xfrm>
          <a:noFill/>
          <a:ln>
            <a:noFill/>
          </a:ln>
        </p:spPr>
        <p:txBody>
          <a:bodyPr anchor="b"/>
          <a:lstStyle>
            <a:lvl1pPr algn="ct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55165"/>
            <a:ext cx="9144000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" y="6367922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36" b="15736"/>
          <a:stretch/>
        </p:blipFill>
        <p:spPr>
          <a:xfrm>
            <a:off x="0" y="-1280160"/>
            <a:ext cx="12192000" cy="813183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4885267" cy="6858001"/>
          </a:xfrm>
          <a:prstGeom prst="rect">
            <a:avLst/>
          </a:prstGeom>
          <a:solidFill>
            <a:srgbClr val="5D5B5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28318"/>
            <a:ext cx="4119033" cy="1771038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464355"/>
            <a:ext cx="4119033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4528"/>
            <a:ext cx="2824217" cy="969402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" y="6372926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6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6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964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48592" y="120058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296879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3394162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2509835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4473684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5534753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448300" y="1422889"/>
            <a:ext cx="6743700" cy="477837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 smtClean="0">
                <a:solidFill>
                  <a:schemeClr val="bg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3595288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4670011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5742709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7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1515855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2613138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1728811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369266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4753729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2814264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3888987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4961685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3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7A71C-5EB0-45EC-B0AD-E94D765AE5AB}" type="slidenum">
              <a:rPr lang="en-US" smtClean="0"/>
              <a:pPr/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90396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255555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777239" indent="-320039"/>
            <a:lvl3pPr marL="12700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02270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6684" y="1827213"/>
            <a:ext cx="9751483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09176-AA9E-4AB3-8409-494572238445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04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7A71C-5EB0-45EC-B0AD-E94D765AE5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0FC17F5-CD7F-E99C-66A9-115FCB45B1EB}"/>
              </a:ext>
            </a:extLst>
          </p:cNvPr>
          <p:cNvSpPr txBox="1">
            <a:spLocks/>
          </p:cNvSpPr>
          <p:nvPr userDrawn="1"/>
        </p:nvSpPr>
        <p:spPr>
          <a:xfrm>
            <a:off x="5443977" y="4287740"/>
            <a:ext cx="6743408" cy="44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Helvetica Regular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319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40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523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8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025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8302"/>
            <a:ext cx="10515600" cy="612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477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86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769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67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075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85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137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65659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22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4219" b="19134"/>
          <a:stretch/>
        </p:blipFill>
        <p:spPr>
          <a:xfrm>
            <a:off x="0" y="139431"/>
            <a:ext cx="12192000" cy="671857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834103"/>
            <a:ext cx="12192000" cy="2023898"/>
          </a:xfrm>
          <a:prstGeom prst="rect">
            <a:avLst/>
          </a:prstGeom>
          <a:solidFill>
            <a:srgbClr val="341575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46" y="4831772"/>
            <a:ext cx="11230708" cy="1095224"/>
          </a:xfrm>
          <a:noFill/>
          <a:ln>
            <a:noFill/>
          </a:ln>
        </p:spPr>
        <p:txBody>
          <a:bodyPr anchor="b"/>
          <a:lstStyle>
            <a:lvl1pPr algn="ct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55165"/>
            <a:ext cx="9144000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68513" y="0"/>
            <a:ext cx="4641510" cy="1595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" y="6372926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preserve="1">
  <p:cSld name="Title and Content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9"/>
          <p:cNvSpPr txBox="1">
            <a:spLocks noGrp="1"/>
          </p:cNvSpPr>
          <p:nvPr>
            <p:ph type="title"/>
          </p:nvPr>
        </p:nvSpPr>
        <p:spPr>
          <a:xfrm>
            <a:off x="838200" y="9535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9"/>
          <p:cNvSpPr txBox="1">
            <a:spLocks noGrp="1"/>
          </p:cNvSpPr>
          <p:nvPr>
            <p:ph type="sldNum" idx="12"/>
          </p:nvPr>
        </p:nvSpPr>
        <p:spPr>
          <a:xfrm>
            <a:off x="11095176" y="6595185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32845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4690" y="6270147"/>
            <a:ext cx="693673" cy="365125"/>
          </a:xfrm>
          <a:prstGeom prst="rect">
            <a:avLst/>
          </a:prstGeom>
        </p:spPr>
        <p:txBody>
          <a:bodyPr/>
          <a:lstStyle/>
          <a:p>
            <a:fld id="{7F458DEE-842F-4A72-8C22-21209FD996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125258" y="1016779"/>
            <a:ext cx="10346268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80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79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8200" y="2592175"/>
            <a:ext cx="4717415" cy="270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04418" y="2592175"/>
            <a:ext cx="5248909" cy="270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679B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en-US" spc="-19" smtClean="0"/>
              <a:pPr marL="28575">
                <a:lnSpc>
                  <a:spcPts val="930"/>
                </a:lnSpc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2607407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556001" y="6356351"/>
            <a:ext cx="447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349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4210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20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614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875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592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43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0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85071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365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047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713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068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91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36" b="15736"/>
          <a:stretch/>
        </p:blipFill>
        <p:spPr>
          <a:xfrm>
            <a:off x="0" y="-1280160"/>
            <a:ext cx="12192000" cy="813183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4885267" cy="6858001"/>
          </a:xfrm>
          <a:prstGeom prst="rect">
            <a:avLst/>
          </a:prstGeom>
          <a:solidFill>
            <a:srgbClr val="5D5B5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28318"/>
            <a:ext cx="4119033" cy="1771038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464355"/>
            <a:ext cx="4119033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" y="6372926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1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51B463E-2E84-D81B-DC79-3B044BBD25E5}"/>
              </a:ext>
            </a:extLst>
          </p:cNvPr>
          <p:cNvSpPr txBox="1">
            <a:spLocks/>
          </p:cNvSpPr>
          <p:nvPr userDrawn="1"/>
        </p:nvSpPr>
        <p:spPr>
          <a:xfrm>
            <a:off x="5443977" y="4287740"/>
            <a:ext cx="6743408" cy="44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Helvetica Regular" charset="0"/>
                <a:ea typeface="Helvetica Regular" charset="0"/>
                <a:cs typeface="Helvetica Regular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868071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1964370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3061653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2177326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4141175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5202244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448300" y="1090380"/>
            <a:ext cx="6743700" cy="477837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 smtClean="0">
                <a:solidFill>
                  <a:schemeClr val="bg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3262779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4337502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5410200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8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1318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1192582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2289865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1405538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3369387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4430456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2490991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3565714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4638412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5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621135"/>
            <a:ext cx="10972800" cy="3302001"/>
          </a:xfrm>
          <a:prstGeom prst="rect">
            <a:avLst/>
          </a:prstGeom>
          <a:noFill/>
        </p:spPr>
        <p:txBody>
          <a:bodyPr anchor="ctr"/>
          <a:lstStyle>
            <a:lvl1pPr>
              <a:defRPr sz="6400" spc="0">
                <a:solidFill>
                  <a:srgbClr val="341575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350000"/>
            <a:ext cx="194311" cy="2146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1450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7A71C-5EB0-45EC-B0AD-E94D765AE5AB}" type="slidenum">
              <a:rPr lang="en-US" smtClean="0"/>
              <a:pPr/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31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88C48-D45B-8545-9CFB-74B206B2D4F5}" type="datetimeFigureOut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47E37-EDB2-8C40-B721-655BCF5DE94B}" type="slidenum">
              <a:rPr lang="en-US" smtClean="0"/>
              <a:pPr/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3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1054357"/>
            <a:ext cx="10515600" cy="709919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599" y="1649159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255905">
              <a:lnSpc>
                <a:spcPct val="100000"/>
              </a:lnSpc>
              <a:spcBef>
                <a:spcPts val="0"/>
              </a:spcBef>
              <a:buSzTx/>
              <a:buNone/>
              <a:defRPr sz="2170" spc="-22">
                <a:solidFill>
                  <a:schemeClr val="accent1">
                    <a:satOff val="2969"/>
                    <a:lumOff val="-11469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295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993081"/>
            <a:ext cx="10972800" cy="30289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500" spc="-14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  <a:noFill/>
        </p:spPr>
        <p:txBody>
          <a:bodyPr anchor="b"/>
          <a:lstStyle>
            <a:lvl1pPr>
              <a:defRPr sz="5550" b="1" spc="-56">
                <a:solidFill>
                  <a:srgbClr val="341575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3790"/>
            <a:ext cx="10972800" cy="112529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350000"/>
            <a:ext cx="194311" cy="2146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9937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image" Target="../media/image12.png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57239" y="6400191"/>
            <a:ext cx="431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356" y="15423"/>
            <a:ext cx="3201288" cy="11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57" r:id="rId23"/>
    <p:sldLayoutId id="2147483759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1575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>
            <a:off x="6546789" y="-3086"/>
            <a:ext cx="5681662" cy="2224088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/>
          <p:cNvSpPr/>
          <p:nvPr userDrawn="1"/>
        </p:nvSpPr>
        <p:spPr>
          <a:xfrm rot="10800000">
            <a:off x="-1" y="5357812"/>
            <a:ext cx="3832382" cy="1500187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>
                    <a:lumMod val="25000"/>
                  </a:schemeClr>
                </a:solidFill>
                <a:latin typeface="Helvetica Regular" charset="0"/>
              </a:defRPr>
            </a:lvl1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315D4-6729-5921-9325-9F613B65A3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5" y="105709"/>
            <a:ext cx="2633741" cy="669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0BE2B-CEEA-0FA3-900F-1073C1390822}"/>
              </a:ext>
            </a:extLst>
          </p:cNvPr>
          <p:cNvSpPr txBox="1"/>
          <p:nvPr userDrawn="1"/>
        </p:nvSpPr>
        <p:spPr>
          <a:xfrm>
            <a:off x="7315726" y="17601"/>
            <a:ext cx="505127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kern="900" cap="all" spc="-50" baseline="0" dirty="0">
                <a:solidFill>
                  <a:schemeClr val="bg2">
                    <a:lumMod val="75000"/>
                  </a:schemeClr>
                </a:solidFill>
                <a:latin typeface="Arial Nova Cond Light" panose="020B0306020202020204" pitchFamily="34" charset="0"/>
              </a:rPr>
              <a:t>NEW YORK STATE’S CHILD/ADOLESCENT &amp;  PERINATAL Psychiatry ACCESS PROGRAM</a:t>
            </a:r>
          </a:p>
        </p:txBody>
      </p:sp>
    </p:spTree>
    <p:extLst>
      <p:ext uri="{BB962C8B-B14F-4D97-AF65-F5344CB8AC3E}">
        <p14:creationId xmlns:p14="http://schemas.microsoft.com/office/powerpoint/2010/main" val="6221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1575"/>
          </a:solidFill>
          <a:latin typeface="Helvetica Regular" charset="0"/>
          <a:ea typeface="Kozuka Gothic Pr6N B" panose="020B0800000000000000" pitchFamily="34" charset="-128"/>
          <a:cs typeface="Myriad Arabic" panose="01010101010101010101" pitchFamily="50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−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-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9305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0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71A88-04D0-9868-5E21-FE3B521D2AC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614" y="6170396"/>
            <a:ext cx="2227849" cy="7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1575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0E87D-D0AB-4795-A1FE-6F5D7DA6EC0F}"/>
              </a:ext>
            </a:extLst>
          </p:cNvPr>
          <p:cNvSpPr txBox="1"/>
          <p:nvPr/>
        </p:nvSpPr>
        <p:spPr>
          <a:xfrm>
            <a:off x="920753" y="1521202"/>
            <a:ext cx="1054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41575"/>
                </a:solidFill>
                <a:effectLst/>
                <a:uLnTx/>
                <a:uFillTx/>
                <a:latin typeface="Helvetica" panose="020B0604020202020204" pitchFamily="34" charset="0"/>
                <a:ea typeface="Helvetica Regular" charset="0"/>
                <a:cs typeface="Helvetica" panose="020B0604020202020204" pitchFamily="34" charset="0"/>
                <a:sym typeface="Arial"/>
              </a:rPr>
              <a:t>Difficult Cases: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41575"/>
                </a:solidFill>
                <a:effectLst/>
                <a:uLnTx/>
                <a:uFillTx/>
                <a:latin typeface="Helvetica" panose="020B0604020202020204" pitchFamily="34" charset="0"/>
                <a:ea typeface="Helvetica Regular" charset="0"/>
                <a:cs typeface="Helvetica" panose="020B0604020202020204" pitchFamily="34" charset="0"/>
                <a:sym typeface="Arial"/>
              </a:rPr>
              <a:t>School Refusal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59B78-A2FC-4C55-B4BA-C0E9919E35F6}"/>
              </a:ext>
            </a:extLst>
          </p:cNvPr>
          <p:cNvSpPr txBox="1">
            <a:spLocks/>
          </p:cNvSpPr>
          <p:nvPr/>
        </p:nvSpPr>
        <p:spPr>
          <a:xfrm>
            <a:off x="192001" y="4457043"/>
            <a:ext cx="11999999" cy="1850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96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05656"/>
            <a:ext cx="10515600" cy="436245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Gradual and sneaky or sudden onset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Symptoms may begin after a holiday, vacation, or illness 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Weekends, vacations exacerbate symptoms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Stressful events – home, school, peers may trigger refusal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Some have difficulties as they get closer to school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Some children make no effort to leave home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Fear, panic symptoms, crying episodes, temper tantrums, threats of self-harm, somatic symptoms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8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7269"/>
            <a:ext cx="10515600" cy="7099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Causes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7853" y="1254579"/>
            <a:ext cx="10406062" cy="436245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Heterogeneous and multifactorial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Serves different functions depending on the child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Avoidance of specific fears provoked by the school environment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Test-taking situations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Bathrooms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Cafeterias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Escape from aversive social situations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Children (Bullying)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Teachers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Separation Anxiety 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Parent, family member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816954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709305"/>
            <a:ext cx="11941629" cy="7099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 Variety of Dysfunctional Family Interaction Patterns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205" y="1943555"/>
            <a:ext cx="10933566" cy="34671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Over-dependency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Detachment with little interaction among family members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Isolation with little interaction outside the family unit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High degree of conflict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591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Associated Psychiatric Disorders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1725" y="2086429"/>
            <a:ext cx="10741932" cy="346868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School refusal is not a psychiatric diagnosis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Related emotional distress is significant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Anxiety and depression most common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Children: anxiety symptoms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Adolescents: anxiety and mood disorders</a:t>
            </a:r>
          </a:p>
        </p:txBody>
      </p:sp>
    </p:spTree>
    <p:extLst>
      <p:ext uri="{BB962C8B-B14F-4D97-AF65-F5344CB8AC3E}">
        <p14:creationId xmlns:p14="http://schemas.microsoft.com/office/powerpoint/2010/main" val="1329884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31761"/>
            <a:ext cx="10515600" cy="7099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Psychiatric Disorders in Children with School Refusal </a:t>
            </a:r>
            <a:br>
              <a:rPr lang="en-US" altLang="en-US" sz="4000" dirty="0"/>
            </a:br>
            <a:r>
              <a:rPr lang="en-US" altLang="en-US" sz="1800" dirty="0">
                <a:latin typeface="+mn-lt"/>
              </a:rPr>
              <a:t>(Bernstein et al 1991)</a:t>
            </a:r>
          </a:p>
        </p:txBody>
      </p:sp>
      <p:graphicFrame>
        <p:nvGraphicFramePr>
          <p:cNvPr id="84039" name="Group 7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172645559"/>
              </p:ext>
            </p:extLst>
          </p:nvPr>
        </p:nvGraphicFramePr>
        <p:xfrm>
          <a:off x="2002366" y="1434191"/>
          <a:ext cx="8187267" cy="4637088"/>
        </p:xfrm>
        <a:graphic>
          <a:graphicData uri="http://schemas.openxmlformats.org/drawingml/2006/table">
            <a:tbl>
              <a:tblPr/>
              <a:tblGrid>
                <a:gridCol w="94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Diagnosis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Anxiety Disorders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Separation Anxiety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Anxiety Disorder, 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Generalized Anxiety 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Social Phobia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Panic 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Panic Disorder with Agoraphobia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Agoraphobia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Mood Disorders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52%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Major Depression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Dysthymia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340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73877"/>
            <a:ext cx="11353800" cy="7099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Psychiatric Disorders in Children with School Refusal </a:t>
            </a:r>
            <a:r>
              <a:rPr lang="en-US" altLang="en-US" sz="1800" dirty="0">
                <a:latin typeface="+mn-lt"/>
              </a:rPr>
              <a:t>(Bernstein et al.1991)</a:t>
            </a:r>
          </a:p>
        </p:txBody>
      </p:sp>
      <p:graphicFrame>
        <p:nvGraphicFramePr>
          <p:cNvPr id="85057" name="Group 65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76015419"/>
              </p:ext>
            </p:extLst>
          </p:nvPr>
        </p:nvGraphicFramePr>
        <p:xfrm>
          <a:off x="2362200" y="1270454"/>
          <a:ext cx="7239000" cy="4697307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Diagnosis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Disruptive Behavior Disorders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Oppositional Defiant 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Conduct 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ADHD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Disruptive Behavior Disorder, 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 Disorders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Adjustment Disorder (with mood and/or anxiety)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Learning 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Substance Abuse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2975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Final Piece of the Assessment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045256" y="2024516"/>
            <a:ext cx="10308544" cy="3467100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Collaboration with school staff regarding efforts so far to work with the child and family</a:t>
            </a:r>
          </a:p>
          <a:p>
            <a:pPr lvl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History of attendance of this child and siblings</a:t>
            </a:r>
          </a:p>
          <a:p>
            <a:pPr lvl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Review of attendance records, report cards, and any available psycho-educational evaluations</a:t>
            </a:r>
          </a:p>
        </p:txBody>
      </p:sp>
    </p:spTree>
    <p:extLst>
      <p:ext uri="{BB962C8B-B14F-4D97-AF65-F5344CB8AC3E}">
        <p14:creationId xmlns:p14="http://schemas.microsoft.com/office/powerpoint/2010/main" val="83334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Intervention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7056" y="1826386"/>
            <a:ext cx="10515600" cy="43624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Primary goal – early return to school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Avoid written excuses for Home Instruction unless a medical condition makes it necessary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Treatment should focus on underlying psychiatric conditions, family dysfunction, and other contributing factors</a:t>
            </a:r>
          </a:p>
        </p:txBody>
      </p:sp>
    </p:spTree>
    <p:extLst>
      <p:ext uri="{BB962C8B-B14F-4D97-AF65-F5344CB8AC3E}">
        <p14:creationId xmlns:p14="http://schemas.microsoft.com/office/powerpoint/2010/main" val="3542824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Intervention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4772" y="2038350"/>
            <a:ext cx="9851571" cy="27813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509588" algn="l"/>
              </a:tabLst>
            </a:pPr>
            <a:r>
              <a:rPr lang="en-US" altLang="en-US" sz="3600" dirty="0">
                <a:solidFill>
                  <a:schemeClr val="tx2"/>
                </a:solidFill>
              </a:rPr>
              <a:t>Because anxious children often present with physical symptoms, the Primary Care Provider may need to take a stand and explain that the problem is a very real physical manifestation of psychological distress and anxiety rather than a sign of a physical illness.</a:t>
            </a:r>
          </a:p>
        </p:txBody>
      </p:sp>
    </p:spTree>
    <p:extLst>
      <p:ext uri="{BB962C8B-B14F-4D97-AF65-F5344CB8AC3E}">
        <p14:creationId xmlns:p14="http://schemas.microsoft.com/office/powerpoint/2010/main" val="29524623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5B8-892B-1962-0E40-F633B126F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for a Role Play!</a:t>
            </a:r>
          </a:p>
        </p:txBody>
      </p:sp>
    </p:spTree>
    <p:extLst>
      <p:ext uri="{BB962C8B-B14F-4D97-AF65-F5344CB8AC3E}">
        <p14:creationId xmlns:p14="http://schemas.microsoft.com/office/powerpoint/2010/main" val="296629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48591" y="4084221"/>
            <a:ext cx="6743408" cy="2272129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7A71C-5EB0-45EC-B0AD-E94D765AE5AB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Regular" charset="0"/>
              <a:ea typeface="+mn-ea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471A6-6AB1-59ED-2FF0-B6460751F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742" y="3141114"/>
            <a:ext cx="6743408" cy="445170"/>
          </a:xfrm>
        </p:spPr>
        <p:txBody>
          <a:bodyPr>
            <a:no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Regular" charset="0"/>
                <a:ea typeface="+mn-ea"/>
                <a:cs typeface="+mn-cs"/>
                <a:sym typeface="Arial"/>
              </a:rPr>
              <a:t>Molly Scharf, MD and Viki Katsetos, MD</a:t>
            </a:r>
          </a:p>
          <a:p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Regular" charset="0"/>
              <a:ea typeface="+mn-ea"/>
              <a:cs typeface="+mn-cs"/>
              <a:sym typeface="Arial"/>
            </a:endParaRPr>
          </a:p>
          <a:p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Light"/>
              </a:rPr>
              <a:t>Presenters: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343742" y="3298566"/>
            <a:ext cx="6743408" cy="770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Regular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448591" y="4176515"/>
            <a:ext cx="6743409" cy="2121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Regular"/>
              <a:ea typeface="Kozuka Gothic Pr6N B" panose="020B0800000000000000" pitchFamily="34" charset="-128"/>
              <a:cs typeface="Myriad Arabic" panose="01010101010101010101" pitchFamily="50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8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Treatment </a:t>
            </a:r>
            <a:endParaRPr lang="en-US" altLang="en-US" sz="24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2479" y="1848758"/>
            <a:ext cx="10391321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3000" b="1" dirty="0">
                <a:solidFill>
                  <a:srgbClr val="0070C0"/>
                </a:solidFill>
              </a:rPr>
              <a:t>MULITMODAL, COLLABORATIVE, TEAM APPROACH !!!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/>
              <a:t>		-</a:t>
            </a:r>
            <a:r>
              <a:rPr lang="en-US" altLang="en-US" dirty="0">
                <a:solidFill>
                  <a:schemeClr val="tx2"/>
                </a:solidFill>
              </a:rPr>
              <a:t>Primary Care Provider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		-Child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		-Parents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		-School Staff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		-Mental Health Professional</a:t>
            </a:r>
          </a:p>
        </p:txBody>
      </p:sp>
    </p:spTree>
    <p:extLst>
      <p:ext uri="{BB962C8B-B14F-4D97-AF65-F5344CB8AC3E}">
        <p14:creationId xmlns:p14="http://schemas.microsoft.com/office/powerpoint/2010/main" val="2273629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Treatment – General Principles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4862" y="1835313"/>
            <a:ext cx="8042275" cy="41751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800" dirty="0"/>
              <a:t>	- Parent involvement is critical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800" dirty="0"/>
              <a:t>	- Exposure to school is critical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800" dirty="0"/>
              <a:t>Must take into account:</a:t>
            </a:r>
          </a:p>
          <a:p>
            <a:pPr>
              <a:lnSpc>
                <a:spcPct val="80000"/>
              </a:lnSpc>
            </a:pPr>
            <a:r>
              <a:rPr lang="en-US" altLang="en-US" sz="3800" dirty="0"/>
              <a:t>Severity of symptoms</a:t>
            </a:r>
          </a:p>
          <a:p>
            <a:pPr>
              <a:lnSpc>
                <a:spcPct val="80000"/>
              </a:lnSpc>
            </a:pPr>
            <a:r>
              <a:rPr lang="en-US" altLang="en-US" sz="3800" dirty="0"/>
              <a:t>Co-morbid diagnosis</a:t>
            </a:r>
          </a:p>
          <a:p>
            <a:pPr>
              <a:lnSpc>
                <a:spcPct val="80000"/>
              </a:lnSpc>
            </a:pPr>
            <a:r>
              <a:rPr lang="en-US" altLang="en-US" sz="3800" dirty="0"/>
              <a:t>Family dysfunction</a:t>
            </a:r>
          </a:p>
          <a:p>
            <a:pPr>
              <a:lnSpc>
                <a:spcPct val="80000"/>
              </a:lnSpc>
            </a:pPr>
            <a:r>
              <a:rPr lang="en-US" altLang="en-US" sz="3800" dirty="0"/>
              <a:t>Parental psychopathology</a:t>
            </a:r>
          </a:p>
        </p:txBody>
      </p:sp>
    </p:spTree>
    <p:extLst>
      <p:ext uri="{BB962C8B-B14F-4D97-AF65-F5344CB8AC3E}">
        <p14:creationId xmlns:p14="http://schemas.microsoft.com/office/powerpoint/2010/main" val="11018642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/>
          </p:nvPr>
        </p:nvSpPr>
        <p:spPr>
          <a:xfrm>
            <a:off x="1853044" y="3218798"/>
            <a:ext cx="4298950" cy="84773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>
                <a:solidFill>
                  <a:srgbClr val="17375E"/>
                </a:solidFill>
                <a:latin typeface="Arial" charset="0"/>
              </a:rPr>
              <a:t>100% Rigid Expectations</a:t>
            </a:r>
            <a:br>
              <a:rPr lang="en-US" dirty="0">
                <a:solidFill>
                  <a:srgbClr val="FDEADA"/>
                </a:solidFill>
                <a:effectLst/>
                <a:latin typeface="Arial" charset="0"/>
              </a:rPr>
            </a:br>
            <a:endParaRPr lang="en-US" dirty="0">
              <a:solidFill>
                <a:srgbClr val="FDEADA"/>
              </a:solidFill>
              <a:effectLst/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451" y="4317783"/>
            <a:ext cx="2843213" cy="1650182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distress</a:t>
            </a:r>
          </a:p>
          <a:p>
            <a:pPr algn="l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acting out </a:t>
            </a:r>
          </a:p>
          <a:p>
            <a:pPr algn="l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impairment</a:t>
            </a:r>
          </a:p>
        </p:txBody>
      </p:sp>
      <p:sp>
        <p:nvSpPr>
          <p:cNvPr id="43011" name="Title 1"/>
          <p:cNvSpPr txBox="1">
            <a:spLocks/>
          </p:cNvSpPr>
          <p:nvPr/>
        </p:nvSpPr>
        <p:spPr bwMode="auto">
          <a:xfrm>
            <a:off x="6322002" y="2999849"/>
            <a:ext cx="4016954" cy="92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Arial"/>
              </a:rPr>
              <a:t>100% Accommodations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DEADA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Arial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DEADA"/>
              </a:solidFill>
              <a:effectLst/>
              <a:uLnTx/>
              <a:uFillTx/>
              <a:latin typeface="Calibri" charset="0"/>
              <a:ea typeface="ＭＳ Ｐゴシック" charset="0"/>
              <a:sym typeface="Arial"/>
            </a:endParaRPr>
          </a:p>
        </p:txBody>
      </p:sp>
      <p:sp>
        <p:nvSpPr>
          <p:cNvPr id="5" name="Left-Right Arrow 4"/>
          <p:cNvSpPr>
            <a:spLocks noChangeArrowheads="1"/>
          </p:cNvSpPr>
          <p:nvPr/>
        </p:nvSpPr>
        <p:spPr bwMode="auto">
          <a:xfrm>
            <a:off x="3219451" y="3358116"/>
            <a:ext cx="5686425" cy="788987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rgbClr val="9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62663" y="4147104"/>
            <a:ext cx="2843212" cy="182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distress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acting out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impairment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32375" y="5341938"/>
            <a:ext cx="245110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2725738" y="4147104"/>
            <a:ext cx="466725" cy="487363"/>
          </a:xfrm>
          <a:prstGeom prst="upArrow">
            <a:avLst>
              <a:gd name="adj1" fmla="val 50000"/>
              <a:gd name="adj2" fmla="val 4987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>
            <a:off x="2727326" y="4671563"/>
            <a:ext cx="465137" cy="487362"/>
          </a:xfrm>
          <a:prstGeom prst="upArrow">
            <a:avLst>
              <a:gd name="adj1" fmla="val 50000"/>
              <a:gd name="adj2" fmla="val 5004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 rot="10800000">
            <a:off x="2717101" y="5222541"/>
            <a:ext cx="466725" cy="487362"/>
          </a:xfrm>
          <a:prstGeom prst="upArrow">
            <a:avLst>
              <a:gd name="adj1" fmla="val 50000"/>
              <a:gd name="adj2" fmla="val 4987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Up Arrow 10"/>
          <p:cNvSpPr>
            <a:spLocks noChangeArrowheads="1"/>
          </p:cNvSpPr>
          <p:nvPr/>
        </p:nvSpPr>
        <p:spPr bwMode="auto">
          <a:xfrm>
            <a:off x="8943214" y="5147051"/>
            <a:ext cx="466725" cy="487363"/>
          </a:xfrm>
          <a:prstGeom prst="upArrow">
            <a:avLst>
              <a:gd name="adj1" fmla="val 50000"/>
              <a:gd name="adj2" fmla="val 4987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 rot="10800000">
            <a:off x="8947150" y="4147104"/>
            <a:ext cx="465138" cy="487363"/>
          </a:xfrm>
          <a:prstGeom prst="upArrow">
            <a:avLst>
              <a:gd name="adj1" fmla="val 50000"/>
              <a:gd name="adj2" fmla="val 5004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Up Arrow 13"/>
          <p:cNvSpPr>
            <a:spLocks noChangeArrowheads="1"/>
          </p:cNvSpPr>
          <p:nvPr/>
        </p:nvSpPr>
        <p:spPr bwMode="auto">
          <a:xfrm rot="10800000">
            <a:off x="8945564" y="4646341"/>
            <a:ext cx="466725" cy="487362"/>
          </a:xfrm>
          <a:prstGeom prst="upArrow">
            <a:avLst>
              <a:gd name="adj1" fmla="val 50000"/>
              <a:gd name="adj2" fmla="val 4987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84" y="1273795"/>
            <a:ext cx="1086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41575"/>
                </a:solidFill>
                <a:uLnTx/>
                <a:uFillTx/>
                <a:latin typeface="Calibri"/>
                <a:ea typeface="+mn-ea"/>
                <a:cs typeface="Arial"/>
                <a:sym typeface="Arial"/>
              </a:rPr>
              <a:t>Where are the child, parents, pediatrician, and therapist on this spectrum? (Teamwork vs. Polarization)</a:t>
            </a:r>
          </a:p>
        </p:txBody>
      </p:sp>
    </p:spTree>
    <p:extLst>
      <p:ext uri="{BB962C8B-B14F-4D97-AF65-F5344CB8AC3E}">
        <p14:creationId xmlns:p14="http://schemas.microsoft.com/office/powerpoint/2010/main" val="37573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Treatment</a:t>
            </a:r>
            <a:endParaRPr lang="en-US" altLang="en-US" sz="24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500" dirty="0">
                <a:solidFill>
                  <a:schemeClr val="tx2"/>
                </a:solidFill>
              </a:rPr>
              <a:t>For younger kids and milder symptoms, working directly with parents and school personnel WITHOUT direct intervention with child can be effective 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sz="2500" dirty="0">
                <a:solidFill>
                  <a:schemeClr val="tx2"/>
                </a:solidFill>
              </a:rPr>
              <a:t>With teen and more severe situations, you must work with child, parents, and school staff, especially if difficulties include prolonged school absence, severe co-morbid psychiatric diagnosis, and deficits in social skills. </a:t>
            </a:r>
          </a:p>
        </p:txBody>
      </p:sp>
    </p:spTree>
    <p:extLst>
      <p:ext uri="{BB962C8B-B14F-4D97-AF65-F5344CB8AC3E}">
        <p14:creationId xmlns:p14="http://schemas.microsoft.com/office/powerpoint/2010/main" val="1550789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Behavior Interventions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041" y="2279574"/>
            <a:ext cx="10020759" cy="4114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Primarily exposure-based treatments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Focus on child’s behaviors rather than intra-psychic conflict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Emphasize treatment in the context of family and school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504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Behavior Interventions </a:t>
            </a:r>
            <a:endParaRPr lang="en-US" altLang="en-US" sz="24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4901" y="2231416"/>
            <a:ext cx="8626207" cy="435133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Systematic desensitization </a:t>
            </a:r>
          </a:p>
          <a:p>
            <a:pPr marL="0" indent="0" eaLnBrk="1" hangingPunct="1">
              <a:buClr>
                <a:schemeClr val="tx2"/>
              </a:buClr>
              <a:buNone/>
            </a:pPr>
            <a:r>
              <a:rPr lang="en-US" altLang="en-US" dirty="0">
                <a:solidFill>
                  <a:schemeClr val="tx2"/>
                </a:solidFill>
              </a:rPr>
              <a:t>	(graded exposure to the school environment)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Relaxation training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Emotive imagery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Contingency management (positive reinforcement)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Social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18775181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Cognitive Behavior Interventions</a:t>
            </a:r>
            <a:endParaRPr lang="en-US" altLang="en-US" sz="24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4862" y="2540510"/>
            <a:ext cx="8042276" cy="3154542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Cognitive behavioral therapy (CBT)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Specific instructions for children to help gradually increase their exposure to the school environment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Children are encouraged to confront their fears and are taught how to modify negative thoughts</a:t>
            </a:r>
          </a:p>
        </p:txBody>
      </p:sp>
    </p:spTree>
    <p:extLst>
      <p:ext uri="{BB962C8B-B14F-4D97-AF65-F5344CB8AC3E}">
        <p14:creationId xmlns:p14="http://schemas.microsoft.com/office/powerpoint/2010/main" val="31495465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A6A6-B8F5-F214-AA93-DB41F087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68E6-53E5-627C-8880-61243F57C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anxiety disorder (or other disorder) associated with school refusal should be considered severe and treated accordingly.</a:t>
            </a:r>
          </a:p>
          <a:p>
            <a:r>
              <a:rPr lang="en-US" dirty="0"/>
              <a:t>Medication strategies should ensure adequate trials at adequate doses.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Don’t wait for medication effect to initiate behavioral interventions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Given the urgency, consider quick titrations to target dose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7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3889" y="925390"/>
            <a:ext cx="9408405" cy="14594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Parent - Teacher Interventions</a:t>
            </a:r>
            <a:endParaRPr lang="en-US" altLang="en-US" sz="24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7108" y="2250820"/>
            <a:ext cx="9132984" cy="4030133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None/>
            </a:pPr>
            <a:r>
              <a:rPr lang="en-US" altLang="en-US" dirty="0">
                <a:solidFill>
                  <a:schemeClr val="tx2"/>
                </a:solidFill>
              </a:rPr>
              <a:t>Consultation with school personnel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Specific recommendations to school staff to prepare for the child’s return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Make use of the strongest school-based relationships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Use of positive reinforcement</a:t>
            </a:r>
          </a:p>
          <a:p>
            <a:pPr lvl="1"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Academic, social, and emotional accommodations that taper (Atypical but possible 504 Plan)</a:t>
            </a:r>
          </a:p>
        </p:txBody>
      </p:sp>
    </p:spTree>
    <p:extLst>
      <p:ext uri="{BB962C8B-B14F-4D97-AF65-F5344CB8AC3E}">
        <p14:creationId xmlns:p14="http://schemas.microsoft.com/office/powerpoint/2010/main" val="8491904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36" y="466263"/>
            <a:ext cx="10811435" cy="2044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School</a:t>
            </a:r>
            <a:r>
              <a:rPr lang="en-US" dirty="0">
                <a:solidFill>
                  <a:srgbClr val="7030A0"/>
                </a:solidFill>
              </a:rPr>
              <a:t> Refusal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39906" y="2133600"/>
            <a:ext cx="10953311" cy="4724400"/>
          </a:xfrm>
        </p:spPr>
        <p:txBody>
          <a:bodyPr>
            <a:normAutofit/>
          </a:bodyPr>
          <a:lstStyle/>
          <a:p>
            <a:r>
              <a:rPr lang="en-US" sz="3600" dirty="0"/>
              <a:t>Why is school refusal difficult to manage?</a:t>
            </a:r>
          </a:p>
        </p:txBody>
      </p:sp>
    </p:spTree>
    <p:extLst>
      <p:ext uri="{BB962C8B-B14F-4D97-AF65-F5344CB8AC3E}">
        <p14:creationId xmlns:p14="http://schemas.microsoft.com/office/powerpoint/2010/main" val="25516518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Epidemiology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5810" y="2434728"/>
            <a:ext cx="5970278" cy="350293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800" dirty="0">
                <a:solidFill>
                  <a:schemeClr val="tx2"/>
                </a:solidFill>
              </a:rPr>
              <a:t>Prevalence: 1-5%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800" dirty="0">
                <a:solidFill>
                  <a:schemeClr val="tx2"/>
                </a:solidFill>
              </a:rPr>
              <a:t>Boys = Girls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800" dirty="0">
                <a:solidFill>
                  <a:schemeClr val="tx2"/>
                </a:solidFill>
              </a:rPr>
              <a:t>Most common ages: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ages 5, 6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ages 10, 11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600" dirty="0">
                <a:solidFill>
                  <a:schemeClr val="tx2"/>
                </a:solidFill>
              </a:rPr>
              <a:t>But can occur any age!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altLang="en-US" sz="3800" dirty="0">
                <a:solidFill>
                  <a:schemeClr val="tx2"/>
                </a:solidFill>
              </a:rPr>
              <a:t>No socioeconomic differences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5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5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5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067870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91848"/>
            <a:ext cx="10515600" cy="7099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Urgent Situation?</a:t>
            </a:r>
            <a:endParaRPr lang="en-US" altLang="en-US" sz="2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5916" y="2130635"/>
            <a:ext cx="6932084" cy="34678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THE LONGER THE CHILD IS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OUT OF SCHOOL, THE MORE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DIFFICULT IT IS TO RETURN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03109" y="2133602"/>
            <a:ext cx="2600696" cy="327759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758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66078"/>
            <a:ext cx="10515600" cy="7099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Short-term Consequences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2612573"/>
            <a:ext cx="7313612" cy="357981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Poor academic performance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Family difficulties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Problems with peer relationships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055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87849"/>
            <a:ext cx="10515600" cy="7099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Long-term Consequences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2710544"/>
            <a:ext cx="7313612" cy="350361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Academic underachievement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Employment difficulties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Increased risk for psychiatric illness</a:t>
            </a:r>
          </a:p>
        </p:txBody>
      </p:sp>
    </p:spTree>
    <p:extLst>
      <p:ext uri="{BB962C8B-B14F-4D97-AF65-F5344CB8AC3E}">
        <p14:creationId xmlns:p14="http://schemas.microsoft.com/office/powerpoint/2010/main" val="782916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938C32-11FB-EB45-9B83-29241700BB3F}"/>
              </a:ext>
            </a:extLst>
          </p:cNvPr>
          <p:cNvSpPr/>
          <p:nvPr/>
        </p:nvSpPr>
        <p:spPr>
          <a:xfrm>
            <a:off x="339060" y="77274"/>
            <a:ext cx="11065327" cy="67515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8D5517D-E8FA-FE4C-A812-4C79C1B835E2}"/>
              </a:ext>
            </a:extLst>
          </p:cNvPr>
          <p:cNvSpPr/>
          <p:nvPr/>
        </p:nvSpPr>
        <p:spPr>
          <a:xfrm>
            <a:off x="1458064" y="733106"/>
            <a:ext cx="8347075" cy="1085533"/>
          </a:xfrm>
          <a:custGeom>
            <a:avLst/>
            <a:gdLst>
              <a:gd name="connsiteX0" fmla="*/ 0 w 8503920"/>
              <a:gd name="connsiteY0" fmla="*/ 838200 h 853440"/>
              <a:gd name="connsiteX1" fmla="*/ 2865120 w 8503920"/>
              <a:gd name="connsiteY1" fmla="*/ 0 h 853440"/>
              <a:gd name="connsiteX2" fmla="*/ 8503920 w 8503920"/>
              <a:gd name="connsiteY2" fmla="*/ 60960 h 853440"/>
              <a:gd name="connsiteX3" fmla="*/ 6217920 w 8503920"/>
              <a:gd name="connsiteY3" fmla="*/ 853440 h 853440"/>
              <a:gd name="connsiteX4" fmla="*/ 60960 w 8503920"/>
              <a:gd name="connsiteY4" fmla="*/ 822960 h 853440"/>
              <a:gd name="connsiteX5" fmla="*/ 0 w 8503920"/>
              <a:gd name="connsiteY5" fmla="*/ 838200 h 853440"/>
              <a:gd name="connsiteX0" fmla="*/ 0 w 8503920"/>
              <a:gd name="connsiteY0" fmla="*/ 838200 h 853440"/>
              <a:gd name="connsiteX1" fmla="*/ 2865120 w 8503920"/>
              <a:gd name="connsiteY1" fmla="*/ 0 h 853440"/>
              <a:gd name="connsiteX2" fmla="*/ 8503920 w 8503920"/>
              <a:gd name="connsiteY2" fmla="*/ 60960 h 853440"/>
              <a:gd name="connsiteX3" fmla="*/ 6217920 w 8503920"/>
              <a:gd name="connsiteY3" fmla="*/ 853440 h 853440"/>
              <a:gd name="connsiteX4" fmla="*/ 144758 w 8503920"/>
              <a:gd name="connsiteY4" fmla="*/ 833592 h 853440"/>
              <a:gd name="connsiteX5" fmla="*/ 0 w 8503920"/>
              <a:gd name="connsiteY5" fmla="*/ 838200 h 853440"/>
              <a:gd name="connsiteX0" fmla="*/ 0 w 8441073"/>
              <a:gd name="connsiteY0" fmla="*/ 848833 h 853440"/>
              <a:gd name="connsiteX1" fmla="*/ 2802273 w 8441073"/>
              <a:gd name="connsiteY1" fmla="*/ 0 h 853440"/>
              <a:gd name="connsiteX2" fmla="*/ 8441073 w 8441073"/>
              <a:gd name="connsiteY2" fmla="*/ 60960 h 853440"/>
              <a:gd name="connsiteX3" fmla="*/ 6155073 w 8441073"/>
              <a:gd name="connsiteY3" fmla="*/ 853440 h 853440"/>
              <a:gd name="connsiteX4" fmla="*/ 81911 w 8441073"/>
              <a:gd name="connsiteY4" fmla="*/ 833592 h 853440"/>
              <a:gd name="connsiteX5" fmla="*/ 0 w 8441073"/>
              <a:gd name="connsiteY5" fmla="*/ 848833 h 853440"/>
              <a:gd name="connsiteX0" fmla="*/ 0 w 8441073"/>
              <a:gd name="connsiteY0" fmla="*/ 848833 h 853440"/>
              <a:gd name="connsiteX1" fmla="*/ 2802273 w 8441073"/>
              <a:gd name="connsiteY1" fmla="*/ 0 h 853440"/>
              <a:gd name="connsiteX2" fmla="*/ 8441073 w 8441073"/>
              <a:gd name="connsiteY2" fmla="*/ 60960 h 853440"/>
              <a:gd name="connsiteX3" fmla="*/ 6155073 w 8441073"/>
              <a:gd name="connsiteY3" fmla="*/ 853440 h 853440"/>
              <a:gd name="connsiteX4" fmla="*/ 243334 w 8441073"/>
              <a:gd name="connsiteY4" fmla="*/ 817736 h 853440"/>
              <a:gd name="connsiteX5" fmla="*/ 0 w 8441073"/>
              <a:gd name="connsiteY5" fmla="*/ 848833 h 853440"/>
              <a:gd name="connsiteX0" fmla="*/ 0 w 8441073"/>
              <a:gd name="connsiteY0" fmla="*/ 848833 h 848833"/>
              <a:gd name="connsiteX1" fmla="*/ 2802273 w 8441073"/>
              <a:gd name="connsiteY1" fmla="*/ 0 h 848833"/>
              <a:gd name="connsiteX2" fmla="*/ 8441073 w 8441073"/>
              <a:gd name="connsiteY2" fmla="*/ 60960 h 848833"/>
              <a:gd name="connsiteX3" fmla="*/ 6056136 w 8441073"/>
              <a:gd name="connsiteY3" fmla="*/ 848155 h 848833"/>
              <a:gd name="connsiteX4" fmla="*/ 243334 w 8441073"/>
              <a:gd name="connsiteY4" fmla="*/ 817736 h 848833"/>
              <a:gd name="connsiteX5" fmla="*/ 0 w 8441073"/>
              <a:gd name="connsiteY5" fmla="*/ 848833 h 848833"/>
              <a:gd name="connsiteX0" fmla="*/ 0 w 8274443"/>
              <a:gd name="connsiteY0" fmla="*/ 795949 h 848155"/>
              <a:gd name="connsiteX1" fmla="*/ 2635643 w 8274443"/>
              <a:gd name="connsiteY1" fmla="*/ 0 h 848155"/>
              <a:gd name="connsiteX2" fmla="*/ 8274443 w 8274443"/>
              <a:gd name="connsiteY2" fmla="*/ 60960 h 848155"/>
              <a:gd name="connsiteX3" fmla="*/ 5889506 w 8274443"/>
              <a:gd name="connsiteY3" fmla="*/ 848155 h 848155"/>
              <a:gd name="connsiteX4" fmla="*/ 76704 w 8274443"/>
              <a:gd name="connsiteY4" fmla="*/ 817736 h 848155"/>
              <a:gd name="connsiteX5" fmla="*/ 0 w 8274443"/>
              <a:gd name="connsiteY5" fmla="*/ 795949 h 848155"/>
              <a:gd name="connsiteX0" fmla="*/ 0 w 8305688"/>
              <a:gd name="connsiteY0" fmla="*/ 801237 h 848155"/>
              <a:gd name="connsiteX1" fmla="*/ 2666888 w 8305688"/>
              <a:gd name="connsiteY1" fmla="*/ 0 h 848155"/>
              <a:gd name="connsiteX2" fmla="*/ 8305688 w 8305688"/>
              <a:gd name="connsiteY2" fmla="*/ 60960 h 848155"/>
              <a:gd name="connsiteX3" fmla="*/ 5920751 w 8305688"/>
              <a:gd name="connsiteY3" fmla="*/ 848155 h 848155"/>
              <a:gd name="connsiteX4" fmla="*/ 107949 w 8305688"/>
              <a:gd name="connsiteY4" fmla="*/ 817736 h 848155"/>
              <a:gd name="connsiteX5" fmla="*/ 0 w 8305688"/>
              <a:gd name="connsiteY5" fmla="*/ 801237 h 848155"/>
              <a:gd name="connsiteX0" fmla="*/ 0 w 8410909"/>
              <a:gd name="connsiteY0" fmla="*/ 821270 h 848155"/>
              <a:gd name="connsiteX1" fmla="*/ 2772109 w 8410909"/>
              <a:gd name="connsiteY1" fmla="*/ 0 h 848155"/>
              <a:gd name="connsiteX2" fmla="*/ 8410909 w 8410909"/>
              <a:gd name="connsiteY2" fmla="*/ 60960 h 848155"/>
              <a:gd name="connsiteX3" fmla="*/ 6025972 w 8410909"/>
              <a:gd name="connsiteY3" fmla="*/ 848155 h 848155"/>
              <a:gd name="connsiteX4" fmla="*/ 213170 w 8410909"/>
              <a:gd name="connsiteY4" fmla="*/ 817736 h 848155"/>
              <a:gd name="connsiteX5" fmla="*/ 0 w 8410909"/>
              <a:gd name="connsiteY5" fmla="*/ 821270 h 848155"/>
              <a:gd name="connsiteX0" fmla="*/ 0 w 8410909"/>
              <a:gd name="connsiteY0" fmla="*/ 821270 h 848155"/>
              <a:gd name="connsiteX1" fmla="*/ 2772109 w 8410909"/>
              <a:gd name="connsiteY1" fmla="*/ 0 h 848155"/>
              <a:gd name="connsiteX2" fmla="*/ 8410909 w 8410909"/>
              <a:gd name="connsiteY2" fmla="*/ 60960 h 848155"/>
              <a:gd name="connsiteX3" fmla="*/ 5888536 w 8410909"/>
              <a:gd name="connsiteY3" fmla="*/ 848155 h 848155"/>
              <a:gd name="connsiteX4" fmla="*/ 213170 w 8410909"/>
              <a:gd name="connsiteY4" fmla="*/ 817736 h 848155"/>
              <a:gd name="connsiteX5" fmla="*/ 0 w 8410909"/>
              <a:gd name="connsiteY5" fmla="*/ 821270 h 848155"/>
              <a:gd name="connsiteX0" fmla="*/ 0 w 8273473"/>
              <a:gd name="connsiteY0" fmla="*/ 821270 h 848155"/>
              <a:gd name="connsiteX1" fmla="*/ 2772109 w 8273473"/>
              <a:gd name="connsiteY1" fmla="*/ 0 h 848155"/>
              <a:gd name="connsiteX2" fmla="*/ 8273473 w 8273473"/>
              <a:gd name="connsiteY2" fmla="*/ 60960 h 848155"/>
              <a:gd name="connsiteX3" fmla="*/ 5888536 w 8273473"/>
              <a:gd name="connsiteY3" fmla="*/ 848155 h 848155"/>
              <a:gd name="connsiteX4" fmla="*/ 213170 w 8273473"/>
              <a:gd name="connsiteY4" fmla="*/ 817736 h 848155"/>
              <a:gd name="connsiteX5" fmla="*/ 0 w 8273473"/>
              <a:gd name="connsiteY5" fmla="*/ 821270 h 848155"/>
              <a:gd name="connsiteX0" fmla="*/ 0 w 8365098"/>
              <a:gd name="connsiteY0" fmla="*/ 821270 h 848155"/>
              <a:gd name="connsiteX1" fmla="*/ 2772109 w 8365098"/>
              <a:gd name="connsiteY1" fmla="*/ 0 h 848155"/>
              <a:gd name="connsiteX2" fmla="*/ 8365098 w 8365098"/>
              <a:gd name="connsiteY2" fmla="*/ 51905 h 848155"/>
              <a:gd name="connsiteX3" fmla="*/ 5888536 w 8365098"/>
              <a:gd name="connsiteY3" fmla="*/ 848155 h 848155"/>
              <a:gd name="connsiteX4" fmla="*/ 213170 w 8365098"/>
              <a:gd name="connsiteY4" fmla="*/ 817736 h 848155"/>
              <a:gd name="connsiteX5" fmla="*/ 0 w 8365098"/>
              <a:gd name="connsiteY5" fmla="*/ 821270 h 848155"/>
              <a:gd name="connsiteX0" fmla="*/ 0 w 8319277"/>
              <a:gd name="connsiteY0" fmla="*/ 829245 h 848155"/>
              <a:gd name="connsiteX1" fmla="*/ 2726288 w 8319277"/>
              <a:gd name="connsiteY1" fmla="*/ 0 h 848155"/>
              <a:gd name="connsiteX2" fmla="*/ 8319277 w 8319277"/>
              <a:gd name="connsiteY2" fmla="*/ 51905 h 848155"/>
              <a:gd name="connsiteX3" fmla="*/ 5842715 w 8319277"/>
              <a:gd name="connsiteY3" fmla="*/ 848155 h 848155"/>
              <a:gd name="connsiteX4" fmla="*/ 167349 w 8319277"/>
              <a:gd name="connsiteY4" fmla="*/ 817736 h 848155"/>
              <a:gd name="connsiteX5" fmla="*/ 0 w 8319277"/>
              <a:gd name="connsiteY5" fmla="*/ 829245 h 848155"/>
              <a:gd name="connsiteX0" fmla="*/ 0 w 8319277"/>
              <a:gd name="connsiteY0" fmla="*/ 777340 h 796250"/>
              <a:gd name="connsiteX1" fmla="*/ 2416863 w 8319277"/>
              <a:gd name="connsiteY1" fmla="*/ 47193 h 796250"/>
              <a:gd name="connsiteX2" fmla="*/ 8319277 w 8319277"/>
              <a:gd name="connsiteY2" fmla="*/ 0 h 796250"/>
              <a:gd name="connsiteX3" fmla="*/ 5842715 w 8319277"/>
              <a:gd name="connsiteY3" fmla="*/ 796250 h 796250"/>
              <a:gd name="connsiteX4" fmla="*/ 167349 w 8319277"/>
              <a:gd name="connsiteY4" fmla="*/ 765831 h 796250"/>
              <a:gd name="connsiteX5" fmla="*/ 0 w 8319277"/>
              <a:gd name="connsiteY5" fmla="*/ 777340 h 796250"/>
              <a:gd name="connsiteX0" fmla="*/ 0 w 7995787"/>
              <a:gd name="connsiteY0" fmla="*/ 730147 h 749057"/>
              <a:gd name="connsiteX1" fmla="*/ 2416863 w 7995787"/>
              <a:gd name="connsiteY1" fmla="*/ 0 h 749057"/>
              <a:gd name="connsiteX2" fmla="*/ 7995787 w 7995787"/>
              <a:gd name="connsiteY2" fmla="*/ 21748 h 749057"/>
              <a:gd name="connsiteX3" fmla="*/ 5842715 w 7995787"/>
              <a:gd name="connsiteY3" fmla="*/ 749057 h 749057"/>
              <a:gd name="connsiteX4" fmla="*/ 167349 w 7995787"/>
              <a:gd name="connsiteY4" fmla="*/ 718638 h 749057"/>
              <a:gd name="connsiteX5" fmla="*/ 0 w 7995787"/>
              <a:gd name="connsiteY5" fmla="*/ 730147 h 749057"/>
              <a:gd name="connsiteX0" fmla="*/ 0 w 7995787"/>
              <a:gd name="connsiteY0" fmla="*/ 730147 h 749057"/>
              <a:gd name="connsiteX1" fmla="*/ 2416863 w 7995787"/>
              <a:gd name="connsiteY1" fmla="*/ 0 h 749057"/>
              <a:gd name="connsiteX2" fmla="*/ 7995787 w 7995787"/>
              <a:gd name="connsiteY2" fmla="*/ 21748 h 749057"/>
              <a:gd name="connsiteX3" fmla="*/ 5842715 w 7995787"/>
              <a:gd name="connsiteY3" fmla="*/ 749057 h 749057"/>
              <a:gd name="connsiteX4" fmla="*/ 167349 w 7995787"/>
              <a:gd name="connsiteY4" fmla="*/ 718638 h 749057"/>
              <a:gd name="connsiteX5" fmla="*/ 0 w 7995787"/>
              <a:gd name="connsiteY5" fmla="*/ 730147 h 749057"/>
              <a:gd name="connsiteX0" fmla="*/ 0 w 7960623"/>
              <a:gd name="connsiteY0" fmla="*/ 730147 h 749057"/>
              <a:gd name="connsiteX1" fmla="*/ 2416863 w 7960623"/>
              <a:gd name="connsiteY1" fmla="*/ 0 h 749057"/>
              <a:gd name="connsiteX2" fmla="*/ 7960623 w 7960623"/>
              <a:gd name="connsiteY2" fmla="*/ 21748 h 749057"/>
              <a:gd name="connsiteX3" fmla="*/ 5842715 w 7960623"/>
              <a:gd name="connsiteY3" fmla="*/ 749057 h 749057"/>
              <a:gd name="connsiteX4" fmla="*/ 167349 w 7960623"/>
              <a:gd name="connsiteY4" fmla="*/ 718638 h 749057"/>
              <a:gd name="connsiteX5" fmla="*/ 0 w 7960623"/>
              <a:gd name="connsiteY5" fmla="*/ 730147 h 7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0623" h="749057">
                <a:moveTo>
                  <a:pt x="0" y="730147"/>
                </a:moveTo>
                <a:lnTo>
                  <a:pt x="2416863" y="0"/>
                </a:lnTo>
                <a:lnTo>
                  <a:pt x="7960623" y="21748"/>
                </a:lnTo>
                <a:lnTo>
                  <a:pt x="5842715" y="749057"/>
                </a:lnTo>
                <a:lnTo>
                  <a:pt x="167349" y="718638"/>
                </a:lnTo>
                <a:lnTo>
                  <a:pt x="0" y="73014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B1D850F9-B8FE-9A4D-A71D-54CE64075044}"/>
              </a:ext>
            </a:extLst>
          </p:cNvPr>
          <p:cNvSpPr/>
          <p:nvPr/>
        </p:nvSpPr>
        <p:spPr>
          <a:xfrm>
            <a:off x="1508229" y="733107"/>
            <a:ext cx="3363568" cy="1054418"/>
          </a:xfrm>
          <a:custGeom>
            <a:avLst/>
            <a:gdLst>
              <a:gd name="connsiteX0" fmla="*/ 0 w 3921071"/>
              <a:gd name="connsiteY0" fmla="*/ 1410346 h 1441343"/>
              <a:gd name="connsiteX1" fmla="*/ 2820691 w 3921071"/>
              <a:gd name="connsiteY1" fmla="*/ 0 h 1441343"/>
              <a:gd name="connsiteX2" fmla="*/ 3921071 w 3921071"/>
              <a:gd name="connsiteY2" fmla="*/ 30997 h 1441343"/>
              <a:gd name="connsiteX3" fmla="*/ 1394847 w 3921071"/>
              <a:gd name="connsiteY3" fmla="*/ 1441343 h 1441343"/>
              <a:gd name="connsiteX4" fmla="*/ 0 w 3921071"/>
              <a:gd name="connsiteY4" fmla="*/ 1410346 h 1441343"/>
              <a:gd name="connsiteX0" fmla="*/ 0 w 3208696"/>
              <a:gd name="connsiteY0" fmla="*/ 1410346 h 1441343"/>
              <a:gd name="connsiteX1" fmla="*/ 2820691 w 3208696"/>
              <a:gd name="connsiteY1" fmla="*/ 0 h 1441343"/>
              <a:gd name="connsiteX2" fmla="*/ 3208696 w 3208696"/>
              <a:gd name="connsiteY2" fmla="*/ 425778 h 1441343"/>
              <a:gd name="connsiteX3" fmla="*/ 1394847 w 3208696"/>
              <a:gd name="connsiteY3" fmla="*/ 1441343 h 1441343"/>
              <a:gd name="connsiteX4" fmla="*/ 0 w 3208696"/>
              <a:gd name="connsiteY4" fmla="*/ 1410346 h 1441343"/>
              <a:gd name="connsiteX0" fmla="*/ 0 w 3208696"/>
              <a:gd name="connsiteY0" fmla="*/ 1005937 h 1036934"/>
              <a:gd name="connsiteX1" fmla="*/ 2002533 w 3208696"/>
              <a:gd name="connsiteY1" fmla="*/ 0 h 1036934"/>
              <a:gd name="connsiteX2" fmla="*/ 3208696 w 3208696"/>
              <a:gd name="connsiteY2" fmla="*/ 21369 h 1036934"/>
              <a:gd name="connsiteX3" fmla="*/ 1394847 w 3208696"/>
              <a:gd name="connsiteY3" fmla="*/ 1036934 h 1036934"/>
              <a:gd name="connsiteX4" fmla="*/ 0 w 3208696"/>
              <a:gd name="connsiteY4" fmla="*/ 1005937 h 1036934"/>
              <a:gd name="connsiteX0" fmla="*/ 0 w 3083565"/>
              <a:gd name="connsiteY0" fmla="*/ 1005937 h 1036934"/>
              <a:gd name="connsiteX1" fmla="*/ 2002533 w 3083565"/>
              <a:gd name="connsiteY1" fmla="*/ 0 h 1036934"/>
              <a:gd name="connsiteX2" fmla="*/ 3083565 w 3083565"/>
              <a:gd name="connsiteY2" fmla="*/ 88786 h 1036934"/>
              <a:gd name="connsiteX3" fmla="*/ 1394847 w 3083565"/>
              <a:gd name="connsiteY3" fmla="*/ 1036934 h 1036934"/>
              <a:gd name="connsiteX4" fmla="*/ 0 w 3083565"/>
              <a:gd name="connsiteY4" fmla="*/ 1005937 h 1036934"/>
              <a:gd name="connsiteX0" fmla="*/ 0 w 3083565"/>
              <a:gd name="connsiteY0" fmla="*/ 919259 h 950256"/>
              <a:gd name="connsiteX1" fmla="*/ 1838870 w 3083565"/>
              <a:gd name="connsiteY1" fmla="*/ 0 h 950256"/>
              <a:gd name="connsiteX2" fmla="*/ 3083565 w 3083565"/>
              <a:gd name="connsiteY2" fmla="*/ 2108 h 950256"/>
              <a:gd name="connsiteX3" fmla="*/ 1394847 w 3083565"/>
              <a:gd name="connsiteY3" fmla="*/ 950256 h 950256"/>
              <a:gd name="connsiteX4" fmla="*/ 0 w 3083565"/>
              <a:gd name="connsiteY4" fmla="*/ 919259 h 950256"/>
              <a:gd name="connsiteX0" fmla="*/ 0 w 3643854"/>
              <a:gd name="connsiteY0" fmla="*/ 1238741 h 1269738"/>
              <a:gd name="connsiteX1" fmla="*/ 1838870 w 3643854"/>
              <a:gd name="connsiteY1" fmla="*/ 319482 h 1269738"/>
              <a:gd name="connsiteX2" fmla="*/ 3643854 w 3643854"/>
              <a:gd name="connsiteY2" fmla="*/ 0 h 1269738"/>
              <a:gd name="connsiteX3" fmla="*/ 1394847 w 3643854"/>
              <a:gd name="connsiteY3" fmla="*/ 1269738 h 1269738"/>
              <a:gd name="connsiteX4" fmla="*/ 0 w 3643854"/>
              <a:gd name="connsiteY4" fmla="*/ 1238741 h 1269738"/>
              <a:gd name="connsiteX0" fmla="*/ 0 w 3643854"/>
              <a:gd name="connsiteY0" fmla="*/ 1238741 h 1269738"/>
              <a:gd name="connsiteX1" fmla="*/ 2465093 w 3643854"/>
              <a:gd name="connsiteY1" fmla="*/ 6039 h 1269738"/>
              <a:gd name="connsiteX2" fmla="*/ 3643854 w 3643854"/>
              <a:gd name="connsiteY2" fmla="*/ 0 h 1269738"/>
              <a:gd name="connsiteX3" fmla="*/ 1394847 w 3643854"/>
              <a:gd name="connsiteY3" fmla="*/ 1269738 h 1269738"/>
              <a:gd name="connsiteX4" fmla="*/ 0 w 3643854"/>
              <a:gd name="connsiteY4" fmla="*/ 1238741 h 126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854" h="1269738">
                <a:moveTo>
                  <a:pt x="0" y="1238741"/>
                </a:moveTo>
                <a:lnTo>
                  <a:pt x="2465093" y="6039"/>
                </a:lnTo>
                <a:lnTo>
                  <a:pt x="3643854" y="0"/>
                </a:lnTo>
                <a:lnTo>
                  <a:pt x="1394847" y="1269738"/>
                </a:lnTo>
                <a:lnTo>
                  <a:pt x="0" y="1238741"/>
                </a:lnTo>
                <a:close/>
              </a:path>
            </a:pathLst>
          </a:custGeom>
          <a:solidFill>
            <a:srgbClr val="D16D2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76883763-0FEA-324E-B2D4-7D7082078DF6}"/>
              </a:ext>
            </a:extLst>
          </p:cNvPr>
          <p:cNvSpPr/>
          <p:nvPr/>
        </p:nvSpPr>
        <p:spPr>
          <a:xfrm>
            <a:off x="3025244" y="743267"/>
            <a:ext cx="2894938" cy="1045528"/>
          </a:xfrm>
          <a:custGeom>
            <a:avLst/>
            <a:gdLst>
              <a:gd name="connsiteX0" fmla="*/ 0 w 3408948"/>
              <a:gd name="connsiteY0" fmla="*/ 1403684 h 1403684"/>
              <a:gd name="connsiteX1" fmla="*/ 2494548 w 3408948"/>
              <a:gd name="connsiteY1" fmla="*/ 0 h 1403684"/>
              <a:gd name="connsiteX2" fmla="*/ 3408948 w 3408948"/>
              <a:gd name="connsiteY2" fmla="*/ 16042 h 1403684"/>
              <a:gd name="connsiteX3" fmla="*/ 1347537 w 3408948"/>
              <a:gd name="connsiteY3" fmla="*/ 1403684 h 1403684"/>
              <a:gd name="connsiteX4" fmla="*/ 0 w 3408948"/>
              <a:gd name="connsiteY4" fmla="*/ 1403684 h 1403684"/>
              <a:gd name="connsiteX0" fmla="*/ 0 w 3408948"/>
              <a:gd name="connsiteY0" fmla="*/ 1387642 h 1387642"/>
              <a:gd name="connsiteX1" fmla="*/ 1805098 w 3408948"/>
              <a:gd name="connsiteY1" fmla="*/ 349805 h 1387642"/>
              <a:gd name="connsiteX2" fmla="*/ 3408948 w 3408948"/>
              <a:gd name="connsiteY2" fmla="*/ 0 h 1387642"/>
              <a:gd name="connsiteX3" fmla="*/ 1347537 w 3408948"/>
              <a:gd name="connsiteY3" fmla="*/ 1387642 h 1387642"/>
              <a:gd name="connsiteX4" fmla="*/ 0 w 3408948"/>
              <a:gd name="connsiteY4" fmla="*/ 1387642 h 1387642"/>
              <a:gd name="connsiteX0" fmla="*/ 0 w 2846502"/>
              <a:gd name="connsiteY0" fmla="*/ 1037837 h 1037837"/>
              <a:gd name="connsiteX1" fmla="*/ 1805098 w 2846502"/>
              <a:gd name="connsiteY1" fmla="*/ 0 h 1037837"/>
              <a:gd name="connsiteX2" fmla="*/ 2846502 w 2846502"/>
              <a:gd name="connsiteY2" fmla="*/ 15999 h 1037837"/>
              <a:gd name="connsiteX3" fmla="*/ 1347537 w 2846502"/>
              <a:gd name="connsiteY3" fmla="*/ 1037837 h 1037837"/>
              <a:gd name="connsiteX4" fmla="*/ 0 w 2846502"/>
              <a:gd name="connsiteY4" fmla="*/ 1037837 h 1037837"/>
              <a:gd name="connsiteX0" fmla="*/ 0 w 2846502"/>
              <a:gd name="connsiteY0" fmla="*/ 1021838 h 1021838"/>
              <a:gd name="connsiteX1" fmla="*/ 1750666 w 2846502"/>
              <a:gd name="connsiteY1" fmla="*/ 3256 h 1021838"/>
              <a:gd name="connsiteX2" fmla="*/ 2846502 w 2846502"/>
              <a:gd name="connsiteY2" fmla="*/ 0 h 1021838"/>
              <a:gd name="connsiteX3" fmla="*/ 1347537 w 2846502"/>
              <a:gd name="connsiteY3" fmla="*/ 1021838 h 1021838"/>
              <a:gd name="connsiteX4" fmla="*/ 0 w 2846502"/>
              <a:gd name="connsiteY4" fmla="*/ 1021838 h 1021838"/>
              <a:gd name="connsiteX0" fmla="*/ 0 w 2846502"/>
              <a:gd name="connsiteY0" fmla="*/ 1021838 h 1021838"/>
              <a:gd name="connsiteX1" fmla="*/ 1560152 w 2846502"/>
              <a:gd name="connsiteY1" fmla="*/ 99521 h 1021838"/>
              <a:gd name="connsiteX2" fmla="*/ 2846502 w 2846502"/>
              <a:gd name="connsiteY2" fmla="*/ 0 h 1021838"/>
              <a:gd name="connsiteX3" fmla="*/ 1347537 w 2846502"/>
              <a:gd name="connsiteY3" fmla="*/ 1021838 h 1021838"/>
              <a:gd name="connsiteX4" fmla="*/ 0 w 2846502"/>
              <a:gd name="connsiteY4" fmla="*/ 1021838 h 1021838"/>
              <a:gd name="connsiteX0" fmla="*/ 0 w 2674132"/>
              <a:gd name="connsiteY0" fmla="*/ 922317 h 922317"/>
              <a:gd name="connsiteX1" fmla="*/ 1560152 w 2674132"/>
              <a:gd name="connsiteY1" fmla="*/ 0 h 922317"/>
              <a:gd name="connsiteX2" fmla="*/ 2674132 w 2674132"/>
              <a:gd name="connsiteY2" fmla="*/ 15997 h 922317"/>
              <a:gd name="connsiteX3" fmla="*/ 1347537 w 2674132"/>
              <a:gd name="connsiteY3" fmla="*/ 922317 h 922317"/>
              <a:gd name="connsiteX4" fmla="*/ 0 w 2674132"/>
              <a:gd name="connsiteY4" fmla="*/ 922317 h 922317"/>
              <a:gd name="connsiteX0" fmla="*/ 0 w 2710420"/>
              <a:gd name="connsiteY0" fmla="*/ 922317 h 922317"/>
              <a:gd name="connsiteX1" fmla="*/ 1560152 w 2710420"/>
              <a:gd name="connsiteY1" fmla="*/ 0 h 922317"/>
              <a:gd name="connsiteX2" fmla="*/ 2710420 w 2710420"/>
              <a:gd name="connsiteY2" fmla="*/ 6369 h 922317"/>
              <a:gd name="connsiteX3" fmla="*/ 1347537 w 2710420"/>
              <a:gd name="connsiteY3" fmla="*/ 922317 h 922317"/>
              <a:gd name="connsiteX4" fmla="*/ 0 w 2710420"/>
              <a:gd name="connsiteY4" fmla="*/ 922317 h 922317"/>
              <a:gd name="connsiteX0" fmla="*/ 0 w 3129758"/>
              <a:gd name="connsiteY0" fmla="*/ 1220846 h 1220846"/>
              <a:gd name="connsiteX1" fmla="*/ 1560152 w 3129758"/>
              <a:gd name="connsiteY1" fmla="*/ 298529 h 1220846"/>
              <a:gd name="connsiteX2" fmla="*/ 3129758 w 3129758"/>
              <a:gd name="connsiteY2" fmla="*/ 0 h 1220846"/>
              <a:gd name="connsiteX3" fmla="*/ 1347537 w 3129758"/>
              <a:gd name="connsiteY3" fmla="*/ 1220846 h 1220846"/>
              <a:gd name="connsiteX4" fmla="*/ 0 w 3129758"/>
              <a:gd name="connsiteY4" fmla="*/ 1220846 h 1220846"/>
              <a:gd name="connsiteX0" fmla="*/ 0 w 3129758"/>
              <a:gd name="connsiteY0" fmla="*/ 1243859 h 1243859"/>
              <a:gd name="connsiteX1" fmla="*/ 2049430 w 3129758"/>
              <a:gd name="connsiteY1" fmla="*/ 0 h 1243859"/>
              <a:gd name="connsiteX2" fmla="*/ 3129758 w 3129758"/>
              <a:gd name="connsiteY2" fmla="*/ 23013 h 1243859"/>
              <a:gd name="connsiteX3" fmla="*/ 1347537 w 3129758"/>
              <a:gd name="connsiteY3" fmla="*/ 1243859 h 1243859"/>
              <a:gd name="connsiteX4" fmla="*/ 0 w 3129758"/>
              <a:gd name="connsiteY4" fmla="*/ 1243859 h 1243859"/>
              <a:gd name="connsiteX0" fmla="*/ 0 w 3129758"/>
              <a:gd name="connsiteY0" fmla="*/ 1243859 h 1243859"/>
              <a:gd name="connsiteX1" fmla="*/ 2049430 w 3129758"/>
              <a:gd name="connsiteY1" fmla="*/ 0 h 1243859"/>
              <a:gd name="connsiteX2" fmla="*/ 3129758 w 3129758"/>
              <a:gd name="connsiteY2" fmla="*/ 14768 h 1243859"/>
              <a:gd name="connsiteX3" fmla="*/ 1347537 w 3129758"/>
              <a:gd name="connsiteY3" fmla="*/ 1243859 h 1243859"/>
              <a:gd name="connsiteX4" fmla="*/ 0 w 3129758"/>
              <a:gd name="connsiteY4" fmla="*/ 1243859 h 124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758" h="1243859">
                <a:moveTo>
                  <a:pt x="0" y="1243859"/>
                </a:moveTo>
                <a:lnTo>
                  <a:pt x="2049430" y="0"/>
                </a:lnTo>
                <a:lnTo>
                  <a:pt x="3129758" y="14768"/>
                </a:lnTo>
                <a:lnTo>
                  <a:pt x="1347537" y="1243859"/>
                </a:lnTo>
                <a:lnTo>
                  <a:pt x="0" y="1243859"/>
                </a:lnTo>
                <a:close/>
              </a:path>
            </a:pathLst>
          </a:custGeom>
          <a:solidFill>
            <a:srgbClr val="4472C4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82CD8995-A56F-684D-B79B-64A1677D6E3E}"/>
              </a:ext>
            </a:extLst>
          </p:cNvPr>
          <p:cNvSpPr/>
          <p:nvPr/>
        </p:nvSpPr>
        <p:spPr>
          <a:xfrm>
            <a:off x="4615284" y="733107"/>
            <a:ext cx="2706383" cy="1080453"/>
          </a:xfrm>
          <a:custGeom>
            <a:avLst/>
            <a:gdLst>
              <a:gd name="connsiteX0" fmla="*/ 0 w 3392905"/>
              <a:gd name="connsiteY0" fmla="*/ 1395663 h 1419726"/>
              <a:gd name="connsiteX1" fmla="*/ 2213810 w 3392905"/>
              <a:gd name="connsiteY1" fmla="*/ 0 h 1419726"/>
              <a:gd name="connsiteX2" fmla="*/ 3392905 w 3392905"/>
              <a:gd name="connsiteY2" fmla="*/ 24063 h 1419726"/>
              <a:gd name="connsiteX3" fmla="*/ 1411705 w 3392905"/>
              <a:gd name="connsiteY3" fmla="*/ 1419726 h 1419726"/>
              <a:gd name="connsiteX4" fmla="*/ 0 w 3392905"/>
              <a:gd name="connsiteY4" fmla="*/ 1395663 h 1419726"/>
              <a:gd name="connsiteX0" fmla="*/ 0 w 2863500"/>
              <a:gd name="connsiteY0" fmla="*/ 1395663 h 1419726"/>
              <a:gd name="connsiteX1" fmla="*/ 2213810 w 2863500"/>
              <a:gd name="connsiteY1" fmla="*/ 0 h 1419726"/>
              <a:gd name="connsiteX2" fmla="*/ 2863500 w 2863500"/>
              <a:gd name="connsiteY2" fmla="*/ 399582 h 1419726"/>
              <a:gd name="connsiteX3" fmla="*/ 1411705 w 2863500"/>
              <a:gd name="connsiteY3" fmla="*/ 1419726 h 1419726"/>
              <a:gd name="connsiteX4" fmla="*/ 0 w 2863500"/>
              <a:gd name="connsiteY4" fmla="*/ 1395663 h 1419726"/>
              <a:gd name="connsiteX0" fmla="*/ 0 w 2863500"/>
              <a:gd name="connsiteY0" fmla="*/ 1010516 h 1034579"/>
              <a:gd name="connsiteX1" fmla="*/ 1588106 w 2863500"/>
              <a:gd name="connsiteY1" fmla="*/ 0 h 1034579"/>
              <a:gd name="connsiteX2" fmla="*/ 2863500 w 2863500"/>
              <a:gd name="connsiteY2" fmla="*/ 14435 h 1034579"/>
              <a:gd name="connsiteX3" fmla="*/ 1411705 w 2863500"/>
              <a:gd name="connsiteY3" fmla="*/ 1034579 h 1034579"/>
              <a:gd name="connsiteX4" fmla="*/ 0 w 2863500"/>
              <a:gd name="connsiteY4" fmla="*/ 1010516 h 1034579"/>
              <a:gd name="connsiteX0" fmla="*/ 0 w 2863500"/>
              <a:gd name="connsiteY0" fmla="*/ 996081 h 1020144"/>
              <a:gd name="connsiteX1" fmla="*/ 1414835 w 2863500"/>
              <a:gd name="connsiteY1" fmla="*/ 81892 h 1020144"/>
              <a:gd name="connsiteX2" fmla="*/ 2863500 w 2863500"/>
              <a:gd name="connsiteY2" fmla="*/ 0 h 1020144"/>
              <a:gd name="connsiteX3" fmla="*/ 1411705 w 2863500"/>
              <a:gd name="connsiteY3" fmla="*/ 1020144 h 1020144"/>
              <a:gd name="connsiteX4" fmla="*/ 0 w 2863500"/>
              <a:gd name="connsiteY4" fmla="*/ 996081 h 1020144"/>
              <a:gd name="connsiteX0" fmla="*/ 0 w 2747986"/>
              <a:gd name="connsiteY0" fmla="*/ 914189 h 938252"/>
              <a:gd name="connsiteX1" fmla="*/ 1414835 w 2747986"/>
              <a:gd name="connsiteY1" fmla="*/ 0 h 938252"/>
              <a:gd name="connsiteX2" fmla="*/ 2747986 w 2747986"/>
              <a:gd name="connsiteY2" fmla="*/ 4818 h 938252"/>
              <a:gd name="connsiteX3" fmla="*/ 1411705 w 2747986"/>
              <a:gd name="connsiteY3" fmla="*/ 938252 h 938252"/>
              <a:gd name="connsiteX4" fmla="*/ 0 w 2747986"/>
              <a:gd name="connsiteY4" fmla="*/ 914189 h 938252"/>
              <a:gd name="connsiteX0" fmla="*/ 0 w 2747986"/>
              <a:gd name="connsiteY0" fmla="*/ 1227558 h 1251621"/>
              <a:gd name="connsiteX1" fmla="*/ 1810300 w 2747986"/>
              <a:gd name="connsiteY1" fmla="*/ 0 h 1251621"/>
              <a:gd name="connsiteX2" fmla="*/ 2747986 w 2747986"/>
              <a:gd name="connsiteY2" fmla="*/ 318187 h 1251621"/>
              <a:gd name="connsiteX3" fmla="*/ 1411705 w 2747986"/>
              <a:gd name="connsiteY3" fmla="*/ 1251621 h 1251621"/>
              <a:gd name="connsiteX4" fmla="*/ 0 w 2747986"/>
              <a:gd name="connsiteY4" fmla="*/ 1227558 h 1251621"/>
              <a:gd name="connsiteX0" fmla="*/ 0 w 2937480"/>
              <a:gd name="connsiteY0" fmla="*/ 1227558 h 1251621"/>
              <a:gd name="connsiteX1" fmla="*/ 1810300 w 2937480"/>
              <a:gd name="connsiteY1" fmla="*/ 0 h 1251621"/>
              <a:gd name="connsiteX2" fmla="*/ 2937480 w 2937480"/>
              <a:gd name="connsiteY2" fmla="*/ 13069 h 1251621"/>
              <a:gd name="connsiteX3" fmla="*/ 1411705 w 2937480"/>
              <a:gd name="connsiteY3" fmla="*/ 1251621 h 1251621"/>
              <a:gd name="connsiteX4" fmla="*/ 0 w 2937480"/>
              <a:gd name="connsiteY4" fmla="*/ 1227558 h 125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480" h="1251621">
                <a:moveTo>
                  <a:pt x="0" y="1227558"/>
                </a:moveTo>
                <a:lnTo>
                  <a:pt x="1810300" y="0"/>
                </a:lnTo>
                <a:lnTo>
                  <a:pt x="2937480" y="13069"/>
                </a:lnTo>
                <a:lnTo>
                  <a:pt x="1411705" y="1251621"/>
                </a:lnTo>
                <a:lnTo>
                  <a:pt x="0" y="1227558"/>
                </a:lnTo>
                <a:close/>
              </a:path>
            </a:pathLst>
          </a:custGeom>
          <a:solidFill>
            <a:srgbClr val="A9D18E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74871D-9A41-8646-BFE3-C00D320773F1}"/>
              </a:ext>
            </a:extLst>
          </p:cNvPr>
          <p:cNvSpPr/>
          <p:nvPr/>
        </p:nvSpPr>
        <p:spPr>
          <a:xfrm>
            <a:off x="6230090" y="743267"/>
            <a:ext cx="2867660" cy="1073468"/>
          </a:xfrm>
          <a:custGeom>
            <a:avLst/>
            <a:gdLst>
              <a:gd name="connsiteX0" fmla="*/ 0 w 3737811"/>
              <a:gd name="connsiteY0" fmla="*/ 1371600 h 1395663"/>
              <a:gd name="connsiteX1" fmla="*/ 2013284 w 3737811"/>
              <a:gd name="connsiteY1" fmla="*/ 0 h 1395663"/>
              <a:gd name="connsiteX2" fmla="*/ 3737811 w 3737811"/>
              <a:gd name="connsiteY2" fmla="*/ 16042 h 1395663"/>
              <a:gd name="connsiteX3" fmla="*/ 1211179 w 3737811"/>
              <a:gd name="connsiteY3" fmla="*/ 1395663 h 1395663"/>
              <a:gd name="connsiteX4" fmla="*/ 0 w 3737811"/>
              <a:gd name="connsiteY4" fmla="*/ 1371600 h 1395663"/>
              <a:gd name="connsiteX0" fmla="*/ 0 w 3150638"/>
              <a:gd name="connsiteY0" fmla="*/ 1371600 h 1395663"/>
              <a:gd name="connsiteX1" fmla="*/ 2013284 w 3150638"/>
              <a:gd name="connsiteY1" fmla="*/ 0 h 1395663"/>
              <a:gd name="connsiteX2" fmla="*/ 3150638 w 3150638"/>
              <a:gd name="connsiteY2" fmla="*/ 333804 h 1395663"/>
              <a:gd name="connsiteX3" fmla="*/ 1211179 w 3150638"/>
              <a:gd name="connsiteY3" fmla="*/ 1395663 h 1395663"/>
              <a:gd name="connsiteX4" fmla="*/ 0 w 3150638"/>
              <a:gd name="connsiteY4" fmla="*/ 1371600 h 1395663"/>
              <a:gd name="connsiteX0" fmla="*/ 0 w 3150638"/>
              <a:gd name="connsiteY0" fmla="*/ 1037796 h 1061859"/>
              <a:gd name="connsiteX1" fmla="*/ 1531960 w 3150638"/>
              <a:gd name="connsiteY1" fmla="*/ 3217 h 1061859"/>
              <a:gd name="connsiteX2" fmla="*/ 3150638 w 3150638"/>
              <a:gd name="connsiteY2" fmla="*/ 0 h 1061859"/>
              <a:gd name="connsiteX3" fmla="*/ 1211179 w 3150638"/>
              <a:gd name="connsiteY3" fmla="*/ 1061859 h 1061859"/>
              <a:gd name="connsiteX4" fmla="*/ 0 w 3150638"/>
              <a:gd name="connsiteY4" fmla="*/ 1037796 h 1061859"/>
              <a:gd name="connsiteX0" fmla="*/ 0 w 3150638"/>
              <a:gd name="connsiteY0" fmla="*/ 1037796 h 1061859"/>
              <a:gd name="connsiteX1" fmla="*/ 1416442 w 3150638"/>
              <a:gd name="connsiteY1" fmla="*/ 12850 h 1061859"/>
              <a:gd name="connsiteX2" fmla="*/ 3150638 w 3150638"/>
              <a:gd name="connsiteY2" fmla="*/ 0 h 1061859"/>
              <a:gd name="connsiteX3" fmla="*/ 1211179 w 3150638"/>
              <a:gd name="connsiteY3" fmla="*/ 1061859 h 1061859"/>
              <a:gd name="connsiteX4" fmla="*/ 0 w 3150638"/>
              <a:gd name="connsiteY4" fmla="*/ 1037796 h 1061859"/>
              <a:gd name="connsiteX0" fmla="*/ 0 w 3150638"/>
              <a:gd name="connsiteY0" fmla="*/ 1037796 h 1061859"/>
              <a:gd name="connsiteX1" fmla="*/ 1195032 w 3150638"/>
              <a:gd name="connsiteY1" fmla="*/ 147703 h 1061859"/>
              <a:gd name="connsiteX2" fmla="*/ 3150638 w 3150638"/>
              <a:gd name="connsiteY2" fmla="*/ 0 h 1061859"/>
              <a:gd name="connsiteX3" fmla="*/ 1211179 w 3150638"/>
              <a:gd name="connsiteY3" fmla="*/ 1061859 h 1061859"/>
              <a:gd name="connsiteX4" fmla="*/ 0 w 3150638"/>
              <a:gd name="connsiteY4" fmla="*/ 1037796 h 1061859"/>
              <a:gd name="connsiteX0" fmla="*/ 0 w 2823337"/>
              <a:gd name="connsiteY0" fmla="*/ 890093 h 914156"/>
              <a:gd name="connsiteX1" fmla="*/ 1195032 w 2823337"/>
              <a:gd name="connsiteY1" fmla="*/ 0 h 914156"/>
              <a:gd name="connsiteX2" fmla="*/ 2823337 w 2823337"/>
              <a:gd name="connsiteY2" fmla="*/ 25677 h 914156"/>
              <a:gd name="connsiteX3" fmla="*/ 1211179 w 2823337"/>
              <a:gd name="connsiteY3" fmla="*/ 914156 h 914156"/>
              <a:gd name="connsiteX4" fmla="*/ 0 w 2823337"/>
              <a:gd name="connsiteY4" fmla="*/ 890093 h 914156"/>
              <a:gd name="connsiteX0" fmla="*/ 0 w 2823337"/>
              <a:gd name="connsiteY0" fmla="*/ 864416 h 888479"/>
              <a:gd name="connsiteX1" fmla="*/ 1166149 w 2823337"/>
              <a:gd name="connsiteY1" fmla="*/ 12867 h 888479"/>
              <a:gd name="connsiteX2" fmla="*/ 2823337 w 2823337"/>
              <a:gd name="connsiteY2" fmla="*/ 0 h 888479"/>
              <a:gd name="connsiteX3" fmla="*/ 1211179 w 2823337"/>
              <a:gd name="connsiteY3" fmla="*/ 888479 h 888479"/>
              <a:gd name="connsiteX4" fmla="*/ 0 w 2823337"/>
              <a:gd name="connsiteY4" fmla="*/ 864416 h 888479"/>
              <a:gd name="connsiteX0" fmla="*/ 0 w 2963484"/>
              <a:gd name="connsiteY0" fmla="*/ 857467 h 881530"/>
              <a:gd name="connsiteX1" fmla="*/ 1166149 w 2963484"/>
              <a:gd name="connsiteY1" fmla="*/ 5918 h 881530"/>
              <a:gd name="connsiteX2" fmla="*/ 2963484 w 2963484"/>
              <a:gd name="connsiteY2" fmla="*/ 0 h 881530"/>
              <a:gd name="connsiteX3" fmla="*/ 1211179 w 2963484"/>
              <a:gd name="connsiteY3" fmla="*/ 881530 h 881530"/>
              <a:gd name="connsiteX4" fmla="*/ 0 w 2963484"/>
              <a:gd name="connsiteY4" fmla="*/ 857467 h 881530"/>
              <a:gd name="connsiteX0" fmla="*/ 0 w 2963484"/>
              <a:gd name="connsiteY0" fmla="*/ 1161491 h 1185554"/>
              <a:gd name="connsiteX1" fmla="*/ 1405143 w 2963484"/>
              <a:gd name="connsiteY1" fmla="*/ 0 h 1185554"/>
              <a:gd name="connsiteX2" fmla="*/ 2963484 w 2963484"/>
              <a:gd name="connsiteY2" fmla="*/ 304024 h 1185554"/>
              <a:gd name="connsiteX3" fmla="*/ 1211179 w 2963484"/>
              <a:gd name="connsiteY3" fmla="*/ 1185554 h 1185554"/>
              <a:gd name="connsiteX4" fmla="*/ 0 w 2963484"/>
              <a:gd name="connsiteY4" fmla="*/ 1161491 h 1185554"/>
              <a:gd name="connsiteX0" fmla="*/ 0 w 3474438"/>
              <a:gd name="connsiteY0" fmla="*/ 1161491 h 1185554"/>
              <a:gd name="connsiteX1" fmla="*/ 1405143 w 3474438"/>
              <a:gd name="connsiteY1" fmla="*/ 0 h 1185554"/>
              <a:gd name="connsiteX2" fmla="*/ 3474438 w 3474438"/>
              <a:gd name="connsiteY2" fmla="*/ 1985 h 1185554"/>
              <a:gd name="connsiteX3" fmla="*/ 1211179 w 3474438"/>
              <a:gd name="connsiteY3" fmla="*/ 1185554 h 1185554"/>
              <a:gd name="connsiteX4" fmla="*/ 0 w 3474438"/>
              <a:gd name="connsiteY4" fmla="*/ 1161491 h 1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438" h="1185554">
                <a:moveTo>
                  <a:pt x="0" y="1161491"/>
                </a:moveTo>
                <a:lnTo>
                  <a:pt x="1405143" y="0"/>
                </a:lnTo>
                <a:lnTo>
                  <a:pt x="3474438" y="1985"/>
                </a:lnTo>
                <a:lnTo>
                  <a:pt x="1211179" y="1185554"/>
                </a:lnTo>
                <a:lnTo>
                  <a:pt x="0" y="1161491"/>
                </a:lnTo>
                <a:close/>
              </a:path>
            </a:pathLst>
          </a:custGeom>
          <a:solidFill>
            <a:srgbClr val="8738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FE462A44-DC4B-6D4A-BBC3-48F880D544C4}"/>
              </a:ext>
            </a:extLst>
          </p:cNvPr>
          <p:cNvSpPr txBox="1">
            <a:spLocks noChangeArrowheads="1"/>
          </p:cNvSpPr>
          <p:nvPr/>
        </p:nvSpPr>
        <p:spPr bwMode="auto">
          <a:xfrm rot="20095146">
            <a:off x="1647911" y="966299"/>
            <a:ext cx="32654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TRANSITIONS/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UNSTRUCTURED TIME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18">
            <a:extLst>
              <a:ext uri="{FF2B5EF4-FFF2-40B4-BE49-F238E27FC236}">
                <a16:creationId xmlns:a16="http://schemas.microsoft.com/office/drawing/2014/main" id="{D154AED1-320C-1E45-8BC2-F0DADBB8DE63}"/>
              </a:ext>
            </a:extLst>
          </p:cNvPr>
          <p:cNvSpPr txBox="1">
            <a:spLocks noChangeArrowheads="1"/>
          </p:cNvSpPr>
          <p:nvPr/>
        </p:nvSpPr>
        <p:spPr bwMode="auto">
          <a:xfrm rot="19903324">
            <a:off x="2845674" y="1044420"/>
            <a:ext cx="3265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ADULTS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id="{F3005CC0-538B-D14D-90B1-B6E3E9AF4E7E}"/>
              </a:ext>
            </a:extLst>
          </p:cNvPr>
          <p:cNvSpPr txBox="1">
            <a:spLocks noChangeArrowheads="1"/>
          </p:cNvSpPr>
          <p:nvPr/>
        </p:nvSpPr>
        <p:spPr bwMode="auto">
          <a:xfrm rot="19589513">
            <a:off x="4372575" y="1018986"/>
            <a:ext cx="3265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PEERS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 Box 20">
            <a:extLst>
              <a:ext uri="{FF2B5EF4-FFF2-40B4-BE49-F238E27FC236}">
                <a16:creationId xmlns:a16="http://schemas.microsoft.com/office/drawing/2014/main" id="{6591BDD9-4CE1-D84C-854E-78633CF390B7}"/>
              </a:ext>
            </a:extLst>
          </p:cNvPr>
          <p:cNvSpPr txBox="1">
            <a:spLocks noChangeArrowheads="1"/>
          </p:cNvSpPr>
          <p:nvPr/>
        </p:nvSpPr>
        <p:spPr bwMode="auto">
          <a:xfrm rot="19108590">
            <a:off x="6452182" y="1020358"/>
            <a:ext cx="18748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riangle 1">
            <a:extLst>
              <a:ext uri="{FF2B5EF4-FFF2-40B4-BE49-F238E27FC236}">
                <a16:creationId xmlns:a16="http://schemas.microsoft.com/office/drawing/2014/main" id="{02E03FCC-3D1A-4D4A-A23E-45420F57291F}"/>
              </a:ext>
            </a:extLst>
          </p:cNvPr>
          <p:cNvSpPr/>
          <p:nvPr/>
        </p:nvSpPr>
        <p:spPr>
          <a:xfrm rot="10800000">
            <a:off x="1482829" y="1835150"/>
            <a:ext cx="2152015" cy="4983480"/>
          </a:xfrm>
          <a:custGeom>
            <a:avLst/>
            <a:gdLst>
              <a:gd name="connsiteX0" fmla="*/ 0 w 1562100"/>
              <a:gd name="connsiteY0" fmla="*/ 5524500 h 5524500"/>
              <a:gd name="connsiteX1" fmla="*/ 0 w 1562100"/>
              <a:gd name="connsiteY1" fmla="*/ 0 h 5524500"/>
              <a:gd name="connsiteX2" fmla="*/ 1562100 w 1562100"/>
              <a:gd name="connsiteY2" fmla="*/ 5524500 h 5524500"/>
              <a:gd name="connsiteX3" fmla="*/ 0 w 1562100"/>
              <a:gd name="connsiteY3" fmla="*/ 5524500 h 5524500"/>
              <a:gd name="connsiteX0" fmla="*/ 685800 w 2247900"/>
              <a:gd name="connsiteY0" fmla="*/ 5562600 h 5562600"/>
              <a:gd name="connsiteX1" fmla="*/ 0 w 2247900"/>
              <a:gd name="connsiteY1" fmla="*/ 0 h 5562600"/>
              <a:gd name="connsiteX2" fmla="*/ 2247900 w 2247900"/>
              <a:gd name="connsiteY2" fmla="*/ 5562600 h 5562600"/>
              <a:gd name="connsiteX3" fmla="*/ 685800 w 2247900"/>
              <a:gd name="connsiteY3" fmla="*/ 5562600 h 5562600"/>
              <a:gd name="connsiteX0" fmla="*/ 809786 w 2247900"/>
              <a:gd name="connsiteY0" fmla="*/ 5562600 h 5562600"/>
              <a:gd name="connsiteX1" fmla="*/ 0 w 2247900"/>
              <a:gd name="connsiteY1" fmla="*/ 0 h 5562600"/>
              <a:gd name="connsiteX2" fmla="*/ 2247900 w 2247900"/>
              <a:gd name="connsiteY2" fmla="*/ 5562600 h 5562600"/>
              <a:gd name="connsiteX3" fmla="*/ 809786 w 2247900"/>
              <a:gd name="connsiteY3" fmla="*/ 5562600 h 5562600"/>
              <a:gd name="connsiteX0" fmla="*/ 714093 w 2152207"/>
              <a:gd name="connsiteY0" fmla="*/ 5155630 h 5155630"/>
              <a:gd name="connsiteX1" fmla="*/ 0 w 2152207"/>
              <a:gd name="connsiteY1" fmla="*/ 0 h 5155630"/>
              <a:gd name="connsiteX2" fmla="*/ 2152207 w 2152207"/>
              <a:gd name="connsiteY2" fmla="*/ 5155630 h 5155630"/>
              <a:gd name="connsiteX3" fmla="*/ 714093 w 2152207"/>
              <a:gd name="connsiteY3" fmla="*/ 5155630 h 515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207" h="5155630">
                <a:moveTo>
                  <a:pt x="714093" y="5155630"/>
                </a:moveTo>
                <a:lnTo>
                  <a:pt x="0" y="0"/>
                </a:lnTo>
                <a:lnTo>
                  <a:pt x="2152207" y="5155630"/>
                </a:lnTo>
                <a:lnTo>
                  <a:pt x="714093" y="5155630"/>
                </a:lnTo>
                <a:close/>
              </a:path>
            </a:pathLst>
          </a:custGeom>
          <a:gradFill>
            <a:gsLst>
              <a:gs pos="55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Triangle 4">
            <a:extLst>
              <a:ext uri="{FF2B5EF4-FFF2-40B4-BE49-F238E27FC236}">
                <a16:creationId xmlns:a16="http://schemas.microsoft.com/office/drawing/2014/main" id="{C223F276-AF64-AF40-9FF3-24488D6DAD16}"/>
              </a:ext>
            </a:extLst>
          </p:cNvPr>
          <p:cNvSpPr/>
          <p:nvPr/>
        </p:nvSpPr>
        <p:spPr>
          <a:xfrm rot="10800000">
            <a:off x="3013814" y="1845310"/>
            <a:ext cx="1406525" cy="5012690"/>
          </a:xfrm>
          <a:custGeom>
            <a:avLst/>
            <a:gdLst>
              <a:gd name="connsiteX0" fmla="*/ 0 w 1511300"/>
              <a:gd name="connsiteY0" fmla="*/ 5537200 h 5537200"/>
              <a:gd name="connsiteX1" fmla="*/ 1511300 w 1511300"/>
              <a:gd name="connsiteY1" fmla="*/ 0 h 5537200"/>
              <a:gd name="connsiteX2" fmla="*/ 1511300 w 1511300"/>
              <a:gd name="connsiteY2" fmla="*/ 5537200 h 5537200"/>
              <a:gd name="connsiteX3" fmla="*/ 0 w 1511300"/>
              <a:gd name="connsiteY3" fmla="*/ 5537200 h 5537200"/>
              <a:gd name="connsiteX0" fmla="*/ 0 w 1511300"/>
              <a:gd name="connsiteY0" fmla="*/ 5575300 h 5575300"/>
              <a:gd name="connsiteX1" fmla="*/ 838200 w 1511300"/>
              <a:gd name="connsiteY1" fmla="*/ 0 h 5575300"/>
              <a:gd name="connsiteX2" fmla="*/ 1511300 w 1511300"/>
              <a:gd name="connsiteY2" fmla="*/ 5575300 h 5575300"/>
              <a:gd name="connsiteX3" fmla="*/ 0 w 1511300"/>
              <a:gd name="connsiteY3" fmla="*/ 5575300 h 5575300"/>
              <a:gd name="connsiteX0" fmla="*/ 0 w 1650785"/>
              <a:gd name="connsiteY0" fmla="*/ 5575300 h 5575300"/>
              <a:gd name="connsiteX1" fmla="*/ 838200 w 1650785"/>
              <a:gd name="connsiteY1" fmla="*/ 0 h 5575300"/>
              <a:gd name="connsiteX2" fmla="*/ 1650785 w 1650785"/>
              <a:gd name="connsiteY2" fmla="*/ 5559551 h 5575300"/>
              <a:gd name="connsiteX3" fmla="*/ 0 w 1650785"/>
              <a:gd name="connsiteY3" fmla="*/ 5575300 h 5575300"/>
              <a:gd name="connsiteX0" fmla="*/ 0 w 1495763"/>
              <a:gd name="connsiteY0" fmla="*/ 5528052 h 5559551"/>
              <a:gd name="connsiteX1" fmla="*/ 683178 w 1495763"/>
              <a:gd name="connsiteY1" fmla="*/ 0 h 5559551"/>
              <a:gd name="connsiteX2" fmla="*/ 1495763 w 1495763"/>
              <a:gd name="connsiteY2" fmla="*/ 5559551 h 5559551"/>
              <a:gd name="connsiteX3" fmla="*/ 0 w 1495763"/>
              <a:gd name="connsiteY3" fmla="*/ 5528052 h 5559551"/>
              <a:gd name="connsiteX0" fmla="*/ 0 w 1418221"/>
              <a:gd name="connsiteY0" fmla="*/ 5559554 h 5559554"/>
              <a:gd name="connsiteX1" fmla="*/ 605636 w 1418221"/>
              <a:gd name="connsiteY1" fmla="*/ 0 h 5559554"/>
              <a:gd name="connsiteX2" fmla="*/ 1418221 w 1418221"/>
              <a:gd name="connsiteY2" fmla="*/ 5559551 h 5559554"/>
              <a:gd name="connsiteX3" fmla="*/ 0 w 1418221"/>
              <a:gd name="connsiteY3" fmla="*/ 5559554 h 5559554"/>
              <a:gd name="connsiteX0" fmla="*/ 0 w 1418221"/>
              <a:gd name="connsiteY0" fmla="*/ 5559554 h 5559554"/>
              <a:gd name="connsiteX1" fmla="*/ 605636 w 1418221"/>
              <a:gd name="connsiteY1" fmla="*/ 0 h 5559554"/>
              <a:gd name="connsiteX2" fmla="*/ 1418221 w 1418221"/>
              <a:gd name="connsiteY2" fmla="*/ 5559551 h 5559554"/>
              <a:gd name="connsiteX3" fmla="*/ 0 w 1418221"/>
              <a:gd name="connsiteY3" fmla="*/ 5559554 h 5559554"/>
              <a:gd name="connsiteX0" fmla="*/ 0 w 1418221"/>
              <a:gd name="connsiteY0" fmla="*/ 5559554 h 5559554"/>
              <a:gd name="connsiteX1" fmla="*/ 609633 w 1418221"/>
              <a:gd name="connsiteY1" fmla="*/ 254006 h 5559554"/>
              <a:gd name="connsiteX2" fmla="*/ 605636 w 1418221"/>
              <a:gd name="connsiteY2" fmla="*/ 0 h 5559554"/>
              <a:gd name="connsiteX3" fmla="*/ 1418221 w 1418221"/>
              <a:gd name="connsiteY3" fmla="*/ 5559551 h 5559554"/>
              <a:gd name="connsiteX4" fmla="*/ 0 w 1418221"/>
              <a:gd name="connsiteY4" fmla="*/ 5559554 h 5559554"/>
              <a:gd name="connsiteX0" fmla="*/ 0 w 1418221"/>
              <a:gd name="connsiteY0" fmla="*/ 5343442 h 5343442"/>
              <a:gd name="connsiteX1" fmla="*/ 609633 w 1418221"/>
              <a:gd name="connsiteY1" fmla="*/ 37894 h 5343442"/>
              <a:gd name="connsiteX2" fmla="*/ 616276 w 1418221"/>
              <a:gd name="connsiteY2" fmla="*/ 0 h 5343442"/>
              <a:gd name="connsiteX3" fmla="*/ 1418221 w 1418221"/>
              <a:gd name="connsiteY3" fmla="*/ 5343439 h 5343442"/>
              <a:gd name="connsiteX4" fmla="*/ 0 w 1418221"/>
              <a:gd name="connsiteY4" fmla="*/ 5343442 h 5343442"/>
              <a:gd name="connsiteX0" fmla="*/ 0 w 1407582"/>
              <a:gd name="connsiteY0" fmla="*/ 5084104 h 5343439"/>
              <a:gd name="connsiteX1" fmla="*/ 598994 w 1407582"/>
              <a:gd name="connsiteY1" fmla="*/ 37894 h 5343439"/>
              <a:gd name="connsiteX2" fmla="*/ 605637 w 1407582"/>
              <a:gd name="connsiteY2" fmla="*/ 0 h 5343439"/>
              <a:gd name="connsiteX3" fmla="*/ 1407582 w 1407582"/>
              <a:gd name="connsiteY3" fmla="*/ 5343439 h 5343439"/>
              <a:gd name="connsiteX4" fmla="*/ 0 w 1407582"/>
              <a:gd name="connsiteY4" fmla="*/ 5084104 h 5343439"/>
              <a:gd name="connsiteX0" fmla="*/ 0 w 1407582"/>
              <a:gd name="connsiteY0" fmla="*/ 5084104 h 5094907"/>
              <a:gd name="connsiteX1" fmla="*/ 598994 w 1407582"/>
              <a:gd name="connsiteY1" fmla="*/ 37894 h 5094907"/>
              <a:gd name="connsiteX2" fmla="*/ 605637 w 1407582"/>
              <a:gd name="connsiteY2" fmla="*/ 0 h 5094907"/>
              <a:gd name="connsiteX3" fmla="*/ 1407582 w 1407582"/>
              <a:gd name="connsiteY3" fmla="*/ 5094907 h 5094907"/>
              <a:gd name="connsiteX4" fmla="*/ 0 w 1407582"/>
              <a:gd name="connsiteY4" fmla="*/ 5084104 h 509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582" h="5094907">
                <a:moveTo>
                  <a:pt x="0" y="5084104"/>
                </a:moveTo>
                <a:cubicBezTo>
                  <a:pt x="199665" y="3268764"/>
                  <a:pt x="399329" y="1853234"/>
                  <a:pt x="598994" y="37894"/>
                </a:cubicBezTo>
                <a:cubicBezTo>
                  <a:pt x="597662" y="-46775"/>
                  <a:pt x="606969" y="84669"/>
                  <a:pt x="605637" y="0"/>
                </a:cubicBezTo>
                <a:lnTo>
                  <a:pt x="1407582" y="5094907"/>
                </a:lnTo>
                <a:lnTo>
                  <a:pt x="0" y="5084104"/>
                </a:lnTo>
                <a:close/>
              </a:path>
            </a:pathLst>
          </a:custGeom>
          <a:gradFill>
            <a:gsLst>
              <a:gs pos="47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Triangle 8">
            <a:extLst>
              <a:ext uri="{FF2B5EF4-FFF2-40B4-BE49-F238E27FC236}">
                <a16:creationId xmlns:a16="http://schemas.microsoft.com/office/drawing/2014/main" id="{AE8968A0-A3FB-C648-9666-34C22E314DC9}"/>
              </a:ext>
            </a:extLst>
          </p:cNvPr>
          <p:cNvSpPr/>
          <p:nvPr/>
        </p:nvSpPr>
        <p:spPr>
          <a:xfrm rot="10800000" flipH="1">
            <a:off x="3981554" y="1866900"/>
            <a:ext cx="2028825" cy="4970780"/>
          </a:xfrm>
          <a:custGeom>
            <a:avLst/>
            <a:gdLst>
              <a:gd name="connsiteX0" fmla="*/ 0 w 1625600"/>
              <a:gd name="connsiteY0" fmla="*/ 5638800 h 5638800"/>
              <a:gd name="connsiteX1" fmla="*/ 0 w 1625600"/>
              <a:gd name="connsiteY1" fmla="*/ 0 h 5638800"/>
              <a:gd name="connsiteX2" fmla="*/ 1625600 w 1625600"/>
              <a:gd name="connsiteY2" fmla="*/ 5638800 h 5638800"/>
              <a:gd name="connsiteX3" fmla="*/ 0 w 1625600"/>
              <a:gd name="connsiteY3" fmla="*/ 5638800 h 5638800"/>
              <a:gd name="connsiteX0" fmla="*/ 1308100 w 2933700"/>
              <a:gd name="connsiteY0" fmla="*/ 5537200 h 5537200"/>
              <a:gd name="connsiteX1" fmla="*/ 0 w 2933700"/>
              <a:gd name="connsiteY1" fmla="*/ 0 h 5537200"/>
              <a:gd name="connsiteX2" fmla="*/ 2933700 w 2933700"/>
              <a:gd name="connsiteY2" fmla="*/ 5537200 h 5537200"/>
              <a:gd name="connsiteX3" fmla="*/ 1308100 w 2933700"/>
              <a:gd name="connsiteY3" fmla="*/ 5537200 h 5537200"/>
              <a:gd name="connsiteX0" fmla="*/ 1422400 w 2933700"/>
              <a:gd name="connsiteY0" fmla="*/ 5511800 h 5537200"/>
              <a:gd name="connsiteX1" fmla="*/ 0 w 2933700"/>
              <a:gd name="connsiteY1" fmla="*/ 0 h 5537200"/>
              <a:gd name="connsiteX2" fmla="*/ 2933700 w 2933700"/>
              <a:gd name="connsiteY2" fmla="*/ 5537200 h 5537200"/>
              <a:gd name="connsiteX3" fmla="*/ 1422400 w 2933700"/>
              <a:gd name="connsiteY3" fmla="*/ 5511800 h 5537200"/>
              <a:gd name="connsiteX0" fmla="*/ 1422400 w 2921000"/>
              <a:gd name="connsiteY0" fmla="*/ 5511800 h 5511800"/>
              <a:gd name="connsiteX1" fmla="*/ 0 w 2921000"/>
              <a:gd name="connsiteY1" fmla="*/ 0 h 5511800"/>
              <a:gd name="connsiteX2" fmla="*/ 2921000 w 2921000"/>
              <a:gd name="connsiteY2" fmla="*/ 5499100 h 5511800"/>
              <a:gd name="connsiteX3" fmla="*/ 1422400 w 2921000"/>
              <a:gd name="connsiteY3" fmla="*/ 5511800 h 5511800"/>
              <a:gd name="connsiteX0" fmla="*/ 1422400 w 2984500"/>
              <a:gd name="connsiteY0" fmla="*/ 5511800 h 5511800"/>
              <a:gd name="connsiteX1" fmla="*/ 0 w 2984500"/>
              <a:gd name="connsiteY1" fmla="*/ 0 h 5511800"/>
              <a:gd name="connsiteX2" fmla="*/ 2984500 w 2984500"/>
              <a:gd name="connsiteY2" fmla="*/ 5499100 h 5511800"/>
              <a:gd name="connsiteX3" fmla="*/ 1422400 w 2984500"/>
              <a:gd name="connsiteY3" fmla="*/ 5511800 h 5511800"/>
              <a:gd name="connsiteX0" fmla="*/ 1511300 w 2984500"/>
              <a:gd name="connsiteY0" fmla="*/ 5511800 h 5511800"/>
              <a:gd name="connsiteX1" fmla="*/ 0 w 2984500"/>
              <a:gd name="connsiteY1" fmla="*/ 0 h 5511800"/>
              <a:gd name="connsiteX2" fmla="*/ 2984500 w 2984500"/>
              <a:gd name="connsiteY2" fmla="*/ 5499100 h 5511800"/>
              <a:gd name="connsiteX3" fmla="*/ 1511300 w 2984500"/>
              <a:gd name="connsiteY3" fmla="*/ 5511800 h 5511800"/>
              <a:gd name="connsiteX0" fmla="*/ 1485900 w 2984500"/>
              <a:gd name="connsiteY0" fmla="*/ 5511800 h 5511800"/>
              <a:gd name="connsiteX1" fmla="*/ 0 w 2984500"/>
              <a:gd name="connsiteY1" fmla="*/ 0 h 5511800"/>
              <a:gd name="connsiteX2" fmla="*/ 2984500 w 2984500"/>
              <a:gd name="connsiteY2" fmla="*/ 5499100 h 5511800"/>
              <a:gd name="connsiteX3" fmla="*/ 1485900 w 2984500"/>
              <a:gd name="connsiteY3" fmla="*/ 5511800 h 5511800"/>
              <a:gd name="connsiteX0" fmla="*/ 990600 w 2489200"/>
              <a:gd name="connsiteY0" fmla="*/ 5511800 h 5511800"/>
              <a:gd name="connsiteX1" fmla="*/ 0 w 2489200"/>
              <a:gd name="connsiteY1" fmla="*/ 0 h 5511800"/>
              <a:gd name="connsiteX2" fmla="*/ 2489200 w 2489200"/>
              <a:gd name="connsiteY2" fmla="*/ 5499100 h 5511800"/>
              <a:gd name="connsiteX3" fmla="*/ 990600 w 2489200"/>
              <a:gd name="connsiteY3" fmla="*/ 5511800 h 5511800"/>
              <a:gd name="connsiteX0" fmla="*/ 990600 w 2286000"/>
              <a:gd name="connsiteY0" fmla="*/ 5511800 h 5511800"/>
              <a:gd name="connsiteX1" fmla="*/ 0 w 2286000"/>
              <a:gd name="connsiteY1" fmla="*/ 0 h 5511800"/>
              <a:gd name="connsiteX2" fmla="*/ 2286000 w 2286000"/>
              <a:gd name="connsiteY2" fmla="*/ 5499100 h 5511800"/>
              <a:gd name="connsiteX3" fmla="*/ 990600 w 2286000"/>
              <a:gd name="connsiteY3" fmla="*/ 5511800 h 5511800"/>
              <a:gd name="connsiteX0" fmla="*/ 990600 w 2159000"/>
              <a:gd name="connsiteY0" fmla="*/ 5511800 h 5511800"/>
              <a:gd name="connsiteX1" fmla="*/ 0 w 2159000"/>
              <a:gd name="connsiteY1" fmla="*/ 0 h 5511800"/>
              <a:gd name="connsiteX2" fmla="*/ 2159000 w 2159000"/>
              <a:gd name="connsiteY2" fmla="*/ 5499100 h 5511800"/>
              <a:gd name="connsiteX3" fmla="*/ 990600 w 2159000"/>
              <a:gd name="connsiteY3" fmla="*/ 5511800 h 5511800"/>
              <a:gd name="connsiteX0" fmla="*/ 990600 w 2260600"/>
              <a:gd name="connsiteY0" fmla="*/ 5511800 h 5511800"/>
              <a:gd name="connsiteX1" fmla="*/ 0 w 2260600"/>
              <a:gd name="connsiteY1" fmla="*/ 0 h 5511800"/>
              <a:gd name="connsiteX2" fmla="*/ 2260600 w 2260600"/>
              <a:gd name="connsiteY2" fmla="*/ 5486400 h 5511800"/>
              <a:gd name="connsiteX3" fmla="*/ 990600 w 2260600"/>
              <a:gd name="connsiteY3" fmla="*/ 5511800 h 5511800"/>
              <a:gd name="connsiteX0" fmla="*/ 1244600 w 2514600"/>
              <a:gd name="connsiteY0" fmla="*/ 5537200 h 5537200"/>
              <a:gd name="connsiteX1" fmla="*/ 0 w 2514600"/>
              <a:gd name="connsiteY1" fmla="*/ 0 h 5537200"/>
              <a:gd name="connsiteX2" fmla="*/ 2514600 w 2514600"/>
              <a:gd name="connsiteY2" fmla="*/ 5511800 h 5537200"/>
              <a:gd name="connsiteX3" fmla="*/ 1244600 w 2514600"/>
              <a:gd name="connsiteY3" fmla="*/ 5537200 h 5537200"/>
              <a:gd name="connsiteX0" fmla="*/ 1244600 w 2385093"/>
              <a:gd name="connsiteY0" fmla="*/ 5537200 h 5537200"/>
              <a:gd name="connsiteX1" fmla="*/ 0 w 2385093"/>
              <a:gd name="connsiteY1" fmla="*/ 0 h 5537200"/>
              <a:gd name="connsiteX2" fmla="*/ 2385093 w 2385093"/>
              <a:gd name="connsiteY2" fmla="*/ 5499072 h 5537200"/>
              <a:gd name="connsiteX3" fmla="*/ 1244600 w 2385093"/>
              <a:gd name="connsiteY3" fmla="*/ 5537200 h 5537200"/>
              <a:gd name="connsiteX0" fmla="*/ 1244600 w 2417470"/>
              <a:gd name="connsiteY0" fmla="*/ 5537200 h 5537200"/>
              <a:gd name="connsiteX1" fmla="*/ 0 w 2417470"/>
              <a:gd name="connsiteY1" fmla="*/ 0 h 5537200"/>
              <a:gd name="connsiteX2" fmla="*/ 2417470 w 2417470"/>
              <a:gd name="connsiteY2" fmla="*/ 5511802 h 5537200"/>
              <a:gd name="connsiteX3" fmla="*/ 1244600 w 2417470"/>
              <a:gd name="connsiteY3" fmla="*/ 5537200 h 5537200"/>
              <a:gd name="connsiteX0" fmla="*/ 715778 w 1888648"/>
              <a:gd name="connsiteY0" fmla="*/ 5562658 h 5562658"/>
              <a:gd name="connsiteX1" fmla="*/ 0 w 1888648"/>
              <a:gd name="connsiteY1" fmla="*/ 0 h 5562658"/>
              <a:gd name="connsiteX2" fmla="*/ 1888648 w 1888648"/>
              <a:gd name="connsiteY2" fmla="*/ 5537260 h 5562658"/>
              <a:gd name="connsiteX3" fmla="*/ 715778 w 1888648"/>
              <a:gd name="connsiteY3" fmla="*/ 5562658 h 5562658"/>
              <a:gd name="connsiteX0" fmla="*/ 708582 w 1888648"/>
              <a:gd name="connsiteY0" fmla="*/ 5537200 h 5537260"/>
              <a:gd name="connsiteX1" fmla="*/ 0 w 1888648"/>
              <a:gd name="connsiteY1" fmla="*/ 0 h 5537260"/>
              <a:gd name="connsiteX2" fmla="*/ 1888648 w 1888648"/>
              <a:gd name="connsiteY2" fmla="*/ 5537260 h 5537260"/>
              <a:gd name="connsiteX3" fmla="*/ 708582 w 1888648"/>
              <a:gd name="connsiteY3" fmla="*/ 5537200 h 5537260"/>
              <a:gd name="connsiteX0" fmla="*/ 537320 w 1888648"/>
              <a:gd name="connsiteY0" fmla="*/ 5537200 h 5537260"/>
              <a:gd name="connsiteX1" fmla="*/ 0 w 1888648"/>
              <a:gd name="connsiteY1" fmla="*/ 0 h 5537260"/>
              <a:gd name="connsiteX2" fmla="*/ 1888648 w 1888648"/>
              <a:gd name="connsiteY2" fmla="*/ 5537260 h 5537260"/>
              <a:gd name="connsiteX3" fmla="*/ 537320 w 1888648"/>
              <a:gd name="connsiteY3" fmla="*/ 5537200 h 5537260"/>
              <a:gd name="connsiteX0" fmla="*/ 537320 w 1770082"/>
              <a:gd name="connsiteY0" fmla="*/ 5537200 h 5537260"/>
              <a:gd name="connsiteX1" fmla="*/ 0 w 1770082"/>
              <a:gd name="connsiteY1" fmla="*/ 0 h 5537260"/>
              <a:gd name="connsiteX2" fmla="*/ 1770082 w 1770082"/>
              <a:gd name="connsiteY2" fmla="*/ 5537260 h 5537260"/>
              <a:gd name="connsiteX3" fmla="*/ 537320 w 1770082"/>
              <a:gd name="connsiteY3" fmla="*/ 5537200 h 5537260"/>
              <a:gd name="connsiteX0" fmla="*/ 492125 w 1724887"/>
              <a:gd name="connsiteY0" fmla="*/ 5266823 h 5266883"/>
              <a:gd name="connsiteX1" fmla="*/ 0 w 1724887"/>
              <a:gd name="connsiteY1" fmla="*/ 0 h 5266883"/>
              <a:gd name="connsiteX2" fmla="*/ 1724887 w 1724887"/>
              <a:gd name="connsiteY2" fmla="*/ 5266883 h 5266883"/>
              <a:gd name="connsiteX3" fmla="*/ 492125 w 1724887"/>
              <a:gd name="connsiteY3" fmla="*/ 5266823 h 52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887" h="5266883">
                <a:moveTo>
                  <a:pt x="492125" y="5266823"/>
                </a:moveTo>
                <a:lnTo>
                  <a:pt x="0" y="0"/>
                </a:lnTo>
                <a:lnTo>
                  <a:pt x="1724887" y="5266883"/>
                </a:lnTo>
                <a:lnTo>
                  <a:pt x="492125" y="5266823"/>
                </a:lnTo>
                <a:close/>
              </a:path>
            </a:pathLst>
          </a:custGeom>
          <a:gradFill>
            <a:gsLst>
              <a:gs pos="47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Triangle 9">
            <a:extLst>
              <a:ext uri="{FF2B5EF4-FFF2-40B4-BE49-F238E27FC236}">
                <a16:creationId xmlns:a16="http://schemas.microsoft.com/office/drawing/2014/main" id="{4AC7CC52-D154-CC47-B36E-4CB045C18907}"/>
              </a:ext>
            </a:extLst>
          </p:cNvPr>
          <p:cNvSpPr/>
          <p:nvPr/>
        </p:nvSpPr>
        <p:spPr>
          <a:xfrm rot="10800000">
            <a:off x="4087599" y="1866900"/>
            <a:ext cx="3326130" cy="4970780"/>
          </a:xfrm>
          <a:custGeom>
            <a:avLst/>
            <a:gdLst>
              <a:gd name="connsiteX0" fmla="*/ 0 w 1739900"/>
              <a:gd name="connsiteY0" fmla="*/ 5613400 h 5613400"/>
              <a:gd name="connsiteX1" fmla="*/ 1564831 w 1739900"/>
              <a:gd name="connsiteY1" fmla="*/ 0 h 5613400"/>
              <a:gd name="connsiteX2" fmla="*/ 1739900 w 1739900"/>
              <a:gd name="connsiteY2" fmla="*/ 5613400 h 5613400"/>
              <a:gd name="connsiteX3" fmla="*/ 0 w 1739900"/>
              <a:gd name="connsiteY3" fmla="*/ 5613400 h 5613400"/>
              <a:gd name="connsiteX0" fmla="*/ 0 w 3749231"/>
              <a:gd name="connsiteY0" fmla="*/ 5600700 h 5600700"/>
              <a:gd name="connsiteX1" fmla="*/ 3749231 w 3749231"/>
              <a:gd name="connsiteY1" fmla="*/ 0 h 5600700"/>
              <a:gd name="connsiteX2" fmla="*/ 1739900 w 3749231"/>
              <a:gd name="connsiteY2" fmla="*/ 5600700 h 5600700"/>
              <a:gd name="connsiteX3" fmla="*/ 0 w 3749231"/>
              <a:gd name="connsiteY3" fmla="*/ 5600700 h 5600700"/>
              <a:gd name="connsiteX0" fmla="*/ 0 w 3749231"/>
              <a:gd name="connsiteY0" fmla="*/ 5600700 h 5600700"/>
              <a:gd name="connsiteX1" fmla="*/ 3749231 w 3749231"/>
              <a:gd name="connsiteY1" fmla="*/ 0 h 5600700"/>
              <a:gd name="connsiteX2" fmla="*/ 1168371 w 3749231"/>
              <a:gd name="connsiteY2" fmla="*/ 5537200 h 5600700"/>
              <a:gd name="connsiteX3" fmla="*/ 0 w 3749231"/>
              <a:gd name="connsiteY3" fmla="*/ 5600700 h 5600700"/>
              <a:gd name="connsiteX0" fmla="*/ 0 w 3990543"/>
              <a:gd name="connsiteY0" fmla="*/ 5562600 h 5562600"/>
              <a:gd name="connsiteX1" fmla="*/ 3990543 w 3990543"/>
              <a:gd name="connsiteY1" fmla="*/ 0 h 5562600"/>
              <a:gd name="connsiteX2" fmla="*/ 1409683 w 3990543"/>
              <a:gd name="connsiteY2" fmla="*/ 5537200 h 5562600"/>
              <a:gd name="connsiteX3" fmla="*/ 0 w 3990543"/>
              <a:gd name="connsiteY3" fmla="*/ 5562600 h 5562600"/>
              <a:gd name="connsiteX0" fmla="*/ 0 w 3990543"/>
              <a:gd name="connsiteY0" fmla="*/ 5562600 h 5562600"/>
              <a:gd name="connsiteX1" fmla="*/ 3990543 w 3990543"/>
              <a:gd name="connsiteY1" fmla="*/ 0 h 5562600"/>
              <a:gd name="connsiteX2" fmla="*/ 1409683 w 3990543"/>
              <a:gd name="connsiteY2" fmla="*/ 5537200 h 5562600"/>
              <a:gd name="connsiteX3" fmla="*/ 0 w 3990543"/>
              <a:gd name="connsiteY3" fmla="*/ 5562600 h 5562600"/>
              <a:gd name="connsiteX0" fmla="*/ 0 w 3990543"/>
              <a:gd name="connsiteY0" fmla="*/ 5511800 h 5537200"/>
              <a:gd name="connsiteX1" fmla="*/ 3990543 w 3990543"/>
              <a:gd name="connsiteY1" fmla="*/ 0 h 5537200"/>
              <a:gd name="connsiteX2" fmla="*/ 1409683 w 3990543"/>
              <a:gd name="connsiteY2" fmla="*/ 5537200 h 5537200"/>
              <a:gd name="connsiteX3" fmla="*/ 0 w 3990543"/>
              <a:gd name="connsiteY3" fmla="*/ 5511800 h 5537200"/>
              <a:gd name="connsiteX0" fmla="*/ 0 w 3990543"/>
              <a:gd name="connsiteY0" fmla="*/ 5537200 h 5537200"/>
              <a:gd name="connsiteX1" fmla="*/ 3990543 w 3990543"/>
              <a:gd name="connsiteY1" fmla="*/ 0 h 5537200"/>
              <a:gd name="connsiteX2" fmla="*/ 1409683 w 3990543"/>
              <a:gd name="connsiteY2" fmla="*/ 5537200 h 5537200"/>
              <a:gd name="connsiteX3" fmla="*/ 0 w 3990543"/>
              <a:gd name="connsiteY3" fmla="*/ 5537200 h 5537200"/>
              <a:gd name="connsiteX0" fmla="*/ 0 w 4003244"/>
              <a:gd name="connsiteY0" fmla="*/ 5511800 h 5511800"/>
              <a:gd name="connsiteX1" fmla="*/ 4003244 w 4003244"/>
              <a:gd name="connsiteY1" fmla="*/ 0 h 5511800"/>
              <a:gd name="connsiteX2" fmla="*/ 1409683 w 4003244"/>
              <a:gd name="connsiteY2" fmla="*/ 5511800 h 5511800"/>
              <a:gd name="connsiteX3" fmla="*/ 0 w 4003244"/>
              <a:gd name="connsiteY3" fmla="*/ 5511800 h 5511800"/>
              <a:gd name="connsiteX0" fmla="*/ 0 w 4003244"/>
              <a:gd name="connsiteY0" fmla="*/ 5511800 h 5524500"/>
              <a:gd name="connsiteX1" fmla="*/ 4003244 w 4003244"/>
              <a:gd name="connsiteY1" fmla="*/ 0 h 5524500"/>
              <a:gd name="connsiteX2" fmla="*/ 1092167 w 4003244"/>
              <a:gd name="connsiteY2" fmla="*/ 5524500 h 5524500"/>
              <a:gd name="connsiteX3" fmla="*/ 0 w 4003244"/>
              <a:gd name="connsiteY3" fmla="*/ 5511800 h 5524500"/>
              <a:gd name="connsiteX0" fmla="*/ 0 w 3507919"/>
              <a:gd name="connsiteY0" fmla="*/ 5537200 h 5549900"/>
              <a:gd name="connsiteX1" fmla="*/ 3507919 w 3507919"/>
              <a:gd name="connsiteY1" fmla="*/ 0 h 5549900"/>
              <a:gd name="connsiteX2" fmla="*/ 1092167 w 3507919"/>
              <a:gd name="connsiteY2" fmla="*/ 5549900 h 5549900"/>
              <a:gd name="connsiteX3" fmla="*/ 0 w 3507919"/>
              <a:gd name="connsiteY3" fmla="*/ 5537200 h 5549900"/>
              <a:gd name="connsiteX0" fmla="*/ 0 w 3507919"/>
              <a:gd name="connsiteY0" fmla="*/ 5537200 h 5549900"/>
              <a:gd name="connsiteX1" fmla="*/ 3507919 w 3507919"/>
              <a:gd name="connsiteY1" fmla="*/ 0 h 5549900"/>
              <a:gd name="connsiteX2" fmla="*/ 1358880 w 3507919"/>
              <a:gd name="connsiteY2" fmla="*/ 5549900 h 5549900"/>
              <a:gd name="connsiteX3" fmla="*/ 0 w 3507919"/>
              <a:gd name="connsiteY3" fmla="*/ 5537200 h 5549900"/>
              <a:gd name="connsiteX0" fmla="*/ 0 w 3507919"/>
              <a:gd name="connsiteY0" fmla="*/ 5537200 h 5549900"/>
              <a:gd name="connsiteX1" fmla="*/ 3507919 w 3507919"/>
              <a:gd name="connsiteY1" fmla="*/ 0 h 5549900"/>
              <a:gd name="connsiteX2" fmla="*/ 1213725 w 3507919"/>
              <a:gd name="connsiteY2" fmla="*/ 5549900 h 5549900"/>
              <a:gd name="connsiteX3" fmla="*/ 0 w 3507919"/>
              <a:gd name="connsiteY3" fmla="*/ 5537200 h 5549900"/>
              <a:gd name="connsiteX0" fmla="*/ 0 w 3532112"/>
              <a:gd name="connsiteY0" fmla="*/ 5524412 h 5549900"/>
              <a:gd name="connsiteX1" fmla="*/ 3532112 w 3532112"/>
              <a:gd name="connsiteY1" fmla="*/ 0 h 5549900"/>
              <a:gd name="connsiteX2" fmla="*/ 1237918 w 3532112"/>
              <a:gd name="connsiteY2" fmla="*/ 5549900 h 5549900"/>
              <a:gd name="connsiteX3" fmla="*/ 0 w 3532112"/>
              <a:gd name="connsiteY3" fmla="*/ 5524412 h 5549900"/>
              <a:gd name="connsiteX0" fmla="*/ 0 w 3447438"/>
              <a:gd name="connsiteY0" fmla="*/ 5537200 h 5549900"/>
              <a:gd name="connsiteX1" fmla="*/ 3447438 w 3447438"/>
              <a:gd name="connsiteY1" fmla="*/ 0 h 5549900"/>
              <a:gd name="connsiteX2" fmla="*/ 1153244 w 3447438"/>
              <a:gd name="connsiteY2" fmla="*/ 5549900 h 5549900"/>
              <a:gd name="connsiteX3" fmla="*/ 0 w 3447438"/>
              <a:gd name="connsiteY3" fmla="*/ 5537200 h 5549900"/>
              <a:gd name="connsiteX0" fmla="*/ 0 w 3278090"/>
              <a:gd name="connsiteY0" fmla="*/ 5524412 h 5537112"/>
              <a:gd name="connsiteX1" fmla="*/ 3278090 w 3278090"/>
              <a:gd name="connsiteY1" fmla="*/ 0 h 5537112"/>
              <a:gd name="connsiteX2" fmla="*/ 1153244 w 3278090"/>
              <a:gd name="connsiteY2" fmla="*/ 5537112 h 5537112"/>
              <a:gd name="connsiteX3" fmla="*/ 0 w 3278090"/>
              <a:gd name="connsiteY3" fmla="*/ 5524412 h 5537112"/>
              <a:gd name="connsiteX0" fmla="*/ 0 w 3302283"/>
              <a:gd name="connsiteY0" fmla="*/ 5549987 h 5549987"/>
              <a:gd name="connsiteX1" fmla="*/ 3302283 w 3302283"/>
              <a:gd name="connsiteY1" fmla="*/ 0 h 5549987"/>
              <a:gd name="connsiteX2" fmla="*/ 1177437 w 3302283"/>
              <a:gd name="connsiteY2" fmla="*/ 5537112 h 5549987"/>
              <a:gd name="connsiteX3" fmla="*/ 0 w 3302283"/>
              <a:gd name="connsiteY3" fmla="*/ 5549987 h 5549987"/>
              <a:gd name="connsiteX0" fmla="*/ 0 w 3294218"/>
              <a:gd name="connsiteY0" fmla="*/ 5524411 h 5537112"/>
              <a:gd name="connsiteX1" fmla="*/ 3294218 w 3294218"/>
              <a:gd name="connsiteY1" fmla="*/ 0 h 5537112"/>
              <a:gd name="connsiteX2" fmla="*/ 1169372 w 3294218"/>
              <a:gd name="connsiteY2" fmla="*/ 5537112 h 5537112"/>
              <a:gd name="connsiteX3" fmla="*/ 0 w 3294218"/>
              <a:gd name="connsiteY3" fmla="*/ 5524411 h 5537112"/>
              <a:gd name="connsiteX0" fmla="*/ 0 w 3270022"/>
              <a:gd name="connsiteY0" fmla="*/ 5532938 h 5537112"/>
              <a:gd name="connsiteX1" fmla="*/ 3270022 w 3270022"/>
              <a:gd name="connsiteY1" fmla="*/ 0 h 5537112"/>
              <a:gd name="connsiteX2" fmla="*/ 1145176 w 3270022"/>
              <a:gd name="connsiteY2" fmla="*/ 5537112 h 5537112"/>
              <a:gd name="connsiteX3" fmla="*/ 0 w 3270022"/>
              <a:gd name="connsiteY3" fmla="*/ 5532938 h 5537112"/>
              <a:gd name="connsiteX0" fmla="*/ 0 w 3270022"/>
              <a:gd name="connsiteY0" fmla="*/ 5532938 h 5537112"/>
              <a:gd name="connsiteX1" fmla="*/ 3270022 w 3270022"/>
              <a:gd name="connsiteY1" fmla="*/ 0 h 5537112"/>
              <a:gd name="connsiteX2" fmla="*/ 1233756 w 3270022"/>
              <a:gd name="connsiteY2" fmla="*/ 5537112 h 5537112"/>
              <a:gd name="connsiteX3" fmla="*/ 0 w 3270022"/>
              <a:gd name="connsiteY3" fmla="*/ 5532938 h 5537112"/>
              <a:gd name="connsiteX0" fmla="*/ 0 w 3482718"/>
              <a:gd name="connsiteY0" fmla="*/ 5509352 h 5513526"/>
              <a:gd name="connsiteX1" fmla="*/ 3482718 w 3482718"/>
              <a:gd name="connsiteY1" fmla="*/ -1 h 5513526"/>
              <a:gd name="connsiteX2" fmla="*/ 1233756 w 3482718"/>
              <a:gd name="connsiteY2" fmla="*/ 5513526 h 5513526"/>
              <a:gd name="connsiteX3" fmla="*/ 0 w 3482718"/>
              <a:gd name="connsiteY3" fmla="*/ 5509352 h 5513526"/>
              <a:gd name="connsiteX0" fmla="*/ 0 w 3482718"/>
              <a:gd name="connsiteY0" fmla="*/ 5509353 h 5513527"/>
              <a:gd name="connsiteX1" fmla="*/ 3482718 w 3482718"/>
              <a:gd name="connsiteY1" fmla="*/ 0 h 5513527"/>
              <a:gd name="connsiteX2" fmla="*/ 1507251 w 3482718"/>
              <a:gd name="connsiteY2" fmla="*/ 5513527 h 5513527"/>
              <a:gd name="connsiteX3" fmla="*/ 0 w 3482718"/>
              <a:gd name="connsiteY3" fmla="*/ 5509353 h 5513527"/>
              <a:gd name="connsiteX0" fmla="*/ 0 w 3168705"/>
              <a:gd name="connsiteY0" fmla="*/ 5497560 h 5513527"/>
              <a:gd name="connsiteX1" fmla="*/ 3168705 w 3168705"/>
              <a:gd name="connsiteY1" fmla="*/ 0 h 5513527"/>
              <a:gd name="connsiteX2" fmla="*/ 1193238 w 3168705"/>
              <a:gd name="connsiteY2" fmla="*/ 5513527 h 5513527"/>
              <a:gd name="connsiteX3" fmla="*/ 0 w 3168705"/>
              <a:gd name="connsiteY3" fmla="*/ 5497560 h 551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705" h="5513527">
                <a:moveTo>
                  <a:pt x="0" y="5497560"/>
                </a:moveTo>
                <a:lnTo>
                  <a:pt x="3168705" y="0"/>
                </a:lnTo>
                <a:lnTo>
                  <a:pt x="1193238" y="5513527"/>
                </a:lnTo>
                <a:lnTo>
                  <a:pt x="0" y="5497560"/>
                </a:lnTo>
                <a:close/>
              </a:path>
            </a:pathLst>
          </a:custGeom>
          <a:gradFill>
            <a:gsLst>
              <a:gs pos="33000">
                <a:srgbClr val="A66BD5">
                  <a:alpha val="56078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Text Box 69">
            <a:extLst>
              <a:ext uri="{FF2B5EF4-FFF2-40B4-BE49-F238E27FC236}">
                <a16:creationId xmlns:a16="http://schemas.microsoft.com/office/drawing/2014/main" id="{C1A3C6A4-60FA-6B42-9AED-CD16ABB9F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16" y="4999484"/>
            <a:ext cx="551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Tutoring at School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73">
            <a:extLst>
              <a:ext uri="{FF2B5EF4-FFF2-40B4-BE49-F238E27FC236}">
                <a16:creationId xmlns:a16="http://schemas.microsoft.com/office/drawing/2014/main" id="{829B4957-AFF0-1A49-9F6C-7D188EDA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244" y="5940551"/>
            <a:ext cx="1905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In-Home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rapezoid 60">
            <a:extLst>
              <a:ext uri="{FF2B5EF4-FFF2-40B4-BE49-F238E27FC236}">
                <a16:creationId xmlns:a16="http://schemas.microsoft.com/office/drawing/2014/main" id="{E1D73957-1B7D-DB4E-A8FA-0B1B027E1EC2}"/>
              </a:ext>
            </a:extLst>
          </p:cNvPr>
          <p:cNvSpPr/>
          <p:nvPr/>
        </p:nvSpPr>
        <p:spPr>
          <a:xfrm rot="10800000">
            <a:off x="1519024" y="1972310"/>
            <a:ext cx="5870575" cy="523875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0 w 2987854"/>
              <a:gd name="connsiteY0" fmla="*/ 940595 h 1018243"/>
              <a:gd name="connsiteX1" fmla="*/ 149001 w 2987854"/>
              <a:gd name="connsiteY1" fmla="*/ -1 h 1018243"/>
              <a:gd name="connsiteX2" fmla="*/ 2806749 w 2987854"/>
              <a:gd name="connsiteY2" fmla="*/ 121515 h 1018243"/>
              <a:gd name="connsiteX3" fmla="*/ 2987854 w 2987854"/>
              <a:gd name="connsiteY3" fmla="*/ 1018243 h 1018243"/>
              <a:gd name="connsiteX4" fmla="*/ 0 w 2987854"/>
              <a:gd name="connsiteY4" fmla="*/ 940595 h 1018243"/>
              <a:gd name="connsiteX0" fmla="*/ 0 w 2934894"/>
              <a:gd name="connsiteY0" fmla="*/ 940595 h 1075483"/>
              <a:gd name="connsiteX1" fmla="*/ 149001 w 2934894"/>
              <a:gd name="connsiteY1" fmla="*/ -1 h 1075483"/>
              <a:gd name="connsiteX2" fmla="*/ 2806749 w 2934894"/>
              <a:gd name="connsiteY2" fmla="*/ 121515 h 1075483"/>
              <a:gd name="connsiteX3" fmla="*/ 2934894 w 2934894"/>
              <a:gd name="connsiteY3" fmla="*/ 1075482 h 1075483"/>
              <a:gd name="connsiteX4" fmla="*/ 0 w 2934894"/>
              <a:gd name="connsiteY4" fmla="*/ 940595 h 1075483"/>
              <a:gd name="connsiteX0" fmla="*/ 0 w 2934894"/>
              <a:gd name="connsiteY0" fmla="*/ 940595 h 1075483"/>
              <a:gd name="connsiteX1" fmla="*/ 149001 w 2934894"/>
              <a:gd name="connsiteY1" fmla="*/ -1 h 1075483"/>
              <a:gd name="connsiteX2" fmla="*/ 2826261 w 2934894"/>
              <a:gd name="connsiteY2" fmla="*/ 98623 h 1075483"/>
              <a:gd name="connsiteX3" fmla="*/ 2934894 w 2934894"/>
              <a:gd name="connsiteY3" fmla="*/ 1075482 h 1075483"/>
              <a:gd name="connsiteX4" fmla="*/ 0 w 2934894"/>
              <a:gd name="connsiteY4" fmla="*/ 940595 h 107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894" h="1075483">
                <a:moveTo>
                  <a:pt x="0" y="940595"/>
                </a:moveTo>
                <a:lnTo>
                  <a:pt x="149001" y="-1"/>
                </a:lnTo>
                <a:lnTo>
                  <a:pt x="2826261" y="98623"/>
                </a:lnTo>
                <a:cubicBezTo>
                  <a:pt x="2866930" y="401392"/>
                  <a:pt x="2878230" y="772713"/>
                  <a:pt x="2934894" y="1075482"/>
                </a:cubicBezTo>
                <a:lnTo>
                  <a:pt x="0" y="940595"/>
                </a:lnTo>
                <a:close/>
              </a:path>
            </a:pathLst>
          </a:cu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Trapezoid 60">
            <a:extLst>
              <a:ext uri="{FF2B5EF4-FFF2-40B4-BE49-F238E27FC236}">
                <a16:creationId xmlns:a16="http://schemas.microsoft.com/office/drawing/2014/main" id="{73F90FF6-CA75-174D-A27E-B497339AA3CF}"/>
              </a:ext>
            </a:extLst>
          </p:cNvPr>
          <p:cNvSpPr/>
          <p:nvPr/>
        </p:nvSpPr>
        <p:spPr>
          <a:xfrm rot="10800000">
            <a:off x="1803504" y="2566035"/>
            <a:ext cx="5213985" cy="561340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0 w 2524845"/>
              <a:gd name="connsiteY0" fmla="*/ 894689 h 1002504"/>
              <a:gd name="connsiteX1" fmla="*/ 215167 w 2524845"/>
              <a:gd name="connsiteY1" fmla="*/ 0 h 1002504"/>
              <a:gd name="connsiteX2" fmla="*/ 2414847 w 2524845"/>
              <a:gd name="connsiteY2" fmla="*/ 75608 h 1002504"/>
              <a:gd name="connsiteX3" fmla="*/ 2524845 w 2524845"/>
              <a:gd name="connsiteY3" fmla="*/ 1002504 h 1002504"/>
              <a:gd name="connsiteX4" fmla="*/ 0 w 2524845"/>
              <a:gd name="connsiteY4" fmla="*/ 894689 h 1002504"/>
              <a:gd name="connsiteX0" fmla="*/ 0 w 2524845"/>
              <a:gd name="connsiteY0" fmla="*/ 894689 h 1002504"/>
              <a:gd name="connsiteX1" fmla="*/ 215167 w 2524845"/>
              <a:gd name="connsiteY1" fmla="*/ 0 h 1002504"/>
              <a:gd name="connsiteX2" fmla="*/ 2414847 w 2524845"/>
              <a:gd name="connsiteY2" fmla="*/ 75608 h 1002504"/>
              <a:gd name="connsiteX3" fmla="*/ 2524845 w 2524845"/>
              <a:gd name="connsiteY3" fmla="*/ 1002504 h 1002504"/>
              <a:gd name="connsiteX4" fmla="*/ 0 w 2524845"/>
              <a:gd name="connsiteY4" fmla="*/ 894689 h 1002504"/>
              <a:gd name="connsiteX0" fmla="*/ 0 w 2485342"/>
              <a:gd name="connsiteY0" fmla="*/ 894690 h 1002504"/>
              <a:gd name="connsiteX1" fmla="*/ 175664 w 2485342"/>
              <a:gd name="connsiteY1" fmla="*/ 0 h 1002504"/>
              <a:gd name="connsiteX2" fmla="*/ 2375344 w 2485342"/>
              <a:gd name="connsiteY2" fmla="*/ 75608 h 1002504"/>
              <a:gd name="connsiteX3" fmla="*/ 2485342 w 2485342"/>
              <a:gd name="connsiteY3" fmla="*/ 1002504 h 1002504"/>
              <a:gd name="connsiteX4" fmla="*/ 0 w 2485342"/>
              <a:gd name="connsiteY4" fmla="*/ 894690 h 1002504"/>
              <a:gd name="connsiteX0" fmla="*/ 0 w 2485342"/>
              <a:gd name="connsiteY0" fmla="*/ 904739 h 1012553"/>
              <a:gd name="connsiteX1" fmla="*/ 141427 w 2485342"/>
              <a:gd name="connsiteY1" fmla="*/ 0 h 1012553"/>
              <a:gd name="connsiteX2" fmla="*/ 2375344 w 2485342"/>
              <a:gd name="connsiteY2" fmla="*/ 85657 h 1012553"/>
              <a:gd name="connsiteX3" fmla="*/ 2485342 w 2485342"/>
              <a:gd name="connsiteY3" fmla="*/ 1012553 h 1012553"/>
              <a:gd name="connsiteX4" fmla="*/ 0 w 2485342"/>
              <a:gd name="connsiteY4" fmla="*/ 904739 h 101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342" h="1012553">
                <a:moveTo>
                  <a:pt x="0" y="904739"/>
                </a:moveTo>
                <a:lnTo>
                  <a:pt x="141427" y="0"/>
                </a:lnTo>
                <a:lnTo>
                  <a:pt x="2375344" y="85657"/>
                </a:lnTo>
                <a:cubicBezTo>
                  <a:pt x="2416013" y="388426"/>
                  <a:pt x="2436578" y="639444"/>
                  <a:pt x="2485342" y="1012553"/>
                </a:cubicBezTo>
                <a:lnTo>
                  <a:pt x="0" y="904739"/>
                </a:lnTo>
                <a:close/>
              </a:path>
            </a:pathLst>
          </a:custGeom>
          <a:solidFill>
            <a:schemeClr val="bg1">
              <a:lumMod val="9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Trapezoid 60">
            <a:extLst>
              <a:ext uri="{FF2B5EF4-FFF2-40B4-BE49-F238E27FC236}">
                <a16:creationId xmlns:a16="http://schemas.microsoft.com/office/drawing/2014/main" id="{E635AAE2-F134-4B4D-8842-52228AC5A781}"/>
              </a:ext>
            </a:extLst>
          </p:cNvPr>
          <p:cNvSpPr/>
          <p:nvPr/>
        </p:nvSpPr>
        <p:spPr>
          <a:xfrm rot="10800000">
            <a:off x="2098144" y="3273425"/>
            <a:ext cx="4533900" cy="437515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92768 w 2380785"/>
              <a:gd name="connsiteY0" fmla="*/ 906275 h 972336"/>
              <a:gd name="connsiteX1" fmla="*/ 0 w 2380785"/>
              <a:gd name="connsiteY1" fmla="*/ 0 h 972336"/>
              <a:gd name="connsiteX2" fmla="*/ 2199680 w 2380785"/>
              <a:gd name="connsiteY2" fmla="*/ 75608 h 972336"/>
              <a:gd name="connsiteX3" fmla="*/ 2380785 w 2380785"/>
              <a:gd name="connsiteY3" fmla="*/ 972336 h 972336"/>
              <a:gd name="connsiteX4" fmla="*/ 92768 w 2380785"/>
              <a:gd name="connsiteY4" fmla="*/ 906275 h 972336"/>
              <a:gd name="connsiteX0" fmla="*/ 0 w 2288017"/>
              <a:gd name="connsiteY0" fmla="*/ 883103 h 949164"/>
              <a:gd name="connsiteX1" fmla="*/ 191158 w 2288017"/>
              <a:gd name="connsiteY1" fmla="*/ 0 h 949164"/>
              <a:gd name="connsiteX2" fmla="*/ 2106912 w 2288017"/>
              <a:gd name="connsiteY2" fmla="*/ 52436 h 949164"/>
              <a:gd name="connsiteX3" fmla="*/ 2288017 w 2288017"/>
              <a:gd name="connsiteY3" fmla="*/ 949164 h 949164"/>
              <a:gd name="connsiteX4" fmla="*/ 0 w 2288017"/>
              <a:gd name="connsiteY4" fmla="*/ 883103 h 949164"/>
              <a:gd name="connsiteX0" fmla="*/ 0 w 2288017"/>
              <a:gd name="connsiteY0" fmla="*/ 907259 h 973320"/>
              <a:gd name="connsiteX1" fmla="*/ 146385 w 2288017"/>
              <a:gd name="connsiteY1" fmla="*/ 0 h 973320"/>
              <a:gd name="connsiteX2" fmla="*/ 2106912 w 2288017"/>
              <a:gd name="connsiteY2" fmla="*/ 76592 h 973320"/>
              <a:gd name="connsiteX3" fmla="*/ 2288017 w 2288017"/>
              <a:gd name="connsiteY3" fmla="*/ 973320 h 973320"/>
              <a:gd name="connsiteX4" fmla="*/ 0 w 2288017"/>
              <a:gd name="connsiteY4" fmla="*/ 907259 h 973320"/>
              <a:gd name="connsiteX0" fmla="*/ 0 w 2259046"/>
              <a:gd name="connsiteY0" fmla="*/ 895172 h 973320"/>
              <a:gd name="connsiteX1" fmla="*/ 117414 w 2259046"/>
              <a:gd name="connsiteY1" fmla="*/ 0 h 973320"/>
              <a:gd name="connsiteX2" fmla="*/ 2077941 w 2259046"/>
              <a:gd name="connsiteY2" fmla="*/ 76592 h 973320"/>
              <a:gd name="connsiteX3" fmla="*/ 2259046 w 2259046"/>
              <a:gd name="connsiteY3" fmla="*/ 973320 h 973320"/>
              <a:gd name="connsiteX4" fmla="*/ 0 w 2259046"/>
              <a:gd name="connsiteY4" fmla="*/ 895172 h 973320"/>
              <a:gd name="connsiteX0" fmla="*/ 0 w 2166861"/>
              <a:gd name="connsiteY0" fmla="*/ 895172 h 949142"/>
              <a:gd name="connsiteX1" fmla="*/ 117414 w 2166861"/>
              <a:gd name="connsiteY1" fmla="*/ 0 h 949142"/>
              <a:gd name="connsiteX2" fmla="*/ 2077941 w 2166861"/>
              <a:gd name="connsiteY2" fmla="*/ 76592 h 949142"/>
              <a:gd name="connsiteX3" fmla="*/ 2166861 w 2166861"/>
              <a:gd name="connsiteY3" fmla="*/ 949142 h 949142"/>
              <a:gd name="connsiteX4" fmla="*/ 0 w 2166861"/>
              <a:gd name="connsiteY4" fmla="*/ 895172 h 949142"/>
              <a:gd name="connsiteX0" fmla="*/ 0 w 2166861"/>
              <a:gd name="connsiteY0" fmla="*/ 895172 h 949142"/>
              <a:gd name="connsiteX1" fmla="*/ 117414 w 2166861"/>
              <a:gd name="connsiteY1" fmla="*/ 0 h 949142"/>
              <a:gd name="connsiteX2" fmla="*/ 2077941 w 2166861"/>
              <a:gd name="connsiteY2" fmla="*/ 76592 h 949142"/>
              <a:gd name="connsiteX3" fmla="*/ 2166861 w 2166861"/>
              <a:gd name="connsiteY3" fmla="*/ 949142 h 949142"/>
              <a:gd name="connsiteX4" fmla="*/ 0 w 2166861"/>
              <a:gd name="connsiteY4" fmla="*/ 895172 h 94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861" h="949142">
                <a:moveTo>
                  <a:pt x="0" y="895172"/>
                </a:moveTo>
                <a:lnTo>
                  <a:pt x="117414" y="0"/>
                </a:lnTo>
                <a:cubicBezTo>
                  <a:pt x="755999" y="17479"/>
                  <a:pt x="1439356" y="59113"/>
                  <a:pt x="2077941" y="76592"/>
                </a:cubicBezTo>
                <a:cubicBezTo>
                  <a:pt x="2118610" y="379361"/>
                  <a:pt x="2123366" y="597991"/>
                  <a:pt x="2166861" y="949142"/>
                </a:cubicBezTo>
                <a:lnTo>
                  <a:pt x="0" y="895172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Trapezoid 60">
            <a:extLst>
              <a:ext uri="{FF2B5EF4-FFF2-40B4-BE49-F238E27FC236}">
                <a16:creationId xmlns:a16="http://schemas.microsoft.com/office/drawing/2014/main" id="{8F98C550-4400-AC4D-A419-1691790A23A2}"/>
              </a:ext>
            </a:extLst>
          </p:cNvPr>
          <p:cNvSpPr/>
          <p:nvPr/>
        </p:nvSpPr>
        <p:spPr>
          <a:xfrm rot="10800000">
            <a:off x="2352144" y="3834130"/>
            <a:ext cx="3945890" cy="419100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92768 w 2380785"/>
              <a:gd name="connsiteY0" fmla="*/ 906275 h 972336"/>
              <a:gd name="connsiteX1" fmla="*/ 0 w 2380785"/>
              <a:gd name="connsiteY1" fmla="*/ 0 h 972336"/>
              <a:gd name="connsiteX2" fmla="*/ 2199680 w 2380785"/>
              <a:gd name="connsiteY2" fmla="*/ 75608 h 972336"/>
              <a:gd name="connsiteX3" fmla="*/ 2380785 w 2380785"/>
              <a:gd name="connsiteY3" fmla="*/ 972336 h 972336"/>
              <a:gd name="connsiteX4" fmla="*/ 92768 w 2380785"/>
              <a:gd name="connsiteY4" fmla="*/ 906275 h 972336"/>
              <a:gd name="connsiteX0" fmla="*/ 0 w 2288017"/>
              <a:gd name="connsiteY0" fmla="*/ 883103 h 949164"/>
              <a:gd name="connsiteX1" fmla="*/ 191158 w 2288017"/>
              <a:gd name="connsiteY1" fmla="*/ 0 h 949164"/>
              <a:gd name="connsiteX2" fmla="*/ 2106912 w 2288017"/>
              <a:gd name="connsiteY2" fmla="*/ 52436 h 949164"/>
              <a:gd name="connsiteX3" fmla="*/ 2288017 w 2288017"/>
              <a:gd name="connsiteY3" fmla="*/ 949164 h 949164"/>
              <a:gd name="connsiteX4" fmla="*/ 0 w 2288017"/>
              <a:gd name="connsiteY4" fmla="*/ 883103 h 94916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106912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053820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157299"/>
              <a:gd name="connsiteY0" fmla="*/ 871363 h 964149"/>
              <a:gd name="connsiteX1" fmla="*/ 254869 w 2157299"/>
              <a:gd name="connsiteY1" fmla="*/ 0 h 964149"/>
              <a:gd name="connsiteX2" fmla="*/ 2053820 w 2157299"/>
              <a:gd name="connsiteY2" fmla="*/ 40696 h 964149"/>
              <a:gd name="connsiteX3" fmla="*/ 2157299 w 2157299"/>
              <a:gd name="connsiteY3" fmla="*/ 964148 h 964149"/>
              <a:gd name="connsiteX4" fmla="*/ 0 w 2157299"/>
              <a:gd name="connsiteY4" fmla="*/ 871363 h 964149"/>
              <a:gd name="connsiteX0" fmla="*/ 0 w 2157299"/>
              <a:gd name="connsiteY0" fmla="*/ 871363 h 964149"/>
              <a:gd name="connsiteX1" fmla="*/ 254869 w 2157299"/>
              <a:gd name="connsiteY1" fmla="*/ 0 h 964149"/>
              <a:gd name="connsiteX2" fmla="*/ 2053820 w 2157299"/>
              <a:gd name="connsiteY2" fmla="*/ 40696 h 964149"/>
              <a:gd name="connsiteX3" fmla="*/ 2157299 w 2157299"/>
              <a:gd name="connsiteY3" fmla="*/ 964148 h 964149"/>
              <a:gd name="connsiteX4" fmla="*/ 0 w 2157299"/>
              <a:gd name="connsiteY4" fmla="*/ 871363 h 964149"/>
              <a:gd name="connsiteX0" fmla="*/ 0 w 2157299"/>
              <a:gd name="connsiteY0" fmla="*/ 871363 h 964149"/>
              <a:gd name="connsiteX1" fmla="*/ 254869 w 2157299"/>
              <a:gd name="connsiteY1" fmla="*/ 0 h 964149"/>
              <a:gd name="connsiteX2" fmla="*/ 2059630 w 2157299"/>
              <a:gd name="connsiteY2" fmla="*/ 54050 h 964149"/>
              <a:gd name="connsiteX3" fmla="*/ 2157299 w 2157299"/>
              <a:gd name="connsiteY3" fmla="*/ 964148 h 964149"/>
              <a:gd name="connsiteX4" fmla="*/ 0 w 2157299"/>
              <a:gd name="connsiteY4" fmla="*/ 871363 h 964149"/>
              <a:gd name="connsiteX0" fmla="*/ 0 w 2157299"/>
              <a:gd name="connsiteY0" fmla="*/ 911421 h 1004207"/>
              <a:gd name="connsiteX1" fmla="*/ 179344 w 2157299"/>
              <a:gd name="connsiteY1" fmla="*/ -1 h 1004207"/>
              <a:gd name="connsiteX2" fmla="*/ 2059630 w 2157299"/>
              <a:gd name="connsiteY2" fmla="*/ 94108 h 1004207"/>
              <a:gd name="connsiteX3" fmla="*/ 2157299 w 2157299"/>
              <a:gd name="connsiteY3" fmla="*/ 1004206 h 1004207"/>
              <a:gd name="connsiteX4" fmla="*/ 0 w 2157299"/>
              <a:gd name="connsiteY4" fmla="*/ 911421 h 1004207"/>
              <a:gd name="connsiteX0" fmla="*/ 0 w 2102108"/>
              <a:gd name="connsiteY0" fmla="*/ 924779 h 1004207"/>
              <a:gd name="connsiteX1" fmla="*/ 124153 w 2102108"/>
              <a:gd name="connsiteY1" fmla="*/ -1 h 1004207"/>
              <a:gd name="connsiteX2" fmla="*/ 2004439 w 2102108"/>
              <a:gd name="connsiteY2" fmla="*/ 94108 h 1004207"/>
              <a:gd name="connsiteX3" fmla="*/ 2102108 w 2102108"/>
              <a:gd name="connsiteY3" fmla="*/ 1004206 h 1004207"/>
              <a:gd name="connsiteX4" fmla="*/ 0 w 2102108"/>
              <a:gd name="connsiteY4" fmla="*/ 924779 h 100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108" h="1004207">
                <a:moveTo>
                  <a:pt x="0" y="924779"/>
                </a:moveTo>
                <a:lnTo>
                  <a:pt x="124153" y="-1"/>
                </a:lnTo>
                <a:lnTo>
                  <a:pt x="2004439" y="94108"/>
                </a:lnTo>
                <a:cubicBezTo>
                  <a:pt x="2045108" y="396877"/>
                  <a:pt x="2068682" y="607967"/>
                  <a:pt x="2102108" y="1004206"/>
                </a:cubicBezTo>
                <a:lnTo>
                  <a:pt x="0" y="92477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Trapezoid 60">
            <a:extLst>
              <a:ext uri="{FF2B5EF4-FFF2-40B4-BE49-F238E27FC236}">
                <a16:creationId xmlns:a16="http://schemas.microsoft.com/office/drawing/2014/main" id="{2C9AA09F-B8E4-E141-A11B-CCB34BF9DEFF}"/>
              </a:ext>
            </a:extLst>
          </p:cNvPr>
          <p:cNvSpPr/>
          <p:nvPr/>
        </p:nvSpPr>
        <p:spPr>
          <a:xfrm rot="10800000">
            <a:off x="2757839" y="4347210"/>
            <a:ext cx="3342005" cy="434340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92768 w 2380785"/>
              <a:gd name="connsiteY0" fmla="*/ 906275 h 972336"/>
              <a:gd name="connsiteX1" fmla="*/ 0 w 2380785"/>
              <a:gd name="connsiteY1" fmla="*/ 0 h 972336"/>
              <a:gd name="connsiteX2" fmla="*/ 2199680 w 2380785"/>
              <a:gd name="connsiteY2" fmla="*/ 75608 h 972336"/>
              <a:gd name="connsiteX3" fmla="*/ 2380785 w 2380785"/>
              <a:gd name="connsiteY3" fmla="*/ 972336 h 972336"/>
              <a:gd name="connsiteX4" fmla="*/ 92768 w 2380785"/>
              <a:gd name="connsiteY4" fmla="*/ 906275 h 972336"/>
              <a:gd name="connsiteX0" fmla="*/ 0 w 2288017"/>
              <a:gd name="connsiteY0" fmla="*/ 883103 h 949164"/>
              <a:gd name="connsiteX1" fmla="*/ 191158 w 2288017"/>
              <a:gd name="connsiteY1" fmla="*/ 0 h 949164"/>
              <a:gd name="connsiteX2" fmla="*/ 2106912 w 2288017"/>
              <a:gd name="connsiteY2" fmla="*/ 52436 h 949164"/>
              <a:gd name="connsiteX3" fmla="*/ 2288017 w 2288017"/>
              <a:gd name="connsiteY3" fmla="*/ 949164 h 949164"/>
              <a:gd name="connsiteX4" fmla="*/ 0 w 2288017"/>
              <a:gd name="connsiteY4" fmla="*/ 883103 h 94916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106912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053820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67426"/>
              <a:gd name="connsiteY0" fmla="*/ 883761 h 937424"/>
              <a:gd name="connsiteX1" fmla="*/ 234278 w 2267426"/>
              <a:gd name="connsiteY1" fmla="*/ 0 h 937424"/>
              <a:gd name="connsiteX2" fmla="*/ 2033229 w 2267426"/>
              <a:gd name="connsiteY2" fmla="*/ 40696 h 937424"/>
              <a:gd name="connsiteX3" fmla="*/ 2267426 w 2267426"/>
              <a:gd name="connsiteY3" fmla="*/ 937424 h 937424"/>
              <a:gd name="connsiteX4" fmla="*/ 0 w 2267426"/>
              <a:gd name="connsiteY4" fmla="*/ 883761 h 937424"/>
              <a:gd name="connsiteX0" fmla="*/ 0 w 2267426"/>
              <a:gd name="connsiteY0" fmla="*/ 871367 h 925030"/>
              <a:gd name="connsiteX1" fmla="*/ 151909 w 2267426"/>
              <a:gd name="connsiteY1" fmla="*/ 1 h 925030"/>
              <a:gd name="connsiteX2" fmla="*/ 2033229 w 2267426"/>
              <a:gd name="connsiteY2" fmla="*/ 28302 h 925030"/>
              <a:gd name="connsiteX3" fmla="*/ 2267426 w 2267426"/>
              <a:gd name="connsiteY3" fmla="*/ 925030 h 925030"/>
              <a:gd name="connsiteX4" fmla="*/ 0 w 2267426"/>
              <a:gd name="connsiteY4" fmla="*/ 871367 h 925030"/>
              <a:gd name="connsiteX0" fmla="*/ 0 w 2178194"/>
              <a:gd name="connsiteY0" fmla="*/ 871367 h 949830"/>
              <a:gd name="connsiteX1" fmla="*/ 151909 w 2178194"/>
              <a:gd name="connsiteY1" fmla="*/ 1 h 949830"/>
              <a:gd name="connsiteX2" fmla="*/ 2033229 w 2178194"/>
              <a:gd name="connsiteY2" fmla="*/ 28302 h 949830"/>
              <a:gd name="connsiteX3" fmla="*/ 2178194 w 2178194"/>
              <a:gd name="connsiteY3" fmla="*/ 949830 h 949830"/>
              <a:gd name="connsiteX4" fmla="*/ 0 w 2178194"/>
              <a:gd name="connsiteY4" fmla="*/ 871367 h 949830"/>
              <a:gd name="connsiteX0" fmla="*/ 0 w 2178194"/>
              <a:gd name="connsiteY0" fmla="*/ 871367 h 949830"/>
              <a:gd name="connsiteX1" fmla="*/ 151909 w 2178194"/>
              <a:gd name="connsiteY1" fmla="*/ 1 h 949830"/>
              <a:gd name="connsiteX2" fmla="*/ 2077843 w 2178194"/>
              <a:gd name="connsiteY2" fmla="*/ 40711 h 949830"/>
              <a:gd name="connsiteX3" fmla="*/ 2178194 w 2178194"/>
              <a:gd name="connsiteY3" fmla="*/ 949830 h 949830"/>
              <a:gd name="connsiteX4" fmla="*/ 0 w 2178194"/>
              <a:gd name="connsiteY4" fmla="*/ 871367 h 949830"/>
              <a:gd name="connsiteX0" fmla="*/ 0 w 2108423"/>
              <a:gd name="connsiteY0" fmla="*/ 888189 h 949830"/>
              <a:gd name="connsiteX1" fmla="*/ 82138 w 2108423"/>
              <a:gd name="connsiteY1" fmla="*/ 1 h 949830"/>
              <a:gd name="connsiteX2" fmla="*/ 2008072 w 2108423"/>
              <a:gd name="connsiteY2" fmla="*/ 40711 h 949830"/>
              <a:gd name="connsiteX3" fmla="*/ 2108423 w 2108423"/>
              <a:gd name="connsiteY3" fmla="*/ 949830 h 949830"/>
              <a:gd name="connsiteX4" fmla="*/ 0 w 2108423"/>
              <a:gd name="connsiteY4" fmla="*/ 888189 h 949830"/>
              <a:gd name="connsiteX0" fmla="*/ 0 w 2108423"/>
              <a:gd name="connsiteY0" fmla="*/ 905011 h 966652"/>
              <a:gd name="connsiteX1" fmla="*/ 142611 w 2108423"/>
              <a:gd name="connsiteY1" fmla="*/ 1 h 966652"/>
              <a:gd name="connsiteX2" fmla="*/ 2008072 w 2108423"/>
              <a:gd name="connsiteY2" fmla="*/ 57533 h 966652"/>
              <a:gd name="connsiteX3" fmla="*/ 2108423 w 2108423"/>
              <a:gd name="connsiteY3" fmla="*/ 966652 h 966652"/>
              <a:gd name="connsiteX4" fmla="*/ 0 w 2108423"/>
              <a:gd name="connsiteY4" fmla="*/ 905011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423" h="966652">
                <a:moveTo>
                  <a:pt x="0" y="905011"/>
                </a:moveTo>
                <a:lnTo>
                  <a:pt x="142611" y="1"/>
                </a:lnTo>
                <a:lnTo>
                  <a:pt x="2008072" y="57533"/>
                </a:lnTo>
                <a:cubicBezTo>
                  <a:pt x="2048741" y="360302"/>
                  <a:pt x="2051759" y="663883"/>
                  <a:pt x="2108423" y="966652"/>
                </a:cubicBezTo>
                <a:lnTo>
                  <a:pt x="0" y="905011"/>
                </a:lnTo>
                <a:close/>
              </a:path>
            </a:pathLst>
          </a:cu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id="{E0F86BE0-0FA7-8948-B5AA-98E88FFA5B95}"/>
              </a:ext>
            </a:extLst>
          </p:cNvPr>
          <p:cNvSpPr/>
          <p:nvPr/>
        </p:nvSpPr>
        <p:spPr>
          <a:xfrm rot="10800000">
            <a:off x="2811884" y="4913630"/>
            <a:ext cx="2753995" cy="398145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92768 w 2380785"/>
              <a:gd name="connsiteY0" fmla="*/ 906275 h 972336"/>
              <a:gd name="connsiteX1" fmla="*/ 0 w 2380785"/>
              <a:gd name="connsiteY1" fmla="*/ 0 h 972336"/>
              <a:gd name="connsiteX2" fmla="*/ 2199680 w 2380785"/>
              <a:gd name="connsiteY2" fmla="*/ 75608 h 972336"/>
              <a:gd name="connsiteX3" fmla="*/ 2380785 w 2380785"/>
              <a:gd name="connsiteY3" fmla="*/ 972336 h 972336"/>
              <a:gd name="connsiteX4" fmla="*/ 92768 w 2380785"/>
              <a:gd name="connsiteY4" fmla="*/ 906275 h 972336"/>
              <a:gd name="connsiteX0" fmla="*/ 0 w 2288017"/>
              <a:gd name="connsiteY0" fmla="*/ 883103 h 949164"/>
              <a:gd name="connsiteX1" fmla="*/ 191158 w 2288017"/>
              <a:gd name="connsiteY1" fmla="*/ 0 h 949164"/>
              <a:gd name="connsiteX2" fmla="*/ 2106912 w 2288017"/>
              <a:gd name="connsiteY2" fmla="*/ 52436 h 949164"/>
              <a:gd name="connsiteX3" fmla="*/ 2288017 w 2288017"/>
              <a:gd name="connsiteY3" fmla="*/ 949164 h 949164"/>
              <a:gd name="connsiteX4" fmla="*/ 0 w 2288017"/>
              <a:gd name="connsiteY4" fmla="*/ 883103 h 94916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106912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053820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900668 h 966729"/>
              <a:gd name="connsiteX1" fmla="*/ 322749 w 2288017"/>
              <a:gd name="connsiteY1" fmla="*/ 0 h 966729"/>
              <a:gd name="connsiteX2" fmla="*/ 2053820 w 2288017"/>
              <a:gd name="connsiteY2" fmla="*/ 70001 h 966729"/>
              <a:gd name="connsiteX3" fmla="*/ 2288017 w 2288017"/>
              <a:gd name="connsiteY3" fmla="*/ 966729 h 966729"/>
              <a:gd name="connsiteX4" fmla="*/ 0 w 2288017"/>
              <a:gd name="connsiteY4" fmla="*/ 900668 h 966729"/>
              <a:gd name="connsiteX0" fmla="*/ 0 w 2135456"/>
              <a:gd name="connsiteY0" fmla="*/ 928093 h 966729"/>
              <a:gd name="connsiteX1" fmla="*/ 170188 w 2135456"/>
              <a:gd name="connsiteY1" fmla="*/ 0 h 966729"/>
              <a:gd name="connsiteX2" fmla="*/ 1901259 w 2135456"/>
              <a:gd name="connsiteY2" fmla="*/ 70001 h 966729"/>
              <a:gd name="connsiteX3" fmla="*/ 2135456 w 2135456"/>
              <a:gd name="connsiteY3" fmla="*/ 966729 h 966729"/>
              <a:gd name="connsiteX4" fmla="*/ 0 w 2135456"/>
              <a:gd name="connsiteY4" fmla="*/ 928093 h 966729"/>
              <a:gd name="connsiteX0" fmla="*/ 0 w 2043110"/>
              <a:gd name="connsiteY0" fmla="*/ 928093 h 980443"/>
              <a:gd name="connsiteX1" fmla="*/ 170188 w 2043110"/>
              <a:gd name="connsiteY1" fmla="*/ 0 h 980443"/>
              <a:gd name="connsiteX2" fmla="*/ 1901259 w 2043110"/>
              <a:gd name="connsiteY2" fmla="*/ 70001 h 980443"/>
              <a:gd name="connsiteX3" fmla="*/ 2043110 w 2043110"/>
              <a:gd name="connsiteY3" fmla="*/ 980443 h 980443"/>
              <a:gd name="connsiteX4" fmla="*/ 0 w 2043110"/>
              <a:gd name="connsiteY4" fmla="*/ 928093 h 980443"/>
              <a:gd name="connsiteX0" fmla="*/ 0 w 2043110"/>
              <a:gd name="connsiteY0" fmla="*/ 928093 h 980443"/>
              <a:gd name="connsiteX1" fmla="*/ 170188 w 2043110"/>
              <a:gd name="connsiteY1" fmla="*/ 0 h 980443"/>
              <a:gd name="connsiteX2" fmla="*/ 1901259 w 2043110"/>
              <a:gd name="connsiteY2" fmla="*/ 70001 h 980443"/>
              <a:gd name="connsiteX3" fmla="*/ 2043110 w 2043110"/>
              <a:gd name="connsiteY3" fmla="*/ 980443 h 980443"/>
              <a:gd name="connsiteX4" fmla="*/ 0 w 2043110"/>
              <a:gd name="connsiteY4" fmla="*/ 928093 h 980443"/>
              <a:gd name="connsiteX0" fmla="*/ 0 w 2043110"/>
              <a:gd name="connsiteY0" fmla="*/ 928093 h 980443"/>
              <a:gd name="connsiteX1" fmla="*/ 170188 w 2043110"/>
              <a:gd name="connsiteY1" fmla="*/ 0 h 980443"/>
              <a:gd name="connsiteX2" fmla="*/ 1933380 w 2043110"/>
              <a:gd name="connsiteY2" fmla="*/ 56269 h 980443"/>
              <a:gd name="connsiteX3" fmla="*/ 2043110 w 2043110"/>
              <a:gd name="connsiteY3" fmla="*/ 980443 h 980443"/>
              <a:gd name="connsiteX4" fmla="*/ 0 w 2043110"/>
              <a:gd name="connsiteY4" fmla="*/ 928093 h 98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110" h="980443">
                <a:moveTo>
                  <a:pt x="0" y="928093"/>
                </a:moveTo>
                <a:lnTo>
                  <a:pt x="170188" y="0"/>
                </a:lnTo>
                <a:lnTo>
                  <a:pt x="1933380" y="56269"/>
                </a:lnTo>
                <a:cubicBezTo>
                  <a:pt x="1974049" y="359038"/>
                  <a:pt x="2006521" y="595294"/>
                  <a:pt x="2043110" y="980443"/>
                </a:cubicBezTo>
                <a:lnTo>
                  <a:pt x="0" y="92809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Trapezoid 60">
            <a:extLst>
              <a:ext uri="{FF2B5EF4-FFF2-40B4-BE49-F238E27FC236}">
                <a16:creationId xmlns:a16="http://schemas.microsoft.com/office/drawing/2014/main" id="{250937AC-7458-CB41-8443-4C67FBEE175A}"/>
              </a:ext>
            </a:extLst>
          </p:cNvPr>
          <p:cNvSpPr/>
          <p:nvPr/>
        </p:nvSpPr>
        <p:spPr>
          <a:xfrm rot="10800000">
            <a:off x="3012544" y="5415280"/>
            <a:ext cx="2235200" cy="398145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92768 w 2380785"/>
              <a:gd name="connsiteY0" fmla="*/ 906275 h 972336"/>
              <a:gd name="connsiteX1" fmla="*/ 0 w 2380785"/>
              <a:gd name="connsiteY1" fmla="*/ 0 h 972336"/>
              <a:gd name="connsiteX2" fmla="*/ 2199680 w 2380785"/>
              <a:gd name="connsiteY2" fmla="*/ 75608 h 972336"/>
              <a:gd name="connsiteX3" fmla="*/ 2380785 w 2380785"/>
              <a:gd name="connsiteY3" fmla="*/ 972336 h 972336"/>
              <a:gd name="connsiteX4" fmla="*/ 92768 w 2380785"/>
              <a:gd name="connsiteY4" fmla="*/ 906275 h 972336"/>
              <a:gd name="connsiteX0" fmla="*/ 0 w 2288017"/>
              <a:gd name="connsiteY0" fmla="*/ 883103 h 949164"/>
              <a:gd name="connsiteX1" fmla="*/ 191158 w 2288017"/>
              <a:gd name="connsiteY1" fmla="*/ 0 h 949164"/>
              <a:gd name="connsiteX2" fmla="*/ 2106912 w 2288017"/>
              <a:gd name="connsiteY2" fmla="*/ 52436 h 949164"/>
              <a:gd name="connsiteX3" fmla="*/ 2288017 w 2288017"/>
              <a:gd name="connsiteY3" fmla="*/ 949164 h 949164"/>
              <a:gd name="connsiteX4" fmla="*/ 0 w 2288017"/>
              <a:gd name="connsiteY4" fmla="*/ 883103 h 94916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106912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053820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900668 h 966729"/>
              <a:gd name="connsiteX1" fmla="*/ 322749 w 2288017"/>
              <a:gd name="connsiteY1" fmla="*/ 0 h 966729"/>
              <a:gd name="connsiteX2" fmla="*/ 2053820 w 2288017"/>
              <a:gd name="connsiteY2" fmla="*/ 70001 h 966729"/>
              <a:gd name="connsiteX3" fmla="*/ 2288017 w 2288017"/>
              <a:gd name="connsiteY3" fmla="*/ 966729 h 966729"/>
              <a:gd name="connsiteX4" fmla="*/ 0 w 2288017"/>
              <a:gd name="connsiteY4" fmla="*/ 900668 h 966729"/>
              <a:gd name="connsiteX0" fmla="*/ 0 w 2220698"/>
              <a:gd name="connsiteY0" fmla="*/ 914379 h 966729"/>
              <a:gd name="connsiteX1" fmla="*/ 255430 w 2220698"/>
              <a:gd name="connsiteY1" fmla="*/ 0 h 966729"/>
              <a:gd name="connsiteX2" fmla="*/ 1986501 w 2220698"/>
              <a:gd name="connsiteY2" fmla="*/ 70001 h 966729"/>
              <a:gd name="connsiteX3" fmla="*/ 2220698 w 2220698"/>
              <a:gd name="connsiteY3" fmla="*/ 966729 h 966729"/>
              <a:gd name="connsiteX4" fmla="*/ 0 w 2220698"/>
              <a:gd name="connsiteY4" fmla="*/ 914379 h 966729"/>
              <a:gd name="connsiteX0" fmla="*/ 0 w 2220698"/>
              <a:gd name="connsiteY0" fmla="*/ 886954 h 939304"/>
              <a:gd name="connsiteX1" fmla="*/ 192918 w 2220698"/>
              <a:gd name="connsiteY1" fmla="*/ 0 h 939304"/>
              <a:gd name="connsiteX2" fmla="*/ 1986501 w 2220698"/>
              <a:gd name="connsiteY2" fmla="*/ 42576 h 939304"/>
              <a:gd name="connsiteX3" fmla="*/ 2220698 w 2220698"/>
              <a:gd name="connsiteY3" fmla="*/ 939304 h 939304"/>
              <a:gd name="connsiteX4" fmla="*/ 0 w 2220698"/>
              <a:gd name="connsiteY4" fmla="*/ 886954 h 939304"/>
              <a:gd name="connsiteX0" fmla="*/ 0 w 2220698"/>
              <a:gd name="connsiteY0" fmla="*/ 886954 h 939304"/>
              <a:gd name="connsiteX1" fmla="*/ 192918 w 2220698"/>
              <a:gd name="connsiteY1" fmla="*/ 0 h 939304"/>
              <a:gd name="connsiteX2" fmla="*/ 1871096 w 2220698"/>
              <a:gd name="connsiteY2" fmla="*/ 42575 h 939304"/>
              <a:gd name="connsiteX3" fmla="*/ 2220698 w 2220698"/>
              <a:gd name="connsiteY3" fmla="*/ 939304 h 939304"/>
              <a:gd name="connsiteX4" fmla="*/ 0 w 2220698"/>
              <a:gd name="connsiteY4" fmla="*/ 886954 h 939304"/>
              <a:gd name="connsiteX0" fmla="*/ 0 w 2004312"/>
              <a:gd name="connsiteY0" fmla="*/ 886954 h 980473"/>
              <a:gd name="connsiteX1" fmla="*/ 192918 w 2004312"/>
              <a:gd name="connsiteY1" fmla="*/ 0 h 980473"/>
              <a:gd name="connsiteX2" fmla="*/ 1871096 w 2004312"/>
              <a:gd name="connsiteY2" fmla="*/ 42575 h 980473"/>
              <a:gd name="connsiteX3" fmla="*/ 2004312 w 2004312"/>
              <a:gd name="connsiteY3" fmla="*/ 980474 h 980473"/>
              <a:gd name="connsiteX4" fmla="*/ 0 w 2004312"/>
              <a:gd name="connsiteY4" fmla="*/ 886954 h 9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12" h="980473">
                <a:moveTo>
                  <a:pt x="0" y="886954"/>
                </a:moveTo>
                <a:lnTo>
                  <a:pt x="192918" y="0"/>
                </a:lnTo>
                <a:lnTo>
                  <a:pt x="1871096" y="42575"/>
                </a:lnTo>
                <a:cubicBezTo>
                  <a:pt x="1911765" y="345344"/>
                  <a:pt x="1947648" y="677705"/>
                  <a:pt x="2004312" y="980474"/>
                </a:cubicBezTo>
                <a:lnTo>
                  <a:pt x="0" y="88695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" name="Text Box 61">
            <a:extLst>
              <a:ext uri="{FF2B5EF4-FFF2-40B4-BE49-F238E27FC236}">
                <a16:creationId xmlns:a16="http://schemas.microsoft.com/office/drawing/2014/main" id="{00BE7F00-18AC-1041-AB60-3CB9D552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718" y="2588072"/>
            <a:ext cx="55197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Classes with No Accommodations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Text Box 63">
            <a:extLst>
              <a:ext uri="{FF2B5EF4-FFF2-40B4-BE49-F238E27FC236}">
                <a16:creationId xmlns:a16="http://schemas.microsoft.com/office/drawing/2014/main" id="{D521AE7F-5601-454B-9ED3-7FE3C122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281" y="3291334"/>
            <a:ext cx="551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Classes with Accommodations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ext Box 65">
            <a:extLst>
              <a:ext uri="{FF2B5EF4-FFF2-40B4-BE49-F238E27FC236}">
                <a16:creationId xmlns:a16="http://schemas.microsoft.com/office/drawing/2014/main" id="{DCD75419-E84C-6440-8D81-D5DF8348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831" y="3888234"/>
            <a:ext cx="551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Classes with Accommodations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59CB327A-8011-F347-8298-9E850736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81" y="4469259"/>
            <a:ext cx="551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Tutoring at School Plus Classes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Box 53">
            <a:extLst>
              <a:ext uri="{FF2B5EF4-FFF2-40B4-BE49-F238E27FC236}">
                <a16:creationId xmlns:a16="http://schemas.microsoft.com/office/drawing/2014/main" id="{C71093D4-DFB0-414E-B28F-7FC14F85D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156" y="1935609"/>
            <a:ext cx="551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Classes, All Day Plus Extracurriculars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Text Box 72">
            <a:extLst>
              <a:ext uri="{FF2B5EF4-FFF2-40B4-BE49-F238E27FC236}">
                <a16:creationId xmlns:a16="http://schemas.microsoft.com/office/drawing/2014/main" id="{7E19CDDB-7CAC-7D43-87E8-91BD38BA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881" y="5578922"/>
            <a:ext cx="551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Tutoring at Public Library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950C7E5D-FDC5-7745-8177-720FDDD12C5B}"/>
              </a:ext>
            </a:extLst>
          </p:cNvPr>
          <p:cNvSpPr/>
          <p:nvPr/>
        </p:nvSpPr>
        <p:spPr>
          <a:xfrm>
            <a:off x="4215869" y="743267"/>
            <a:ext cx="5589270" cy="6074093"/>
          </a:xfrm>
          <a:custGeom>
            <a:avLst/>
            <a:gdLst>
              <a:gd name="connsiteX0" fmla="*/ 5410200 w 5410200"/>
              <a:gd name="connsiteY0" fmla="*/ 0 h 5852160"/>
              <a:gd name="connsiteX1" fmla="*/ 2407920 w 5410200"/>
              <a:gd name="connsiteY1" fmla="*/ 4617720 h 5852160"/>
              <a:gd name="connsiteX2" fmla="*/ 0 w 5410200"/>
              <a:gd name="connsiteY2" fmla="*/ 5852160 h 5852160"/>
              <a:gd name="connsiteX3" fmla="*/ 3108960 w 5410200"/>
              <a:gd name="connsiteY3" fmla="*/ 792480 h 5852160"/>
              <a:gd name="connsiteX4" fmla="*/ 5410200 w 5410200"/>
              <a:gd name="connsiteY4" fmla="*/ 0 h 5852160"/>
              <a:gd name="connsiteX0" fmla="*/ 5410200 w 5410200"/>
              <a:gd name="connsiteY0" fmla="*/ 0 h 5852160"/>
              <a:gd name="connsiteX1" fmla="*/ 2407920 w 5410200"/>
              <a:gd name="connsiteY1" fmla="*/ 4617720 h 5852160"/>
              <a:gd name="connsiteX2" fmla="*/ 0 w 5410200"/>
              <a:gd name="connsiteY2" fmla="*/ 5852160 h 5852160"/>
              <a:gd name="connsiteX3" fmla="*/ 3145023 w 5410200"/>
              <a:gd name="connsiteY3" fmla="*/ 748255 h 5852160"/>
              <a:gd name="connsiteX4" fmla="*/ 5410200 w 5410200"/>
              <a:gd name="connsiteY4" fmla="*/ 0 h 5852160"/>
              <a:gd name="connsiteX0" fmla="*/ 5417413 w 5417413"/>
              <a:gd name="connsiteY0" fmla="*/ 0 h 5874272"/>
              <a:gd name="connsiteX1" fmla="*/ 2407920 w 5417413"/>
              <a:gd name="connsiteY1" fmla="*/ 4639832 h 5874272"/>
              <a:gd name="connsiteX2" fmla="*/ 0 w 5417413"/>
              <a:gd name="connsiteY2" fmla="*/ 5874272 h 5874272"/>
              <a:gd name="connsiteX3" fmla="*/ 3145023 w 5417413"/>
              <a:gd name="connsiteY3" fmla="*/ 770367 h 5874272"/>
              <a:gd name="connsiteX4" fmla="*/ 5417413 w 5417413"/>
              <a:gd name="connsiteY4" fmla="*/ 0 h 5874272"/>
              <a:gd name="connsiteX0" fmla="*/ 5454417 w 5454417"/>
              <a:gd name="connsiteY0" fmla="*/ 0 h 6012924"/>
              <a:gd name="connsiteX1" fmla="*/ 2444924 w 5454417"/>
              <a:gd name="connsiteY1" fmla="*/ 4639832 h 6012924"/>
              <a:gd name="connsiteX2" fmla="*/ 0 w 5454417"/>
              <a:gd name="connsiteY2" fmla="*/ 6012924 h 6012924"/>
              <a:gd name="connsiteX3" fmla="*/ 3182027 w 5454417"/>
              <a:gd name="connsiteY3" fmla="*/ 770367 h 6012924"/>
              <a:gd name="connsiteX4" fmla="*/ 5454417 w 5454417"/>
              <a:gd name="connsiteY4" fmla="*/ 0 h 6012924"/>
              <a:gd name="connsiteX0" fmla="*/ 5454417 w 5454417"/>
              <a:gd name="connsiteY0" fmla="*/ 0 h 6492424"/>
              <a:gd name="connsiteX1" fmla="*/ 2444924 w 5454417"/>
              <a:gd name="connsiteY1" fmla="*/ 5119332 h 6492424"/>
              <a:gd name="connsiteX2" fmla="*/ 0 w 5454417"/>
              <a:gd name="connsiteY2" fmla="*/ 6492424 h 6492424"/>
              <a:gd name="connsiteX3" fmla="*/ 3182027 w 5454417"/>
              <a:gd name="connsiteY3" fmla="*/ 1249867 h 6492424"/>
              <a:gd name="connsiteX4" fmla="*/ 5454417 w 5454417"/>
              <a:gd name="connsiteY4" fmla="*/ 0 h 6492424"/>
              <a:gd name="connsiteX0" fmla="*/ 5449283 w 5449283"/>
              <a:gd name="connsiteY0" fmla="*/ 0 h 6555438"/>
              <a:gd name="connsiteX1" fmla="*/ 2439790 w 5449283"/>
              <a:gd name="connsiteY1" fmla="*/ 5119332 h 6555438"/>
              <a:gd name="connsiteX2" fmla="*/ 0 w 5449283"/>
              <a:gd name="connsiteY2" fmla="*/ 6555438 h 6555438"/>
              <a:gd name="connsiteX3" fmla="*/ 3176893 w 5449283"/>
              <a:gd name="connsiteY3" fmla="*/ 1249867 h 6555438"/>
              <a:gd name="connsiteX4" fmla="*/ 5449283 w 5449283"/>
              <a:gd name="connsiteY4" fmla="*/ 0 h 6555438"/>
              <a:gd name="connsiteX0" fmla="*/ 5449283 w 5449283"/>
              <a:gd name="connsiteY0" fmla="*/ 0 h 6555438"/>
              <a:gd name="connsiteX1" fmla="*/ 2439790 w 5449283"/>
              <a:gd name="connsiteY1" fmla="*/ 5119332 h 6555438"/>
              <a:gd name="connsiteX2" fmla="*/ 0 w 5449283"/>
              <a:gd name="connsiteY2" fmla="*/ 6555438 h 6555438"/>
              <a:gd name="connsiteX3" fmla="*/ 3105020 w 5449283"/>
              <a:gd name="connsiteY3" fmla="*/ 1260370 h 6555438"/>
              <a:gd name="connsiteX4" fmla="*/ 5449283 w 5449283"/>
              <a:gd name="connsiteY4" fmla="*/ 0 h 6555438"/>
              <a:gd name="connsiteX0" fmla="*/ 5477116 w 5477116"/>
              <a:gd name="connsiteY0" fmla="*/ 0 h 6505615"/>
              <a:gd name="connsiteX1" fmla="*/ 2467623 w 5477116"/>
              <a:gd name="connsiteY1" fmla="*/ 5119332 h 6505615"/>
              <a:gd name="connsiteX2" fmla="*/ 0 w 5477116"/>
              <a:gd name="connsiteY2" fmla="*/ 6505615 h 6505615"/>
              <a:gd name="connsiteX3" fmla="*/ 3132853 w 5477116"/>
              <a:gd name="connsiteY3" fmla="*/ 1260370 h 6505615"/>
              <a:gd name="connsiteX4" fmla="*/ 5477116 w 5477116"/>
              <a:gd name="connsiteY4" fmla="*/ 0 h 6505615"/>
              <a:gd name="connsiteX0" fmla="*/ 5491033 w 5491033"/>
              <a:gd name="connsiteY0" fmla="*/ 0 h 6498497"/>
              <a:gd name="connsiteX1" fmla="*/ 2481540 w 5491033"/>
              <a:gd name="connsiteY1" fmla="*/ 5119332 h 6498497"/>
              <a:gd name="connsiteX2" fmla="*/ 0 w 5491033"/>
              <a:gd name="connsiteY2" fmla="*/ 6498497 h 6498497"/>
              <a:gd name="connsiteX3" fmla="*/ 3146770 w 5491033"/>
              <a:gd name="connsiteY3" fmla="*/ 1260370 h 6498497"/>
              <a:gd name="connsiteX4" fmla="*/ 5491033 w 5491033"/>
              <a:gd name="connsiteY4" fmla="*/ 0 h 6498497"/>
              <a:gd name="connsiteX0" fmla="*/ 5460134 w 5460134"/>
              <a:gd name="connsiteY0" fmla="*/ 0 h 6522202"/>
              <a:gd name="connsiteX1" fmla="*/ 2481540 w 5460134"/>
              <a:gd name="connsiteY1" fmla="*/ 5143037 h 6522202"/>
              <a:gd name="connsiteX2" fmla="*/ 0 w 5460134"/>
              <a:gd name="connsiteY2" fmla="*/ 6522202 h 6522202"/>
              <a:gd name="connsiteX3" fmla="*/ 3146770 w 5460134"/>
              <a:gd name="connsiteY3" fmla="*/ 1284075 h 6522202"/>
              <a:gd name="connsiteX4" fmla="*/ 5460134 w 5460134"/>
              <a:gd name="connsiteY4" fmla="*/ 0 h 6522202"/>
              <a:gd name="connsiteX0" fmla="*/ 5460134 w 5460134"/>
              <a:gd name="connsiteY0" fmla="*/ 0 h 6522202"/>
              <a:gd name="connsiteX1" fmla="*/ 2481540 w 5460134"/>
              <a:gd name="connsiteY1" fmla="*/ 5143037 h 6522202"/>
              <a:gd name="connsiteX2" fmla="*/ 0 w 5460134"/>
              <a:gd name="connsiteY2" fmla="*/ 6522202 h 6522202"/>
              <a:gd name="connsiteX3" fmla="*/ 2921584 w 5460134"/>
              <a:gd name="connsiteY3" fmla="*/ 1854906 h 6522202"/>
              <a:gd name="connsiteX4" fmla="*/ 5460134 w 5460134"/>
              <a:gd name="connsiteY4" fmla="*/ 0 h 6522202"/>
              <a:gd name="connsiteX0" fmla="*/ 5558041 w 5558041"/>
              <a:gd name="connsiteY0" fmla="*/ 0 h 6542231"/>
              <a:gd name="connsiteX1" fmla="*/ 2579447 w 5558041"/>
              <a:gd name="connsiteY1" fmla="*/ 5143037 h 6542231"/>
              <a:gd name="connsiteX2" fmla="*/ 0 w 5558041"/>
              <a:gd name="connsiteY2" fmla="*/ 6542231 h 6542231"/>
              <a:gd name="connsiteX3" fmla="*/ 3019491 w 5558041"/>
              <a:gd name="connsiteY3" fmla="*/ 1854906 h 6542231"/>
              <a:gd name="connsiteX4" fmla="*/ 5558041 w 5558041"/>
              <a:gd name="connsiteY4" fmla="*/ 0 h 6542231"/>
              <a:gd name="connsiteX0" fmla="*/ 5558041 w 5558041"/>
              <a:gd name="connsiteY0" fmla="*/ 0 h 6542231"/>
              <a:gd name="connsiteX1" fmla="*/ 2579447 w 5558041"/>
              <a:gd name="connsiteY1" fmla="*/ 5143037 h 6542231"/>
              <a:gd name="connsiteX2" fmla="*/ 0 w 5558041"/>
              <a:gd name="connsiteY2" fmla="*/ 6542231 h 6542231"/>
              <a:gd name="connsiteX3" fmla="*/ 3088029 w 5558041"/>
              <a:gd name="connsiteY3" fmla="*/ 1844892 h 6542231"/>
              <a:gd name="connsiteX4" fmla="*/ 5558041 w 5558041"/>
              <a:gd name="connsiteY4" fmla="*/ 0 h 6542231"/>
              <a:gd name="connsiteX0" fmla="*/ 5332844 w 5332844"/>
              <a:gd name="connsiteY0" fmla="*/ 0 h 6041480"/>
              <a:gd name="connsiteX1" fmla="*/ 2579447 w 5332844"/>
              <a:gd name="connsiteY1" fmla="*/ 4642286 h 6041480"/>
              <a:gd name="connsiteX2" fmla="*/ 0 w 5332844"/>
              <a:gd name="connsiteY2" fmla="*/ 6041480 h 6041480"/>
              <a:gd name="connsiteX3" fmla="*/ 3088029 w 5332844"/>
              <a:gd name="connsiteY3" fmla="*/ 1344141 h 6041480"/>
              <a:gd name="connsiteX4" fmla="*/ 5332844 w 5332844"/>
              <a:gd name="connsiteY4" fmla="*/ 0 h 6041480"/>
              <a:gd name="connsiteX0" fmla="*/ 5332844 w 5332844"/>
              <a:gd name="connsiteY0" fmla="*/ 0 h 6041480"/>
              <a:gd name="connsiteX1" fmla="*/ 2579447 w 5332844"/>
              <a:gd name="connsiteY1" fmla="*/ 4642286 h 6041480"/>
              <a:gd name="connsiteX2" fmla="*/ 0 w 5332844"/>
              <a:gd name="connsiteY2" fmla="*/ 6041480 h 6041480"/>
              <a:gd name="connsiteX3" fmla="*/ 3009700 w 5332844"/>
              <a:gd name="connsiteY3" fmla="*/ 1304081 h 6041480"/>
              <a:gd name="connsiteX4" fmla="*/ 5332844 w 5332844"/>
              <a:gd name="connsiteY4" fmla="*/ 0 h 6041480"/>
              <a:gd name="connsiteX0" fmla="*/ 5293680 w 5293680"/>
              <a:gd name="connsiteY0" fmla="*/ 0 h 5991406"/>
              <a:gd name="connsiteX1" fmla="*/ 2540283 w 5293680"/>
              <a:gd name="connsiteY1" fmla="*/ 4642286 h 5991406"/>
              <a:gd name="connsiteX2" fmla="*/ 0 w 5293680"/>
              <a:gd name="connsiteY2" fmla="*/ 5991406 h 5991406"/>
              <a:gd name="connsiteX3" fmla="*/ 2970536 w 5293680"/>
              <a:gd name="connsiteY3" fmla="*/ 1304081 h 5991406"/>
              <a:gd name="connsiteX4" fmla="*/ 5293680 w 5293680"/>
              <a:gd name="connsiteY4" fmla="*/ 0 h 5991406"/>
              <a:gd name="connsiteX0" fmla="*/ 5293680 w 5293680"/>
              <a:gd name="connsiteY0" fmla="*/ 0 h 5991406"/>
              <a:gd name="connsiteX1" fmla="*/ 2540283 w 5293680"/>
              <a:gd name="connsiteY1" fmla="*/ 4642286 h 5991406"/>
              <a:gd name="connsiteX2" fmla="*/ 0 w 5293680"/>
              <a:gd name="connsiteY2" fmla="*/ 5991406 h 5991406"/>
              <a:gd name="connsiteX3" fmla="*/ 3068447 w 5293680"/>
              <a:gd name="connsiteY3" fmla="*/ 1304081 h 5991406"/>
              <a:gd name="connsiteX4" fmla="*/ 5293680 w 5293680"/>
              <a:gd name="connsiteY4" fmla="*/ 0 h 5991406"/>
              <a:gd name="connsiteX0" fmla="*/ 5332844 w 5332844"/>
              <a:gd name="connsiteY0" fmla="*/ 0 h 5971376"/>
              <a:gd name="connsiteX1" fmla="*/ 2540283 w 5332844"/>
              <a:gd name="connsiteY1" fmla="*/ 4622256 h 5971376"/>
              <a:gd name="connsiteX2" fmla="*/ 0 w 5332844"/>
              <a:gd name="connsiteY2" fmla="*/ 5971376 h 5971376"/>
              <a:gd name="connsiteX3" fmla="*/ 3068447 w 5332844"/>
              <a:gd name="connsiteY3" fmla="*/ 1284051 h 5971376"/>
              <a:gd name="connsiteX4" fmla="*/ 5332844 w 5332844"/>
              <a:gd name="connsiteY4" fmla="*/ 0 h 5971376"/>
              <a:gd name="connsiteX0" fmla="*/ 5391591 w 5391591"/>
              <a:gd name="connsiteY0" fmla="*/ 0 h 5971376"/>
              <a:gd name="connsiteX1" fmla="*/ 2540283 w 5391591"/>
              <a:gd name="connsiteY1" fmla="*/ 4622256 h 5971376"/>
              <a:gd name="connsiteX2" fmla="*/ 0 w 5391591"/>
              <a:gd name="connsiteY2" fmla="*/ 5971376 h 5971376"/>
              <a:gd name="connsiteX3" fmla="*/ 3068447 w 5391591"/>
              <a:gd name="connsiteY3" fmla="*/ 1284051 h 5971376"/>
              <a:gd name="connsiteX4" fmla="*/ 5391591 w 5391591"/>
              <a:gd name="connsiteY4" fmla="*/ 0 h 5971376"/>
              <a:gd name="connsiteX0" fmla="*/ 5201446 w 5201446"/>
              <a:gd name="connsiteY0" fmla="*/ 0 h 5860246"/>
              <a:gd name="connsiteX1" fmla="*/ 2540283 w 5201446"/>
              <a:gd name="connsiteY1" fmla="*/ 4511126 h 5860246"/>
              <a:gd name="connsiteX2" fmla="*/ 0 w 5201446"/>
              <a:gd name="connsiteY2" fmla="*/ 5860246 h 5860246"/>
              <a:gd name="connsiteX3" fmla="*/ 3068447 w 5201446"/>
              <a:gd name="connsiteY3" fmla="*/ 1172921 h 5860246"/>
              <a:gd name="connsiteX4" fmla="*/ 5201446 w 5201446"/>
              <a:gd name="connsiteY4" fmla="*/ 0 h 5860246"/>
              <a:gd name="connsiteX0" fmla="*/ 5201446 w 5201446"/>
              <a:gd name="connsiteY0" fmla="*/ 0 h 5860246"/>
              <a:gd name="connsiteX1" fmla="*/ 2540283 w 5201446"/>
              <a:gd name="connsiteY1" fmla="*/ 4511126 h 5860246"/>
              <a:gd name="connsiteX2" fmla="*/ 0 w 5201446"/>
              <a:gd name="connsiteY2" fmla="*/ 5860246 h 5860246"/>
              <a:gd name="connsiteX3" fmla="*/ 3068447 w 5201446"/>
              <a:gd name="connsiteY3" fmla="*/ 1040811 h 5860246"/>
              <a:gd name="connsiteX4" fmla="*/ 5201446 w 5201446"/>
              <a:gd name="connsiteY4" fmla="*/ 0 h 5860246"/>
              <a:gd name="connsiteX0" fmla="*/ 4815204 w 4815204"/>
              <a:gd name="connsiteY0" fmla="*/ 0 h 5830888"/>
              <a:gd name="connsiteX1" fmla="*/ 2540283 w 4815204"/>
              <a:gd name="connsiteY1" fmla="*/ 4481768 h 5830888"/>
              <a:gd name="connsiteX2" fmla="*/ 0 w 4815204"/>
              <a:gd name="connsiteY2" fmla="*/ 5830888 h 5830888"/>
              <a:gd name="connsiteX3" fmla="*/ 3068447 w 4815204"/>
              <a:gd name="connsiteY3" fmla="*/ 1011453 h 5830888"/>
              <a:gd name="connsiteX4" fmla="*/ 4815204 w 4815204"/>
              <a:gd name="connsiteY4" fmla="*/ 0 h 5830888"/>
              <a:gd name="connsiteX0" fmla="*/ 4815204 w 4815204"/>
              <a:gd name="connsiteY0" fmla="*/ 0 h 5830888"/>
              <a:gd name="connsiteX1" fmla="*/ 2096820 w 4815204"/>
              <a:gd name="connsiteY1" fmla="*/ 4687273 h 5830888"/>
              <a:gd name="connsiteX2" fmla="*/ 0 w 4815204"/>
              <a:gd name="connsiteY2" fmla="*/ 5830888 h 5830888"/>
              <a:gd name="connsiteX3" fmla="*/ 3068447 w 4815204"/>
              <a:gd name="connsiteY3" fmla="*/ 1011453 h 5830888"/>
              <a:gd name="connsiteX4" fmla="*/ 4815204 w 4815204"/>
              <a:gd name="connsiteY4" fmla="*/ 0 h 5830888"/>
              <a:gd name="connsiteX0" fmla="*/ 5144225 w 5144225"/>
              <a:gd name="connsiteY0" fmla="*/ 0 h 5845567"/>
              <a:gd name="connsiteX1" fmla="*/ 2096820 w 5144225"/>
              <a:gd name="connsiteY1" fmla="*/ 4701952 h 5845567"/>
              <a:gd name="connsiteX2" fmla="*/ 0 w 5144225"/>
              <a:gd name="connsiteY2" fmla="*/ 5845567 h 5845567"/>
              <a:gd name="connsiteX3" fmla="*/ 3068447 w 5144225"/>
              <a:gd name="connsiteY3" fmla="*/ 1026132 h 5845567"/>
              <a:gd name="connsiteX4" fmla="*/ 5144225 w 5144225"/>
              <a:gd name="connsiteY4" fmla="*/ 0 h 584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4225" h="5845567">
                <a:moveTo>
                  <a:pt x="5144225" y="0"/>
                </a:moveTo>
                <a:lnTo>
                  <a:pt x="2096820" y="4701952"/>
                </a:lnTo>
                <a:lnTo>
                  <a:pt x="0" y="5845567"/>
                </a:lnTo>
                <a:lnTo>
                  <a:pt x="3068447" y="1026132"/>
                </a:lnTo>
                <a:lnTo>
                  <a:pt x="514422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Trapezoid 60">
            <a:extLst>
              <a:ext uri="{FF2B5EF4-FFF2-40B4-BE49-F238E27FC236}">
                <a16:creationId xmlns:a16="http://schemas.microsoft.com/office/drawing/2014/main" id="{69FFCDA5-FFFF-9544-B313-9BC315A72DE2}"/>
              </a:ext>
            </a:extLst>
          </p:cNvPr>
          <p:cNvSpPr/>
          <p:nvPr/>
        </p:nvSpPr>
        <p:spPr>
          <a:xfrm rot="10800000">
            <a:off x="3266544" y="5916930"/>
            <a:ext cx="1428115" cy="564515"/>
          </a:xfrm>
          <a:custGeom>
            <a:avLst/>
            <a:gdLst>
              <a:gd name="connsiteX0" fmla="*/ 0 w 2995930"/>
              <a:gd name="connsiteY0" fmla="*/ 857250 h 857250"/>
              <a:gd name="connsiteX1" fmla="*/ 214313 w 2995930"/>
              <a:gd name="connsiteY1" fmla="*/ 0 h 857250"/>
              <a:gd name="connsiteX2" fmla="*/ 2781618 w 2995930"/>
              <a:gd name="connsiteY2" fmla="*/ 0 h 857250"/>
              <a:gd name="connsiteX3" fmla="*/ 2995930 w 2995930"/>
              <a:gd name="connsiteY3" fmla="*/ 857250 h 857250"/>
              <a:gd name="connsiteX4" fmla="*/ 0 w 2995930"/>
              <a:gd name="connsiteY4" fmla="*/ 857250 h 857250"/>
              <a:gd name="connsiteX0" fmla="*/ 0 w 2995930"/>
              <a:gd name="connsiteY0" fmla="*/ 873578 h 873578"/>
              <a:gd name="connsiteX1" fmla="*/ 214313 w 2995930"/>
              <a:gd name="connsiteY1" fmla="*/ 16328 h 873578"/>
              <a:gd name="connsiteX2" fmla="*/ 2993889 w 2995930"/>
              <a:gd name="connsiteY2" fmla="*/ 0 h 873578"/>
              <a:gd name="connsiteX3" fmla="*/ 2995930 w 2995930"/>
              <a:gd name="connsiteY3" fmla="*/ 873578 h 873578"/>
              <a:gd name="connsiteX4" fmla="*/ 0 w 2995930"/>
              <a:gd name="connsiteY4" fmla="*/ 873578 h 873578"/>
              <a:gd name="connsiteX0" fmla="*/ 0 w 3038344"/>
              <a:gd name="connsiteY0" fmla="*/ 865409 h 873578"/>
              <a:gd name="connsiteX1" fmla="*/ 256727 w 3038344"/>
              <a:gd name="connsiteY1" fmla="*/ 16328 h 873578"/>
              <a:gd name="connsiteX2" fmla="*/ 3036303 w 3038344"/>
              <a:gd name="connsiteY2" fmla="*/ 0 h 873578"/>
              <a:gd name="connsiteX3" fmla="*/ 3038344 w 3038344"/>
              <a:gd name="connsiteY3" fmla="*/ 873578 h 873578"/>
              <a:gd name="connsiteX4" fmla="*/ 0 w 3038344"/>
              <a:gd name="connsiteY4" fmla="*/ 865409 h 873578"/>
              <a:gd name="connsiteX0" fmla="*/ 0 w 3038344"/>
              <a:gd name="connsiteY0" fmla="*/ 873586 h 881755"/>
              <a:gd name="connsiteX1" fmla="*/ 241303 w 3038344"/>
              <a:gd name="connsiteY1" fmla="*/ 0 h 881755"/>
              <a:gd name="connsiteX2" fmla="*/ 3036303 w 3038344"/>
              <a:gd name="connsiteY2" fmla="*/ 8177 h 881755"/>
              <a:gd name="connsiteX3" fmla="*/ 3038344 w 3038344"/>
              <a:gd name="connsiteY3" fmla="*/ 881755 h 881755"/>
              <a:gd name="connsiteX4" fmla="*/ 0 w 3038344"/>
              <a:gd name="connsiteY4" fmla="*/ 873586 h 881755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3036303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3038344"/>
              <a:gd name="connsiteY0" fmla="*/ 929432 h 937601"/>
              <a:gd name="connsiteX1" fmla="*/ 191176 w 3038344"/>
              <a:gd name="connsiteY1" fmla="*/ 0 h 937601"/>
              <a:gd name="connsiteX2" fmla="*/ 2794752 w 3038344"/>
              <a:gd name="connsiteY2" fmla="*/ 64023 h 937601"/>
              <a:gd name="connsiteX3" fmla="*/ 3038344 w 3038344"/>
              <a:gd name="connsiteY3" fmla="*/ 937601 h 937601"/>
              <a:gd name="connsiteX4" fmla="*/ 0 w 3038344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35868"/>
              <a:gd name="connsiteY0" fmla="*/ 929432 h 937601"/>
              <a:gd name="connsiteX1" fmla="*/ 191176 w 2935868"/>
              <a:gd name="connsiteY1" fmla="*/ 0 h 937601"/>
              <a:gd name="connsiteX2" fmla="*/ 2794752 w 2935868"/>
              <a:gd name="connsiteY2" fmla="*/ 64023 h 937601"/>
              <a:gd name="connsiteX3" fmla="*/ 2935868 w 2935868"/>
              <a:gd name="connsiteY3" fmla="*/ 937601 h 937601"/>
              <a:gd name="connsiteX4" fmla="*/ 0 w 2935868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59861"/>
              <a:gd name="connsiteY0" fmla="*/ 929432 h 937601"/>
              <a:gd name="connsiteX1" fmla="*/ 191176 w 2959861"/>
              <a:gd name="connsiteY1" fmla="*/ 0 h 937601"/>
              <a:gd name="connsiteX2" fmla="*/ 2794752 w 2959861"/>
              <a:gd name="connsiteY2" fmla="*/ 64023 h 937601"/>
              <a:gd name="connsiteX3" fmla="*/ 2959861 w 2959861"/>
              <a:gd name="connsiteY3" fmla="*/ 937601 h 937601"/>
              <a:gd name="connsiteX4" fmla="*/ 0 w 2959861"/>
              <a:gd name="connsiteY4" fmla="*/ 929432 h 937601"/>
              <a:gd name="connsiteX0" fmla="*/ 0 w 2975857"/>
              <a:gd name="connsiteY0" fmla="*/ 929432 h 960751"/>
              <a:gd name="connsiteX1" fmla="*/ 191176 w 2975857"/>
              <a:gd name="connsiteY1" fmla="*/ 0 h 960751"/>
              <a:gd name="connsiteX2" fmla="*/ 2794752 w 2975857"/>
              <a:gd name="connsiteY2" fmla="*/ 64023 h 960751"/>
              <a:gd name="connsiteX3" fmla="*/ 2975857 w 2975857"/>
              <a:gd name="connsiteY3" fmla="*/ 960751 h 960751"/>
              <a:gd name="connsiteX4" fmla="*/ 0 w 2975857"/>
              <a:gd name="connsiteY4" fmla="*/ 929432 h 960751"/>
              <a:gd name="connsiteX0" fmla="*/ 0 w 2987854"/>
              <a:gd name="connsiteY0" fmla="*/ 883103 h 960751"/>
              <a:gd name="connsiteX1" fmla="*/ 203173 w 2987854"/>
              <a:gd name="connsiteY1" fmla="*/ 0 h 960751"/>
              <a:gd name="connsiteX2" fmla="*/ 2806749 w 2987854"/>
              <a:gd name="connsiteY2" fmla="*/ 64023 h 960751"/>
              <a:gd name="connsiteX3" fmla="*/ 2987854 w 2987854"/>
              <a:gd name="connsiteY3" fmla="*/ 960751 h 960751"/>
              <a:gd name="connsiteX4" fmla="*/ 0 w 2987854"/>
              <a:gd name="connsiteY4" fmla="*/ 883103 h 960751"/>
              <a:gd name="connsiteX0" fmla="*/ 0 w 2987854"/>
              <a:gd name="connsiteY0" fmla="*/ 906267 h 983915"/>
              <a:gd name="connsiteX1" fmla="*/ 199174 w 2987854"/>
              <a:gd name="connsiteY1" fmla="*/ 0 h 983915"/>
              <a:gd name="connsiteX2" fmla="*/ 2806749 w 2987854"/>
              <a:gd name="connsiteY2" fmla="*/ 87187 h 983915"/>
              <a:gd name="connsiteX3" fmla="*/ 2987854 w 2987854"/>
              <a:gd name="connsiteY3" fmla="*/ 983915 h 983915"/>
              <a:gd name="connsiteX4" fmla="*/ 0 w 2987854"/>
              <a:gd name="connsiteY4" fmla="*/ 906267 h 983915"/>
              <a:gd name="connsiteX0" fmla="*/ 192728 w 2788680"/>
              <a:gd name="connsiteY0" fmla="*/ 906268 h 983915"/>
              <a:gd name="connsiteX1" fmla="*/ 0 w 2788680"/>
              <a:gd name="connsiteY1" fmla="*/ 0 h 983915"/>
              <a:gd name="connsiteX2" fmla="*/ 2607575 w 2788680"/>
              <a:gd name="connsiteY2" fmla="*/ 87187 h 983915"/>
              <a:gd name="connsiteX3" fmla="*/ 2788680 w 2788680"/>
              <a:gd name="connsiteY3" fmla="*/ 983915 h 983915"/>
              <a:gd name="connsiteX4" fmla="*/ 192728 w 2788680"/>
              <a:gd name="connsiteY4" fmla="*/ 906268 h 983915"/>
              <a:gd name="connsiteX0" fmla="*/ 0 w 2595952"/>
              <a:gd name="connsiteY0" fmla="*/ 894689 h 972336"/>
              <a:gd name="connsiteX1" fmla="*/ 215167 w 2595952"/>
              <a:gd name="connsiteY1" fmla="*/ 0 h 972336"/>
              <a:gd name="connsiteX2" fmla="*/ 2414847 w 2595952"/>
              <a:gd name="connsiteY2" fmla="*/ 75608 h 972336"/>
              <a:gd name="connsiteX3" fmla="*/ 2595952 w 2595952"/>
              <a:gd name="connsiteY3" fmla="*/ 972336 h 972336"/>
              <a:gd name="connsiteX4" fmla="*/ 0 w 2595952"/>
              <a:gd name="connsiteY4" fmla="*/ 894689 h 972336"/>
              <a:gd name="connsiteX0" fmla="*/ 92768 w 2380785"/>
              <a:gd name="connsiteY0" fmla="*/ 906275 h 972336"/>
              <a:gd name="connsiteX1" fmla="*/ 0 w 2380785"/>
              <a:gd name="connsiteY1" fmla="*/ 0 h 972336"/>
              <a:gd name="connsiteX2" fmla="*/ 2199680 w 2380785"/>
              <a:gd name="connsiteY2" fmla="*/ 75608 h 972336"/>
              <a:gd name="connsiteX3" fmla="*/ 2380785 w 2380785"/>
              <a:gd name="connsiteY3" fmla="*/ 972336 h 972336"/>
              <a:gd name="connsiteX4" fmla="*/ 92768 w 2380785"/>
              <a:gd name="connsiteY4" fmla="*/ 906275 h 972336"/>
              <a:gd name="connsiteX0" fmla="*/ 0 w 2288017"/>
              <a:gd name="connsiteY0" fmla="*/ 883103 h 949164"/>
              <a:gd name="connsiteX1" fmla="*/ 191158 w 2288017"/>
              <a:gd name="connsiteY1" fmla="*/ 0 h 949164"/>
              <a:gd name="connsiteX2" fmla="*/ 2106912 w 2288017"/>
              <a:gd name="connsiteY2" fmla="*/ 52436 h 949164"/>
              <a:gd name="connsiteX3" fmla="*/ 2288017 w 2288017"/>
              <a:gd name="connsiteY3" fmla="*/ 949164 h 949164"/>
              <a:gd name="connsiteX4" fmla="*/ 0 w 2288017"/>
              <a:gd name="connsiteY4" fmla="*/ 883103 h 94916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106912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871363 h 937424"/>
              <a:gd name="connsiteX1" fmla="*/ 254869 w 2288017"/>
              <a:gd name="connsiteY1" fmla="*/ 0 h 937424"/>
              <a:gd name="connsiteX2" fmla="*/ 2053820 w 2288017"/>
              <a:gd name="connsiteY2" fmla="*/ 40696 h 937424"/>
              <a:gd name="connsiteX3" fmla="*/ 2288017 w 2288017"/>
              <a:gd name="connsiteY3" fmla="*/ 937424 h 937424"/>
              <a:gd name="connsiteX4" fmla="*/ 0 w 2288017"/>
              <a:gd name="connsiteY4" fmla="*/ 871363 h 937424"/>
              <a:gd name="connsiteX0" fmla="*/ 0 w 2288017"/>
              <a:gd name="connsiteY0" fmla="*/ 900668 h 966729"/>
              <a:gd name="connsiteX1" fmla="*/ 322749 w 2288017"/>
              <a:gd name="connsiteY1" fmla="*/ 0 h 966729"/>
              <a:gd name="connsiteX2" fmla="*/ 2053820 w 2288017"/>
              <a:gd name="connsiteY2" fmla="*/ 70001 h 966729"/>
              <a:gd name="connsiteX3" fmla="*/ 2288017 w 2288017"/>
              <a:gd name="connsiteY3" fmla="*/ 966729 h 966729"/>
              <a:gd name="connsiteX4" fmla="*/ 0 w 2288017"/>
              <a:gd name="connsiteY4" fmla="*/ 900668 h 966729"/>
              <a:gd name="connsiteX0" fmla="*/ 0 w 2135456"/>
              <a:gd name="connsiteY0" fmla="*/ 928093 h 966729"/>
              <a:gd name="connsiteX1" fmla="*/ 170188 w 2135456"/>
              <a:gd name="connsiteY1" fmla="*/ 0 h 966729"/>
              <a:gd name="connsiteX2" fmla="*/ 1901259 w 2135456"/>
              <a:gd name="connsiteY2" fmla="*/ 70001 h 966729"/>
              <a:gd name="connsiteX3" fmla="*/ 2135456 w 2135456"/>
              <a:gd name="connsiteY3" fmla="*/ 966729 h 966729"/>
              <a:gd name="connsiteX4" fmla="*/ 0 w 2135456"/>
              <a:gd name="connsiteY4" fmla="*/ 928093 h 966729"/>
              <a:gd name="connsiteX0" fmla="*/ 0 w 2043110"/>
              <a:gd name="connsiteY0" fmla="*/ 928093 h 980443"/>
              <a:gd name="connsiteX1" fmla="*/ 170188 w 2043110"/>
              <a:gd name="connsiteY1" fmla="*/ 0 h 980443"/>
              <a:gd name="connsiteX2" fmla="*/ 1901259 w 2043110"/>
              <a:gd name="connsiteY2" fmla="*/ 70001 h 980443"/>
              <a:gd name="connsiteX3" fmla="*/ 2043110 w 2043110"/>
              <a:gd name="connsiteY3" fmla="*/ 980443 h 980443"/>
              <a:gd name="connsiteX4" fmla="*/ 0 w 2043110"/>
              <a:gd name="connsiteY4" fmla="*/ 928093 h 980443"/>
              <a:gd name="connsiteX0" fmla="*/ 0 w 2043110"/>
              <a:gd name="connsiteY0" fmla="*/ 928093 h 980443"/>
              <a:gd name="connsiteX1" fmla="*/ 170188 w 2043110"/>
              <a:gd name="connsiteY1" fmla="*/ 0 h 980443"/>
              <a:gd name="connsiteX2" fmla="*/ 1901259 w 2043110"/>
              <a:gd name="connsiteY2" fmla="*/ 70001 h 980443"/>
              <a:gd name="connsiteX3" fmla="*/ 2043110 w 2043110"/>
              <a:gd name="connsiteY3" fmla="*/ 980443 h 980443"/>
              <a:gd name="connsiteX4" fmla="*/ 0 w 2043110"/>
              <a:gd name="connsiteY4" fmla="*/ 928093 h 980443"/>
              <a:gd name="connsiteX0" fmla="*/ 0 w 2043110"/>
              <a:gd name="connsiteY0" fmla="*/ 928093 h 980443"/>
              <a:gd name="connsiteX1" fmla="*/ 170188 w 2043110"/>
              <a:gd name="connsiteY1" fmla="*/ 0 h 980443"/>
              <a:gd name="connsiteX2" fmla="*/ 1933380 w 2043110"/>
              <a:gd name="connsiteY2" fmla="*/ 56269 h 980443"/>
              <a:gd name="connsiteX3" fmla="*/ 2043110 w 2043110"/>
              <a:gd name="connsiteY3" fmla="*/ 980443 h 980443"/>
              <a:gd name="connsiteX4" fmla="*/ 0 w 2043110"/>
              <a:gd name="connsiteY4" fmla="*/ 928093 h 980443"/>
              <a:gd name="connsiteX0" fmla="*/ 0 w 2232326"/>
              <a:gd name="connsiteY0" fmla="*/ 928093 h 944755"/>
              <a:gd name="connsiteX1" fmla="*/ 170188 w 2232326"/>
              <a:gd name="connsiteY1" fmla="*/ 0 h 944755"/>
              <a:gd name="connsiteX2" fmla="*/ 1933380 w 2232326"/>
              <a:gd name="connsiteY2" fmla="*/ 56269 h 944755"/>
              <a:gd name="connsiteX3" fmla="*/ 2232325 w 2232326"/>
              <a:gd name="connsiteY3" fmla="*/ 944755 h 944755"/>
              <a:gd name="connsiteX4" fmla="*/ 0 w 2232326"/>
              <a:gd name="connsiteY4" fmla="*/ 928093 h 944755"/>
              <a:gd name="connsiteX0" fmla="*/ -1 w 2554064"/>
              <a:gd name="connsiteY0" fmla="*/ 945927 h 945927"/>
              <a:gd name="connsiteX1" fmla="*/ 491927 w 2554064"/>
              <a:gd name="connsiteY1" fmla="*/ 0 h 945927"/>
              <a:gd name="connsiteX2" fmla="*/ 2255119 w 2554064"/>
              <a:gd name="connsiteY2" fmla="*/ 56269 h 945927"/>
              <a:gd name="connsiteX3" fmla="*/ 2554064 w 2554064"/>
              <a:gd name="connsiteY3" fmla="*/ 944755 h 945927"/>
              <a:gd name="connsiteX4" fmla="*/ -1 w 2554064"/>
              <a:gd name="connsiteY4" fmla="*/ 945927 h 945927"/>
              <a:gd name="connsiteX0" fmla="*/ 1 w 2554066"/>
              <a:gd name="connsiteY0" fmla="*/ 945927 h 945927"/>
              <a:gd name="connsiteX1" fmla="*/ 756847 w 2554066"/>
              <a:gd name="connsiteY1" fmla="*/ 0 h 945927"/>
              <a:gd name="connsiteX2" fmla="*/ 2255121 w 2554066"/>
              <a:gd name="connsiteY2" fmla="*/ 56269 h 945927"/>
              <a:gd name="connsiteX3" fmla="*/ 2554066 w 2554066"/>
              <a:gd name="connsiteY3" fmla="*/ 944755 h 945927"/>
              <a:gd name="connsiteX4" fmla="*/ 1 w 2554066"/>
              <a:gd name="connsiteY4" fmla="*/ 945927 h 945927"/>
              <a:gd name="connsiteX0" fmla="*/ 0 w 2478373"/>
              <a:gd name="connsiteY0" fmla="*/ 910254 h 944755"/>
              <a:gd name="connsiteX1" fmla="*/ 681154 w 2478373"/>
              <a:gd name="connsiteY1" fmla="*/ 0 h 944755"/>
              <a:gd name="connsiteX2" fmla="*/ 2179428 w 2478373"/>
              <a:gd name="connsiteY2" fmla="*/ 56269 h 944755"/>
              <a:gd name="connsiteX3" fmla="*/ 2478373 w 2478373"/>
              <a:gd name="connsiteY3" fmla="*/ 944755 h 944755"/>
              <a:gd name="connsiteX4" fmla="*/ 0 w 2478373"/>
              <a:gd name="connsiteY4" fmla="*/ 910254 h 944755"/>
              <a:gd name="connsiteX0" fmla="*/ 0 w 2478373"/>
              <a:gd name="connsiteY0" fmla="*/ 892419 h 926920"/>
              <a:gd name="connsiteX1" fmla="*/ 681155 w 2478373"/>
              <a:gd name="connsiteY1" fmla="*/ 0 h 926920"/>
              <a:gd name="connsiteX2" fmla="*/ 2179428 w 2478373"/>
              <a:gd name="connsiteY2" fmla="*/ 38434 h 926920"/>
              <a:gd name="connsiteX3" fmla="*/ 2478373 w 2478373"/>
              <a:gd name="connsiteY3" fmla="*/ 926920 h 926920"/>
              <a:gd name="connsiteX4" fmla="*/ 0 w 2478373"/>
              <a:gd name="connsiteY4" fmla="*/ 892419 h 926920"/>
              <a:gd name="connsiteX0" fmla="*/ 0 w 2541367"/>
              <a:gd name="connsiteY0" fmla="*/ 892419 h 946717"/>
              <a:gd name="connsiteX1" fmla="*/ 681155 w 2541367"/>
              <a:gd name="connsiteY1" fmla="*/ 0 h 946717"/>
              <a:gd name="connsiteX2" fmla="*/ 2179428 w 2541367"/>
              <a:gd name="connsiteY2" fmla="*/ 38434 h 946717"/>
              <a:gd name="connsiteX3" fmla="*/ 2541368 w 2541367"/>
              <a:gd name="connsiteY3" fmla="*/ 946717 h 946717"/>
              <a:gd name="connsiteX4" fmla="*/ 0 w 2541367"/>
              <a:gd name="connsiteY4" fmla="*/ 892419 h 9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367" h="946717">
                <a:moveTo>
                  <a:pt x="0" y="892419"/>
                </a:moveTo>
                <a:lnTo>
                  <a:pt x="681155" y="0"/>
                </a:lnTo>
                <a:lnTo>
                  <a:pt x="2179428" y="38434"/>
                </a:lnTo>
                <a:cubicBezTo>
                  <a:pt x="2220097" y="341203"/>
                  <a:pt x="2504779" y="561568"/>
                  <a:pt x="2541368" y="946717"/>
                </a:cubicBezTo>
                <a:lnTo>
                  <a:pt x="0" y="892419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B077ACD-FEB0-AE4F-89DC-839B4D245B76}"/>
              </a:ext>
            </a:extLst>
          </p:cNvPr>
          <p:cNvPicPr/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62" b="99123" l="3571" r="99286">
                        <a14:foregroundMark x1="37500" y1="59795" x2="37500" y2="59795"/>
                        <a14:foregroundMark x1="27857" y1="66667" x2="27857" y2="66667"/>
                        <a14:backgroundMark x1="70000" y1="13012" x2="70000" y2="13012"/>
                        <a14:backgroundMark x1="63214" y1="20760" x2="63214" y2="20760"/>
                        <a14:backgroundMark x1="63214" y1="27924" x2="63214" y2="27924"/>
                        <a14:backgroundMark x1="55357" y1="34942" x2="55357" y2="34942"/>
                        <a14:backgroundMark x1="52143" y1="42544" x2="52143" y2="42544"/>
                        <a14:backgroundMark x1="46786" y1="50731" x2="46786" y2="50731"/>
                        <a14:backgroundMark x1="41786" y1="57164" x2="41786" y2="57164"/>
                        <a14:backgroundMark x1="35714" y1="65058" x2="35714" y2="65058"/>
                        <a14:backgroundMark x1="31429" y1="70760" x2="31429" y2="70760"/>
                        <a14:backgroundMark x1="27143" y1="78216" x2="27143" y2="78216"/>
                        <a14:backgroundMark x1="21071" y1="84357" x2="21071" y2="84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069" y="614455"/>
            <a:ext cx="1731645" cy="5877785"/>
          </a:xfrm>
          <a:prstGeom prst="rect">
            <a:avLst/>
          </a:prstGeom>
          <a:effectLst>
            <a:outerShdw blurRad="76200" dist="38100" dir="1032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82" name="Pentagon 81">
            <a:extLst>
              <a:ext uri="{FF2B5EF4-FFF2-40B4-BE49-F238E27FC236}">
                <a16:creationId xmlns:a16="http://schemas.microsoft.com/office/drawing/2014/main" id="{001A7512-1DA2-3F41-B0D4-E59B60D587E1}"/>
              </a:ext>
            </a:extLst>
          </p:cNvPr>
          <p:cNvSpPr/>
          <p:nvPr/>
        </p:nvSpPr>
        <p:spPr>
          <a:xfrm rot="10800000" flipV="1">
            <a:off x="8849464" y="1371600"/>
            <a:ext cx="1466215" cy="431165"/>
          </a:xfrm>
          <a:prstGeom prst="homePlate">
            <a:avLst/>
          </a:prstGeom>
          <a:solidFill>
            <a:srgbClr val="C69CD9"/>
          </a:solidFill>
          <a:ln>
            <a:noFill/>
          </a:ln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Text Box 33">
            <a:extLst>
              <a:ext uri="{FF2B5EF4-FFF2-40B4-BE49-F238E27FC236}">
                <a16:creationId xmlns:a16="http://schemas.microsoft.com/office/drawing/2014/main" id="{915E52D8-455D-3F4B-BBF5-697CDBFC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749" y="1475981"/>
            <a:ext cx="1724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Pentagon 83">
            <a:extLst>
              <a:ext uri="{FF2B5EF4-FFF2-40B4-BE49-F238E27FC236}">
                <a16:creationId xmlns:a16="http://schemas.microsoft.com/office/drawing/2014/main" id="{8DA94F6E-7112-7641-B8D9-00C7E12066A5}"/>
              </a:ext>
            </a:extLst>
          </p:cNvPr>
          <p:cNvSpPr/>
          <p:nvPr/>
        </p:nvSpPr>
        <p:spPr>
          <a:xfrm rot="10800000" flipV="1">
            <a:off x="9083779" y="2200275"/>
            <a:ext cx="1362710" cy="43116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" name="Pentagon 84">
            <a:extLst>
              <a:ext uri="{FF2B5EF4-FFF2-40B4-BE49-F238E27FC236}">
                <a16:creationId xmlns:a16="http://schemas.microsoft.com/office/drawing/2014/main" id="{12060A21-FA02-E24C-82F7-E1144A8D05C3}"/>
              </a:ext>
            </a:extLst>
          </p:cNvPr>
          <p:cNvSpPr/>
          <p:nvPr/>
        </p:nvSpPr>
        <p:spPr>
          <a:xfrm rot="10800000" flipV="1">
            <a:off x="9291424" y="3028315"/>
            <a:ext cx="1310640" cy="43116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6" name="Pentagon 85">
            <a:extLst>
              <a:ext uri="{FF2B5EF4-FFF2-40B4-BE49-F238E27FC236}">
                <a16:creationId xmlns:a16="http://schemas.microsoft.com/office/drawing/2014/main" id="{CBF8FAC3-F192-BA40-9AE0-8945BED029F8}"/>
              </a:ext>
            </a:extLst>
          </p:cNvPr>
          <p:cNvSpPr/>
          <p:nvPr/>
        </p:nvSpPr>
        <p:spPr>
          <a:xfrm rot="10800000" flipV="1">
            <a:off x="9446999" y="3873500"/>
            <a:ext cx="1293495" cy="43116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7" name="Pentagon 86">
            <a:extLst>
              <a:ext uri="{FF2B5EF4-FFF2-40B4-BE49-F238E27FC236}">
                <a16:creationId xmlns:a16="http://schemas.microsoft.com/office/drawing/2014/main" id="{DE7BA44E-4890-9447-BDC6-094C39BB0A04}"/>
              </a:ext>
            </a:extLst>
          </p:cNvPr>
          <p:cNvSpPr/>
          <p:nvPr/>
        </p:nvSpPr>
        <p:spPr>
          <a:xfrm rot="10800000" flipV="1">
            <a:off x="9651469" y="4718050"/>
            <a:ext cx="1242060" cy="379095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8" name="Pentagon 87">
            <a:extLst>
              <a:ext uri="{FF2B5EF4-FFF2-40B4-BE49-F238E27FC236}">
                <a16:creationId xmlns:a16="http://schemas.microsoft.com/office/drawing/2014/main" id="{F76DF12D-6DB4-524E-8A06-D570B0147DB1}"/>
              </a:ext>
            </a:extLst>
          </p:cNvPr>
          <p:cNvSpPr/>
          <p:nvPr/>
        </p:nvSpPr>
        <p:spPr>
          <a:xfrm rot="10800000" flipV="1">
            <a:off x="9937219" y="5563870"/>
            <a:ext cx="1155700" cy="431165"/>
          </a:xfrm>
          <a:prstGeom prst="homePlate">
            <a:avLst/>
          </a:prstGeom>
          <a:solidFill>
            <a:srgbClr val="92CCD9"/>
          </a:solidFill>
          <a:ln>
            <a:noFill/>
          </a:ln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59101D4A-9B11-4F49-BE4E-5BC757ADC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724" y="2325293"/>
            <a:ext cx="1724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SKILLS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Text Box 36">
            <a:extLst>
              <a:ext uri="{FF2B5EF4-FFF2-40B4-BE49-F238E27FC236}">
                <a16:creationId xmlns:a16="http://schemas.microsoft.com/office/drawing/2014/main" id="{B5D0E8E4-4519-014D-976A-6B963C16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99" y="3142856"/>
            <a:ext cx="1724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ADAPTABILITY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0BB0A31D-02DE-2649-9B1C-A6672881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362" y="3990581"/>
            <a:ext cx="1724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Text Box 39">
            <a:extLst>
              <a:ext uri="{FF2B5EF4-FFF2-40B4-BE49-F238E27FC236}">
                <a16:creationId xmlns:a16="http://schemas.microsoft.com/office/drawing/2014/main" id="{9D69A749-0902-8F40-B8B3-0699B0DD7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424" y="4814493"/>
            <a:ext cx="1724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STAMINA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40">
            <a:extLst>
              <a:ext uri="{FF2B5EF4-FFF2-40B4-BE49-F238E27FC236}">
                <a16:creationId xmlns:a16="http://schemas.microsoft.com/office/drawing/2014/main" id="{21878E21-B201-334E-8FEE-D144E280C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736" y="5657851"/>
            <a:ext cx="1724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Text Box 59">
            <a:extLst>
              <a:ext uri="{FF2B5EF4-FFF2-40B4-BE49-F238E27FC236}">
                <a16:creationId xmlns:a16="http://schemas.microsoft.com/office/drawing/2014/main" id="{964CC749-F35C-2B46-80D0-F4BAE260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741" y="347866"/>
            <a:ext cx="5888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for Young Adulthood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111">
            <a:extLst>
              <a:ext uri="{FF2B5EF4-FFF2-40B4-BE49-F238E27FC236}">
                <a16:creationId xmlns:a16="http://schemas.microsoft.com/office/drawing/2014/main" id="{E03F8A34-AB50-5E47-BAA5-E8F89A0B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9036" y="-525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Rectangle 117">
            <a:extLst>
              <a:ext uri="{FF2B5EF4-FFF2-40B4-BE49-F238E27FC236}">
                <a16:creationId xmlns:a16="http://schemas.microsoft.com/office/drawing/2014/main" id="{E86C6DB3-25A2-8949-A63F-A3D0C6CCF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9036" y="-679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132">
            <a:extLst>
              <a:ext uri="{FF2B5EF4-FFF2-40B4-BE49-F238E27FC236}">
                <a16:creationId xmlns:a16="http://schemas.microsoft.com/office/drawing/2014/main" id="{44069F08-9CCA-854D-B0D6-356C8E92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9036" y="3892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DB2E9AB-FA8A-1E4D-85E1-3264C6E1EFEA}"/>
              </a:ext>
            </a:extLst>
          </p:cNvPr>
          <p:cNvSpPr/>
          <p:nvPr/>
        </p:nvSpPr>
        <p:spPr>
          <a:xfrm>
            <a:off x="3266544" y="6586719"/>
            <a:ext cx="1698738" cy="243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3AD4-35EF-E85E-F884-793A2B8F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648"/>
            <a:ext cx="10515600" cy="709919"/>
          </a:xfrm>
        </p:spPr>
        <p:txBody>
          <a:bodyPr>
            <a:normAutofit/>
          </a:bodyPr>
          <a:lstStyle/>
          <a:p>
            <a:r>
              <a:rPr lang="en-US" dirty="0"/>
              <a:t>What does this mean to you (us)?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61A7-5988-01C0-7CCA-4DC920FBC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3227"/>
            <a:ext cx="10515600" cy="4362451"/>
          </a:xfrm>
        </p:spPr>
        <p:txBody>
          <a:bodyPr>
            <a:normAutofit/>
          </a:bodyPr>
          <a:lstStyle/>
          <a:p>
            <a:r>
              <a:rPr lang="en-US" sz="3600" dirty="0"/>
              <a:t>It means intervention/treatment steps to facilitate return to school must start immediately and often before all diagnostic questions are answered!</a:t>
            </a:r>
          </a:p>
          <a:p>
            <a:pPr lvl="1"/>
            <a:r>
              <a:rPr lang="en-US" sz="3600" dirty="0"/>
              <a:t>Requires comfort with uncertainty</a:t>
            </a:r>
          </a:p>
          <a:p>
            <a:pPr lvl="2"/>
            <a:r>
              <a:rPr lang="en-US" sz="3600" dirty="0"/>
              <a:t>for providers, as well as parents and ultimately the child</a:t>
            </a:r>
          </a:p>
        </p:txBody>
      </p:sp>
    </p:spTree>
    <p:extLst>
      <p:ext uri="{BB962C8B-B14F-4D97-AF65-F5344CB8AC3E}">
        <p14:creationId xmlns:p14="http://schemas.microsoft.com/office/powerpoint/2010/main" val="28247859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roject TEACH">
      <a:dk1>
        <a:srgbClr val="3A3838"/>
      </a:dk1>
      <a:lt1>
        <a:sysClr val="window" lastClr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A383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9137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5cf50a66-5e26-41dd-89f8-83cf73ffee98}" enabled="0" method="" siteId="{5cf50a66-5e26-41dd-89f8-83cf73ffee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53072</TotalTime>
  <Words>1022</Words>
  <Application>Microsoft Office PowerPoint</Application>
  <PresentationFormat>Widescreen</PresentationFormat>
  <Paragraphs>224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Arial Narrow</vt:lpstr>
      <vt:lpstr>Arial Nova Cond Light</vt:lpstr>
      <vt:lpstr>Calibri</vt:lpstr>
      <vt:lpstr>Canela Regular</vt:lpstr>
      <vt:lpstr>Graphik</vt:lpstr>
      <vt:lpstr>Graphik Medium</vt:lpstr>
      <vt:lpstr>Graphik Semibold</vt:lpstr>
      <vt:lpstr>Helvetica</vt:lpstr>
      <vt:lpstr>Helvetica Light</vt:lpstr>
      <vt:lpstr>Helvetica Neue Light</vt:lpstr>
      <vt:lpstr>Helvetica Regular</vt:lpstr>
      <vt:lpstr>Myriad Pro Cond</vt:lpstr>
      <vt:lpstr>Verdana</vt:lpstr>
      <vt:lpstr>Wingdings</vt:lpstr>
      <vt:lpstr>4_Custom Design</vt:lpstr>
      <vt:lpstr>1_Office Theme</vt:lpstr>
      <vt:lpstr>2_Custom Design</vt:lpstr>
      <vt:lpstr>PowerPoint Presentation</vt:lpstr>
      <vt:lpstr>Presenters:</vt:lpstr>
      <vt:lpstr>School Refusal</vt:lpstr>
      <vt:lpstr>Epidemiology</vt:lpstr>
      <vt:lpstr>Urgent Situation?</vt:lpstr>
      <vt:lpstr>Short-term Consequences</vt:lpstr>
      <vt:lpstr>Long-term Consequences</vt:lpstr>
      <vt:lpstr>PowerPoint Presentation</vt:lpstr>
      <vt:lpstr>What does this mean to you (us)?</vt:lpstr>
      <vt:lpstr>Clinical Features</vt:lpstr>
      <vt:lpstr>Causes</vt:lpstr>
      <vt:lpstr>A Variety of Dysfunctional Family Interaction Patterns</vt:lpstr>
      <vt:lpstr>Associated Psychiatric Disorders</vt:lpstr>
      <vt:lpstr>Psychiatric Disorders in Children with School Refusal  (Bernstein et al 1991)</vt:lpstr>
      <vt:lpstr>Psychiatric Disorders in Children with School Refusal (Bernstein et al.1991)</vt:lpstr>
      <vt:lpstr>Final Piece of the Assessment</vt:lpstr>
      <vt:lpstr>Intervention</vt:lpstr>
      <vt:lpstr>Intervention</vt:lpstr>
      <vt:lpstr>Time for a Role Play!</vt:lpstr>
      <vt:lpstr>Treatment </vt:lpstr>
      <vt:lpstr>Treatment – General Principles </vt:lpstr>
      <vt:lpstr>100% Rigid Expectations </vt:lpstr>
      <vt:lpstr>Treatment</vt:lpstr>
      <vt:lpstr>Behavior Interventions</vt:lpstr>
      <vt:lpstr>Behavior Interventions </vt:lpstr>
      <vt:lpstr>Cognitive Behavior Interventions</vt:lpstr>
      <vt:lpstr>Medication Interventions</vt:lpstr>
      <vt:lpstr>Parent - Teacher Interventions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Zhrebker, Liora</dc:creator>
  <cp:lastModifiedBy>Katsetos, Viki</cp:lastModifiedBy>
  <cp:revision>53</cp:revision>
  <cp:lastPrinted>2022-09-15T17:15:10Z</cp:lastPrinted>
  <dcterms:modified xsi:type="dcterms:W3CDTF">2026-04-03T19:25:37Z</dcterms:modified>
</cp:coreProperties>
</file>