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2" r:id="rId1"/>
    <p:sldMasterId id="2147483689" r:id="rId2"/>
    <p:sldMasterId id="2147483694" r:id="rId3"/>
    <p:sldMasterId id="2147483707" r:id="rId4"/>
    <p:sldMasterId id="2147483718" r:id="rId5"/>
    <p:sldMasterId id="2147483733" r:id="rId6"/>
    <p:sldMasterId id="2147483743" r:id="rId7"/>
  </p:sldMasterIdLst>
  <p:notesMasterIdLst>
    <p:notesMasterId r:id="rId43"/>
  </p:notesMasterIdLst>
  <p:sldIdLst>
    <p:sldId id="3219" r:id="rId8"/>
    <p:sldId id="612" r:id="rId9"/>
    <p:sldId id="643" r:id="rId10"/>
    <p:sldId id="645" r:id="rId11"/>
    <p:sldId id="258" r:id="rId12"/>
    <p:sldId id="648" r:id="rId13"/>
    <p:sldId id="649" r:id="rId14"/>
    <p:sldId id="3232" r:id="rId15"/>
    <p:sldId id="3228" r:id="rId16"/>
    <p:sldId id="3227" r:id="rId17"/>
    <p:sldId id="260" r:id="rId18"/>
    <p:sldId id="654" r:id="rId19"/>
    <p:sldId id="3223" r:id="rId20"/>
    <p:sldId id="294" r:id="rId21"/>
    <p:sldId id="651" r:id="rId22"/>
    <p:sldId id="658" r:id="rId23"/>
    <p:sldId id="652" r:id="rId24"/>
    <p:sldId id="280" r:id="rId25"/>
    <p:sldId id="3225" r:id="rId26"/>
    <p:sldId id="289" r:id="rId27"/>
    <p:sldId id="3224" r:id="rId28"/>
    <p:sldId id="3226" r:id="rId29"/>
    <p:sldId id="3229" r:id="rId30"/>
    <p:sldId id="3230" r:id="rId31"/>
    <p:sldId id="3221" r:id="rId32"/>
    <p:sldId id="3231" r:id="rId33"/>
    <p:sldId id="3216" r:id="rId34"/>
    <p:sldId id="657" r:id="rId35"/>
    <p:sldId id="3222" r:id="rId36"/>
    <p:sldId id="659" r:id="rId37"/>
    <p:sldId id="660" r:id="rId38"/>
    <p:sldId id="661" r:id="rId39"/>
    <p:sldId id="292" r:id="rId40"/>
    <p:sldId id="650" r:id="rId41"/>
    <p:sldId id="653"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1pPr>
    <a:lvl2pPr marL="0" marR="0" indent="4572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2pPr>
    <a:lvl3pPr marL="0" marR="0" indent="9144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3pPr>
    <a:lvl4pPr marL="0" marR="0" indent="13716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4pPr>
    <a:lvl5pPr marL="0" marR="0" indent="18288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5pPr>
    <a:lvl6pPr marL="0" marR="0" indent="22860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6pPr>
    <a:lvl7pPr marL="0" marR="0" indent="27432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7pPr>
    <a:lvl8pPr marL="0" marR="0" indent="32004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8pPr>
    <a:lvl9pPr marL="0" marR="0" indent="36576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9FF"/>
    <a:srgbClr val="039FDA"/>
    <a:srgbClr val="341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D498D-C1E6-4E69-9BDD-1AB368AF68E8}" v="18" dt="2025-10-21T16:41:45.69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1"/>
          </a:solidFill>
        </a:fill>
      </a:tcStyle>
    </a:wholeTbl>
    <a:band2H>
      <a:tcTxStyle/>
      <a:tcStyle>
        <a:tcBdr/>
        <a:fill>
          <a:solidFill>
            <a:srgbClr val="E6EF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AD6"/>
          </a:solidFill>
        </a:fill>
      </a:tcStyle>
    </a:wholeTbl>
    <a:band2H>
      <a:tcTxStyle/>
      <a:tcStyle>
        <a:tcBdr/>
        <a:fill>
          <a:solidFill>
            <a:srgbClr val="E7E6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DD0"/>
          </a:solidFill>
        </a:fill>
      </a:tcStyle>
    </a:wholeTbl>
    <a:band2H>
      <a:tcTxStyle/>
      <a:tcStyle>
        <a:tcBdr/>
        <a:fill>
          <a:solidFill>
            <a:srgbClr val="EB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A3838"/>
        </a:fontRef>
        <a:srgbClr val="3A383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A3838"/>
        </a:fontRef>
        <a:srgbClr val="3A3838"/>
      </a:tcTxStyle>
      <a:tcStyle>
        <a:tcBdr>
          <a:left>
            <a:ln w="12700" cap="flat">
              <a:noFill/>
              <a:miter lim="400000"/>
            </a:ln>
          </a:left>
          <a:right>
            <a:ln w="12700" cap="flat">
              <a:noFill/>
              <a:miter lim="400000"/>
            </a:ln>
          </a:right>
          <a:top>
            <a:ln w="50800" cap="flat">
              <a:solidFill>
                <a:srgbClr val="3A3838"/>
              </a:solidFill>
              <a:prstDash val="solid"/>
              <a:round/>
            </a:ln>
          </a:top>
          <a:bottom>
            <a:ln w="25400" cap="flat">
              <a:solidFill>
                <a:srgbClr val="3A3838"/>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A3838"/>
              </a:solidFill>
              <a:prstDash val="solid"/>
              <a:round/>
            </a:ln>
          </a:top>
          <a:bottom>
            <a:ln w="25400" cap="flat">
              <a:solidFill>
                <a:srgbClr val="3A383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CC"/>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A3838"/>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A3838"/>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A3838"/>
          </a:solidFill>
        </a:fill>
      </a:tcStyle>
    </a:firstRow>
  </a:tblStyle>
  <a:tblStyle styleId="{2708684C-4D16-4618-839F-0558EEFCDFE6}" styleName="">
    <a:tblBg/>
    <a:wholeTbl>
      <a:tcTxStyle b="off"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12700" cap="flat">
              <a:solidFill>
                <a:srgbClr val="3A3838"/>
              </a:solidFill>
              <a:prstDash val="solid"/>
              <a:round/>
            </a:ln>
          </a:top>
          <a:bottom>
            <a:ln w="127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solidFill>
            <a:srgbClr val="3A3838">
              <a:alpha val="20000"/>
            </a:srgbClr>
          </a:solidFill>
        </a:fill>
      </a:tcStyle>
    </a:wholeTbl>
    <a:band2H>
      <a:tcTxStyle/>
      <a:tcStyle>
        <a:tcBdr/>
        <a:fill>
          <a:solidFill>
            <a:srgbClr val="FFFFFF"/>
          </a:solidFill>
        </a:fill>
      </a:tcStyle>
    </a:band2H>
    <a:firstCol>
      <a:tcTxStyle b="on"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12700" cap="flat">
              <a:solidFill>
                <a:srgbClr val="3A3838"/>
              </a:solidFill>
              <a:prstDash val="solid"/>
              <a:round/>
            </a:ln>
          </a:top>
          <a:bottom>
            <a:ln w="127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solidFill>
            <a:srgbClr val="3A3838">
              <a:alpha val="20000"/>
            </a:srgbClr>
          </a:solidFill>
        </a:fill>
      </a:tcStyle>
    </a:firstCol>
    <a:lastRow>
      <a:tcTxStyle b="on"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50800" cap="flat">
              <a:solidFill>
                <a:srgbClr val="3A3838"/>
              </a:solidFill>
              <a:prstDash val="solid"/>
              <a:round/>
            </a:ln>
          </a:top>
          <a:bottom>
            <a:ln w="127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noFill/>
        </a:fill>
      </a:tcStyle>
    </a:lastRow>
    <a:firstRow>
      <a:tcTxStyle b="on"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12700" cap="flat">
              <a:solidFill>
                <a:srgbClr val="3A3838"/>
              </a:solidFill>
              <a:prstDash val="solid"/>
              <a:round/>
            </a:ln>
          </a:top>
          <a:bottom>
            <a:ln w="254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4" autoAdjust="0"/>
    <p:restoredTop sz="78208" autoAdjust="0"/>
  </p:normalViewPr>
  <p:slideViewPr>
    <p:cSldViewPr snapToGrid="0" snapToObjects="1">
      <p:cViewPr varScale="1">
        <p:scale>
          <a:sx n="65" d="100"/>
          <a:sy n="65" d="100"/>
        </p:scale>
        <p:origin x="117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ueva-McMillan" userId="57cc03be13615f12" providerId="LiveId" clId="{C9227976-2091-4271-A143-D37C98990538}"/>
    <pc:docChg chg="undo redo custSel modSld">
      <pc:chgData name="Jennifer Cueva-McMillan" userId="57cc03be13615f12" providerId="LiveId" clId="{C9227976-2091-4271-A143-D37C98990538}" dt="2025-10-21T19:40:03.815" v="567" actId="1037"/>
      <pc:docMkLst>
        <pc:docMk/>
      </pc:docMkLst>
      <pc:sldChg chg="modSp mod">
        <pc:chgData name="Jennifer Cueva-McMillan" userId="57cc03be13615f12" providerId="LiveId" clId="{C9227976-2091-4271-A143-D37C98990538}" dt="2025-10-21T16:03:30.625" v="161" actId="207"/>
        <pc:sldMkLst>
          <pc:docMk/>
          <pc:sldMk cId="0" sldId="258"/>
        </pc:sldMkLst>
        <pc:spChg chg="mod">
          <ac:chgData name="Jennifer Cueva-McMillan" userId="57cc03be13615f12" providerId="LiveId" clId="{C9227976-2091-4271-A143-D37C98990538}" dt="2025-10-21T16:03:30.625" v="161" actId="207"/>
          <ac:spMkLst>
            <pc:docMk/>
            <pc:sldMk cId="0" sldId="258"/>
            <ac:spMk id="471" creationId="{00000000-0000-0000-0000-000000000000}"/>
          </ac:spMkLst>
        </pc:spChg>
        <pc:spChg chg="mod">
          <ac:chgData name="Jennifer Cueva-McMillan" userId="57cc03be13615f12" providerId="LiveId" clId="{C9227976-2091-4271-A143-D37C98990538}" dt="2025-10-21T15:51:45.143" v="20" actId="255"/>
          <ac:spMkLst>
            <pc:docMk/>
            <pc:sldMk cId="0" sldId="258"/>
            <ac:spMk id="472" creationId="{00000000-0000-0000-0000-000000000000}"/>
          </ac:spMkLst>
        </pc:spChg>
        <pc:picChg chg="mod">
          <ac:chgData name="Jennifer Cueva-McMillan" userId="57cc03be13615f12" providerId="LiveId" clId="{C9227976-2091-4271-A143-D37C98990538}" dt="2025-10-21T15:51:23.711" v="16" actId="1038"/>
          <ac:picMkLst>
            <pc:docMk/>
            <pc:sldMk cId="0" sldId="258"/>
            <ac:picMk id="1030" creationId="{029991DC-DD8A-0DA6-77B8-707BC41E118E}"/>
          </ac:picMkLst>
        </pc:picChg>
      </pc:sldChg>
      <pc:sldChg chg="modSp mod">
        <pc:chgData name="Jennifer Cueva-McMillan" userId="57cc03be13615f12" providerId="LiveId" clId="{C9227976-2091-4271-A143-D37C98990538}" dt="2025-10-21T16:03:11.357" v="158" actId="207"/>
        <pc:sldMkLst>
          <pc:docMk/>
          <pc:sldMk cId="0" sldId="260"/>
        </pc:sldMkLst>
        <pc:spChg chg="mod">
          <ac:chgData name="Jennifer Cueva-McMillan" userId="57cc03be13615f12" providerId="LiveId" clId="{C9227976-2091-4271-A143-D37C98990538}" dt="2025-10-21T16:03:11.357" v="158" actId="207"/>
          <ac:spMkLst>
            <pc:docMk/>
            <pc:sldMk cId="0" sldId="260"/>
            <ac:spMk id="479" creationId="{00000000-0000-0000-0000-000000000000}"/>
          </ac:spMkLst>
        </pc:spChg>
        <pc:spChg chg="mod">
          <ac:chgData name="Jennifer Cueva-McMillan" userId="57cc03be13615f12" providerId="LiveId" clId="{C9227976-2091-4271-A143-D37C98990538}" dt="2025-10-21T16:02:13.965" v="155" actId="255"/>
          <ac:spMkLst>
            <pc:docMk/>
            <pc:sldMk cId="0" sldId="260"/>
            <ac:spMk id="480" creationId="{00000000-0000-0000-0000-000000000000}"/>
          </ac:spMkLst>
        </pc:spChg>
      </pc:sldChg>
      <pc:sldChg chg="modSp mod">
        <pc:chgData name="Jennifer Cueva-McMillan" userId="57cc03be13615f12" providerId="LiveId" clId="{C9227976-2091-4271-A143-D37C98990538}" dt="2025-10-21T16:13:46.415" v="293" actId="12788"/>
        <pc:sldMkLst>
          <pc:docMk/>
          <pc:sldMk cId="0" sldId="280"/>
        </pc:sldMkLst>
        <pc:spChg chg="mod">
          <ac:chgData name="Jennifer Cueva-McMillan" userId="57cc03be13615f12" providerId="LiveId" clId="{C9227976-2091-4271-A143-D37C98990538}" dt="2025-10-21T16:13:46.415" v="293" actId="12788"/>
          <ac:spMkLst>
            <pc:docMk/>
            <pc:sldMk cId="0" sldId="280"/>
            <ac:spMk id="561" creationId="{00000000-0000-0000-0000-000000000000}"/>
          </ac:spMkLst>
        </pc:spChg>
        <pc:spChg chg="mod">
          <ac:chgData name="Jennifer Cueva-McMillan" userId="57cc03be13615f12" providerId="LiveId" clId="{C9227976-2091-4271-A143-D37C98990538}" dt="2025-10-21T16:13:46.415" v="293" actId="12788"/>
          <ac:spMkLst>
            <pc:docMk/>
            <pc:sldMk cId="0" sldId="280"/>
            <ac:spMk id="562" creationId="{00000000-0000-0000-0000-000000000000}"/>
          </ac:spMkLst>
        </pc:spChg>
        <pc:picChg chg="mod">
          <ac:chgData name="Jennifer Cueva-McMillan" userId="57cc03be13615f12" providerId="LiveId" clId="{C9227976-2091-4271-A143-D37C98990538}" dt="2025-10-21T16:13:46.415" v="293" actId="12788"/>
          <ac:picMkLst>
            <pc:docMk/>
            <pc:sldMk cId="0" sldId="280"/>
            <ac:picMk id="2" creationId="{09BF69B9-ECA8-F8E3-EF32-9E1FC1FD3A4D}"/>
          </ac:picMkLst>
        </pc:picChg>
      </pc:sldChg>
      <pc:sldChg chg="modSp mod">
        <pc:chgData name="Jennifer Cueva-McMillan" userId="57cc03be13615f12" providerId="LiveId" clId="{C9227976-2091-4271-A143-D37C98990538}" dt="2025-10-21T16:16:35.915" v="310" actId="207"/>
        <pc:sldMkLst>
          <pc:docMk/>
          <pc:sldMk cId="3597815922" sldId="289"/>
        </pc:sldMkLst>
        <pc:spChg chg="mod">
          <ac:chgData name="Jennifer Cueva-McMillan" userId="57cc03be13615f12" providerId="LiveId" clId="{C9227976-2091-4271-A143-D37C98990538}" dt="2025-10-21T16:16:35.915" v="310" actId="207"/>
          <ac:spMkLst>
            <pc:docMk/>
            <pc:sldMk cId="3597815922" sldId="289"/>
            <ac:spMk id="2" creationId="{00000000-0000-0000-0000-000000000000}"/>
          </ac:spMkLst>
        </pc:spChg>
      </pc:sldChg>
      <pc:sldChg chg="modSp mod">
        <pc:chgData name="Jennifer Cueva-McMillan" userId="57cc03be13615f12" providerId="LiveId" clId="{C9227976-2091-4271-A143-D37C98990538}" dt="2025-10-21T16:39:31.533" v="522" actId="14100"/>
        <pc:sldMkLst>
          <pc:docMk/>
          <pc:sldMk cId="1719443245" sldId="292"/>
        </pc:sldMkLst>
        <pc:spChg chg="mod">
          <ac:chgData name="Jennifer Cueva-McMillan" userId="57cc03be13615f12" providerId="LiveId" clId="{C9227976-2091-4271-A143-D37C98990538}" dt="2025-10-21T16:38:17.511" v="494" actId="27636"/>
          <ac:spMkLst>
            <pc:docMk/>
            <pc:sldMk cId="1719443245" sldId="292"/>
            <ac:spMk id="14337" creationId="{00000000-0000-0000-0000-000000000000}"/>
          </ac:spMkLst>
        </pc:spChg>
        <pc:spChg chg="mod">
          <ac:chgData name="Jennifer Cueva-McMillan" userId="57cc03be13615f12" providerId="LiveId" clId="{C9227976-2091-4271-A143-D37C98990538}" dt="2025-10-21T16:39:31.533" v="522" actId="14100"/>
          <ac:spMkLst>
            <pc:docMk/>
            <pc:sldMk cId="1719443245" sldId="292"/>
            <ac:spMk id="14338" creationId="{00000000-0000-0000-0000-000000000000}"/>
          </ac:spMkLst>
        </pc:spChg>
      </pc:sldChg>
      <pc:sldChg chg="modSp mod">
        <pc:chgData name="Jennifer Cueva-McMillan" userId="57cc03be13615f12" providerId="LiveId" clId="{C9227976-2091-4271-A143-D37C98990538}" dt="2025-10-21T16:07:35.926" v="202" actId="255"/>
        <pc:sldMkLst>
          <pc:docMk/>
          <pc:sldMk cId="1393249360" sldId="294"/>
        </pc:sldMkLst>
        <pc:spChg chg="mod">
          <ac:chgData name="Jennifer Cueva-McMillan" userId="57cc03be13615f12" providerId="LiveId" clId="{C9227976-2091-4271-A143-D37C98990538}" dt="2025-10-21T16:05:57.937" v="183" actId="1076"/>
          <ac:spMkLst>
            <pc:docMk/>
            <pc:sldMk cId="1393249360" sldId="294"/>
            <ac:spMk id="2" creationId="{00000000-0000-0000-0000-000000000000}"/>
          </ac:spMkLst>
        </pc:spChg>
        <pc:spChg chg="mod">
          <ac:chgData name="Jennifer Cueva-McMillan" userId="57cc03be13615f12" providerId="LiveId" clId="{C9227976-2091-4271-A143-D37C98990538}" dt="2025-10-21T16:07:35.926" v="202" actId="255"/>
          <ac:spMkLst>
            <pc:docMk/>
            <pc:sldMk cId="1393249360" sldId="294"/>
            <ac:spMk id="3" creationId="{00000000-0000-0000-0000-000000000000}"/>
          </ac:spMkLst>
        </pc:spChg>
      </pc:sldChg>
      <pc:sldChg chg="addSp delSp modSp mod modClrScheme chgLayout">
        <pc:chgData name="Jennifer Cueva-McMillan" userId="57cc03be13615f12" providerId="LiveId" clId="{C9227976-2091-4271-A143-D37C98990538}" dt="2025-10-21T16:43:41.745" v="545" actId="700"/>
        <pc:sldMkLst>
          <pc:docMk/>
          <pc:sldMk cId="2615788927" sldId="643"/>
        </pc:sldMkLst>
        <pc:spChg chg="add mod ord">
          <ac:chgData name="Jennifer Cueva-McMillan" userId="57cc03be13615f12" providerId="LiveId" clId="{C9227976-2091-4271-A143-D37C98990538}" dt="2025-10-21T16:43:41.745" v="545" actId="700"/>
          <ac:spMkLst>
            <pc:docMk/>
            <pc:sldMk cId="2615788927" sldId="643"/>
            <ac:spMk id="2" creationId="{5477F64B-A7F5-7383-839E-59A25AC6DD05}"/>
          </ac:spMkLst>
        </pc:spChg>
        <pc:spChg chg="mod ord">
          <ac:chgData name="Jennifer Cueva-McMillan" userId="57cc03be13615f12" providerId="LiveId" clId="{C9227976-2091-4271-A143-D37C98990538}" dt="2025-10-21T16:43:41.745" v="545" actId="700"/>
          <ac:spMkLst>
            <pc:docMk/>
            <pc:sldMk cId="2615788927" sldId="643"/>
            <ac:spMk id="3" creationId="{00000000-0000-0000-0000-000000000000}"/>
          </ac:spMkLst>
        </pc:spChg>
        <pc:spChg chg="mod">
          <ac:chgData name="Jennifer Cueva-McMillan" userId="57cc03be13615f12" providerId="LiveId" clId="{C9227976-2091-4271-A143-D37C98990538}" dt="2025-10-21T16:03:41.038" v="163" actId="207"/>
          <ac:spMkLst>
            <pc:docMk/>
            <pc:sldMk cId="2615788927" sldId="643"/>
            <ac:spMk id="4" creationId="{00000000-0000-0000-0000-000000000000}"/>
          </ac:spMkLst>
        </pc:spChg>
        <pc:spChg chg="del mod ord">
          <ac:chgData name="Jennifer Cueva-McMillan" userId="57cc03be13615f12" providerId="LiveId" clId="{C9227976-2091-4271-A143-D37C98990538}" dt="2025-10-21T16:43:41.745" v="545" actId="700"/>
          <ac:spMkLst>
            <pc:docMk/>
            <pc:sldMk cId="2615788927" sldId="643"/>
            <ac:spMk id="5" creationId="{AD224C9D-2BD6-8CAE-5E4A-A22002BE73A4}"/>
          </ac:spMkLst>
        </pc:spChg>
      </pc:sldChg>
      <pc:sldChg chg="modSp mod">
        <pc:chgData name="Jennifer Cueva-McMillan" userId="57cc03be13615f12" providerId="LiveId" clId="{C9227976-2091-4271-A143-D37C98990538}" dt="2025-10-21T16:03:34.561" v="162" actId="207"/>
        <pc:sldMkLst>
          <pc:docMk/>
          <pc:sldMk cId="3171226057" sldId="645"/>
        </pc:sldMkLst>
        <pc:spChg chg="mod">
          <ac:chgData name="Jennifer Cueva-McMillan" userId="57cc03be13615f12" providerId="LiveId" clId="{C9227976-2091-4271-A143-D37C98990538}" dt="2025-10-21T16:03:34.561" v="162" actId="207"/>
          <ac:spMkLst>
            <pc:docMk/>
            <pc:sldMk cId="3171226057" sldId="645"/>
            <ac:spMk id="6145" creationId="{00000000-0000-0000-0000-000000000000}"/>
          </ac:spMkLst>
        </pc:spChg>
      </pc:sldChg>
      <pc:sldChg chg="modSp mod">
        <pc:chgData name="Jennifer Cueva-McMillan" userId="57cc03be13615f12" providerId="LiveId" clId="{C9227976-2091-4271-A143-D37C98990538}" dt="2025-10-21T19:40:03.815" v="567" actId="1037"/>
        <pc:sldMkLst>
          <pc:docMk/>
          <pc:sldMk cId="1378953067" sldId="648"/>
        </pc:sldMkLst>
        <pc:spChg chg="mod">
          <ac:chgData name="Jennifer Cueva-McMillan" userId="57cc03be13615f12" providerId="LiveId" clId="{C9227976-2091-4271-A143-D37C98990538}" dt="2025-10-21T16:03:26.378" v="160" actId="207"/>
          <ac:spMkLst>
            <pc:docMk/>
            <pc:sldMk cId="1378953067" sldId="648"/>
            <ac:spMk id="2" creationId="{00000000-0000-0000-0000-000000000000}"/>
          </ac:spMkLst>
        </pc:spChg>
        <pc:spChg chg="mod">
          <ac:chgData name="Jennifer Cueva-McMillan" userId="57cc03be13615f12" providerId="LiveId" clId="{C9227976-2091-4271-A143-D37C98990538}" dt="2025-10-21T19:40:03.815" v="567" actId="1037"/>
          <ac:spMkLst>
            <pc:docMk/>
            <pc:sldMk cId="1378953067" sldId="648"/>
            <ac:spMk id="5" creationId="{8FCF6543-9B10-8030-BCDC-2754AC440490}"/>
          </ac:spMkLst>
        </pc:spChg>
        <pc:spChg chg="mod">
          <ac:chgData name="Jennifer Cueva-McMillan" userId="57cc03be13615f12" providerId="LiveId" clId="{C9227976-2091-4271-A143-D37C98990538}" dt="2025-10-21T15:59:38.998" v="137" actId="207"/>
          <ac:spMkLst>
            <pc:docMk/>
            <pc:sldMk cId="1378953067" sldId="648"/>
            <ac:spMk id="6" creationId="{18EEEC20-8699-912A-02B8-ADFC47D26FE5}"/>
          </ac:spMkLst>
        </pc:spChg>
        <pc:picChg chg="mod">
          <ac:chgData name="Jennifer Cueva-McMillan" userId="57cc03be13615f12" providerId="LiveId" clId="{C9227976-2091-4271-A143-D37C98990538}" dt="2025-10-21T15:59:08.504" v="135" actId="14100"/>
          <ac:picMkLst>
            <pc:docMk/>
            <pc:sldMk cId="1378953067" sldId="648"/>
            <ac:picMk id="4" creationId="{B99547E2-DF0E-5F9D-45DA-20848250B9F5}"/>
          </ac:picMkLst>
        </pc:picChg>
        <pc:picChg chg="mod">
          <ac:chgData name="Jennifer Cueva-McMillan" userId="57cc03be13615f12" providerId="LiveId" clId="{C9227976-2091-4271-A143-D37C98990538}" dt="2025-10-21T15:58:52.785" v="129" actId="1036"/>
          <ac:picMkLst>
            <pc:docMk/>
            <pc:sldMk cId="1378953067" sldId="648"/>
            <ac:picMk id="8" creationId="{F82E5AE3-53DD-A530-0E33-2D47D3462253}"/>
          </ac:picMkLst>
        </pc:picChg>
      </pc:sldChg>
      <pc:sldChg chg="modSp mod">
        <pc:chgData name="Jennifer Cueva-McMillan" userId="57cc03be13615f12" providerId="LiveId" clId="{C9227976-2091-4271-A143-D37C98990538}" dt="2025-10-21T16:03:22.034" v="159" actId="207"/>
        <pc:sldMkLst>
          <pc:docMk/>
          <pc:sldMk cId="799550341" sldId="649"/>
        </pc:sldMkLst>
        <pc:spChg chg="mod">
          <ac:chgData name="Jennifer Cueva-McMillan" userId="57cc03be13615f12" providerId="LiveId" clId="{C9227976-2091-4271-A143-D37C98990538}" dt="2025-10-21T16:03:22.034" v="159" actId="207"/>
          <ac:spMkLst>
            <pc:docMk/>
            <pc:sldMk cId="799550341" sldId="649"/>
            <ac:spMk id="2" creationId="{00000000-0000-0000-0000-000000000000}"/>
          </ac:spMkLst>
        </pc:spChg>
        <pc:spChg chg="mod">
          <ac:chgData name="Jennifer Cueva-McMillan" userId="57cc03be13615f12" providerId="LiveId" clId="{C9227976-2091-4271-A143-D37C98990538}" dt="2025-10-21T16:00:16.462" v="142" actId="14100"/>
          <ac:spMkLst>
            <pc:docMk/>
            <pc:sldMk cId="799550341" sldId="649"/>
            <ac:spMk id="3" creationId="{00000000-0000-0000-0000-000000000000}"/>
          </ac:spMkLst>
        </pc:spChg>
      </pc:sldChg>
      <pc:sldChg chg="modSp mod">
        <pc:chgData name="Jennifer Cueva-McMillan" userId="57cc03be13615f12" providerId="LiveId" clId="{C9227976-2091-4271-A143-D37C98990538}" dt="2025-10-21T16:41:13.128" v="537"/>
        <pc:sldMkLst>
          <pc:docMk/>
          <pc:sldMk cId="2839648030" sldId="650"/>
        </pc:sldMkLst>
        <pc:spChg chg="mod">
          <ac:chgData name="Jennifer Cueva-McMillan" userId="57cc03be13615f12" providerId="LiveId" clId="{C9227976-2091-4271-A143-D37C98990538}" dt="2025-10-21T16:39:50.969" v="526" actId="20577"/>
          <ac:spMkLst>
            <pc:docMk/>
            <pc:sldMk cId="2839648030" sldId="650"/>
            <ac:spMk id="2" creationId="{00000000-0000-0000-0000-000000000000}"/>
          </ac:spMkLst>
        </pc:spChg>
        <pc:graphicFrameChg chg="mod modGraphic">
          <ac:chgData name="Jennifer Cueva-McMillan" userId="57cc03be13615f12" providerId="LiveId" clId="{C9227976-2091-4271-A143-D37C98990538}" dt="2025-10-21T16:41:13.128" v="537"/>
          <ac:graphicFrameMkLst>
            <pc:docMk/>
            <pc:sldMk cId="2839648030" sldId="650"/>
            <ac:graphicFrameMk id="4" creationId="{00000000-0000-0000-0000-000000000000}"/>
          </ac:graphicFrameMkLst>
        </pc:graphicFrameChg>
      </pc:sldChg>
      <pc:sldChg chg="modSp mod">
        <pc:chgData name="Jennifer Cueva-McMillan" userId="57cc03be13615f12" providerId="LiveId" clId="{C9227976-2091-4271-A143-D37C98990538}" dt="2025-10-21T16:08:54.176" v="211" actId="208"/>
        <pc:sldMkLst>
          <pc:docMk/>
          <pc:sldMk cId="1838271732" sldId="651"/>
        </pc:sldMkLst>
        <pc:spChg chg="mod">
          <ac:chgData name="Jennifer Cueva-McMillan" userId="57cc03be13615f12" providerId="LiveId" clId="{C9227976-2091-4271-A143-D37C98990538}" dt="2025-10-21T16:08:54.176" v="211" actId="208"/>
          <ac:spMkLst>
            <pc:docMk/>
            <pc:sldMk cId="1838271732" sldId="651"/>
            <ac:spMk id="2" creationId="{A9103355-7D10-56C5-0465-A2B04C3D734B}"/>
          </ac:spMkLst>
        </pc:spChg>
        <pc:spChg chg="mod">
          <ac:chgData name="Jennifer Cueva-McMillan" userId="57cc03be13615f12" providerId="LiveId" clId="{C9227976-2091-4271-A143-D37C98990538}" dt="2025-10-21T16:05:36.191" v="180" actId="207"/>
          <ac:spMkLst>
            <pc:docMk/>
            <pc:sldMk cId="1838271732" sldId="651"/>
            <ac:spMk id="22529" creationId="{00000000-0000-0000-0000-000000000000}"/>
          </ac:spMkLst>
        </pc:spChg>
        <pc:spChg chg="mod">
          <ac:chgData name="Jennifer Cueva-McMillan" userId="57cc03be13615f12" providerId="LiveId" clId="{C9227976-2091-4271-A143-D37C98990538}" dt="2025-10-21T16:08:01.396" v="209" actId="14100"/>
          <ac:spMkLst>
            <pc:docMk/>
            <pc:sldMk cId="1838271732" sldId="651"/>
            <ac:spMk id="22530" creationId="{00000000-0000-0000-0000-000000000000}"/>
          </ac:spMkLst>
        </pc:spChg>
      </pc:sldChg>
      <pc:sldChg chg="modSp mod">
        <pc:chgData name="Jennifer Cueva-McMillan" userId="57cc03be13615f12" providerId="LiveId" clId="{C9227976-2091-4271-A143-D37C98990538}" dt="2025-10-21T16:12:46.362" v="284" actId="14100"/>
        <pc:sldMkLst>
          <pc:docMk/>
          <pc:sldMk cId="2614197972" sldId="652"/>
        </pc:sldMkLst>
        <pc:spChg chg="mod">
          <ac:chgData name="Jennifer Cueva-McMillan" userId="57cc03be13615f12" providerId="LiveId" clId="{C9227976-2091-4271-A143-D37C98990538}" dt="2025-10-21T16:11:59.136" v="258" actId="207"/>
          <ac:spMkLst>
            <pc:docMk/>
            <pc:sldMk cId="2614197972" sldId="652"/>
            <ac:spMk id="2" creationId="{0EBEE67F-1533-E781-E1DE-EAF756F8AB63}"/>
          </ac:spMkLst>
        </pc:spChg>
        <pc:picChg chg="mod">
          <ac:chgData name="Jennifer Cueva-McMillan" userId="57cc03be13615f12" providerId="LiveId" clId="{C9227976-2091-4271-A143-D37C98990538}" dt="2025-10-21T16:12:46.362" v="284" actId="14100"/>
          <ac:picMkLst>
            <pc:docMk/>
            <pc:sldMk cId="2614197972" sldId="652"/>
            <ac:picMk id="4" creationId="{C6B28152-4D91-351C-DC1C-BEC669333EEA}"/>
          </ac:picMkLst>
        </pc:picChg>
        <pc:picChg chg="mod">
          <ac:chgData name="Jennifer Cueva-McMillan" userId="57cc03be13615f12" providerId="LiveId" clId="{C9227976-2091-4271-A143-D37C98990538}" dt="2025-10-21T16:12:31.138" v="280" actId="14100"/>
          <ac:picMkLst>
            <pc:docMk/>
            <pc:sldMk cId="2614197972" sldId="652"/>
            <ac:picMk id="5" creationId="{C40F427E-A43F-3ECE-4370-9780BC760B12}"/>
          </ac:picMkLst>
        </pc:picChg>
      </pc:sldChg>
      <pc:sldChg chg="modSp mod">
        <pc:chgData name="Jennifer Cueva-McMillan" userId="57cc03be13615f12" providerId="LiveId" clId="{C9227976-2091-4271-A143-D37C98990538}" dt="2025-10-21T16:41:45.699" v="541" actId="14100"/>
        <pc:sldMkLst>
          <pc:docMk/>
          <pc:sldMk cId="1878772840" sldId="653"/>
        </pc:sldMkLst>
        <pc:spChg chg="mod">
          <ac:chgData name="Jennifer Cueva-McMillan" userId="57cc03be13615f12" providerId="LiveId" clId="{C9227976-2091-4271-A143-D37C98990538}" dt="2025-10-21T16:41:34.482" v="539" actId="1076"/>
          <ac:spMkLst>
            <pc:docMk/>
            <pc:sldMk cId="1878772840" sldId="653"/>
            <ac:spMk id="2" creationId="{2D36CBA2-ED79-0C36-EA83-5D66A3D1325C}"/>
          </ac:spMkLst>
        </pc:spChg>
        <pc:picChg chg="mod">
          <ac:chgData name="Jennifer Cueva-McMillan" userId="57cc03be13615f12" providerId="LiveId" clId="{C9227976-2091-4271-A143-D37C98990538}" dt="2025-10-21T16:41:45.699" v="541" actId="14100"/>
          <ac:picMkLst>
            <pc:docMk/>
            <pc:sldMk cId="1878772840" sldId="653"/>
            <ac:picMk id="1026" creationId="{80DD4BE5-19C1-256B-DDAA-ED50B66943B4}"/>
          </ac:picMkLst>
        </pc:picChg>
      </pc:sldChg>
      <pc:sldChg chg="modSp mod">
        <pc:chgData name="Jennifer Cueva-McMillan" userId="57cc03be13615f12" providerId="LiveId" clId="{C9227976-2091-4271-A143-D37C98990538}" dt="2025-10-21T16:03:53.723" v="164" actId="1076"/>
        <pc:sldMkLst>
          <pc:docMk/>
          <pc:sldMk cId="756731231" sldId="654"/>
        </pc:sldMkLst>
        <pc:spChg chg="mod">
          <ac:chgData name="Jennifer Cueva-McMillan" userId="57cc03be13615f12" providerId="LiveId" clId="{C9227976-2091-4271-A143-D37C98990538}" dt="2025-10-21T16:03:04.421" v="157" actId="207"/>
          <ac:spMkLst>
            <pc:docMk/>
            <pc:sldMk cId="756731231" sldId="654"/>
            <ac:spMk id="2" creationId="{53B479E5-AA63-7335-159C-F100FE6013AB}"/>
          </ac:spMkLst>
        </pc:spChg>
        <pc:spChg chg="mod">
          <ac:chgData name="Jennifer Cueva-McMillan" userId="57cc03be13615f12" providerId="LiveId" clId="{C9227976-2091-4271-A143-D37C98990538}" dt="2025-10-21T16:03:53.723" v="164" actId="1076"/>
          <ac:spMkLst>
            <pc:docMk/>
            <pc:sldMk cId="756731231" sldId="654"/>
            <ac:spMk id="3" creationId="{2002BD80-C7E1-4025-2392-8CB4C67405BF}"/>
          </ac:spMkLst>
        </pc:spChg>
      </pc:sldChg>
      <pc:sldChg chg="modSp mod">
        <pc:chgData name="Jennifer Cueva-McMillan" userId="57cc03be13615f12" providerId="LiveId" clId="{C9227976-2091-4271-A143-D37C98990538}" dt="2025-10-21T16:23:18.640" v="350" actId="1076"/>
        <pc:sldMkLst>
          <pc:docMk/>
          <pc:sldMk cId="2252061659" sldId="657"/>
        </pc:sldMkLst>
        <pc:spChg chg="mod">
          <ac:chgData name="Jennifer Cueva-McMillan" userId="57cc03be13615f12" providerId="LiveId" clId="{C9227976-2091-4271-A143-D37C98990538}" dt="2025-10-21T16:23:16.517" v="349" actId="207"/>
          <ac:spMkLst>
            <pc:docMk/>
            <pc:sldMk cId="2252061659" sldId="657"/>
            <ac:spMk id="2" creationId="{79B8DD86-79EF-7BAC-1290-B7F52CA37691}"/>
          </ac:spMkLst>
        </pc:spChg>
        <pc:spChg chg="mod">
          <ac:chgData name="Jennifer Cueva-McMillan" userId="57cc03be13615f12" providerId="LiveId" clId="{C9227976-2091-4271-A143-D37C98990538}" dt="2025-10-21T16:23:18.640" v="350" actId="1076"/>
          <ac:spMkLst>
            <pc:docMk/>
            <pc:sldMk cId="2252061659" sldId="657"/>
            <ac:spMk id="3" creationId="{A164578F-1453-7BB4-D6D1-873A6E4E2084}"/>
          </ac:spMkLst>
        </pc:spChg>
      </pc:sldChg>
      <pc:sldChg chg="modSp mod">
        <pc:chgData name="Jennifer Cueva-McMillan" userId="57cc03be13615f12" providerId="LiveId" clId="{C9227976-2091-4271-A143-D37C98990538}" dt="2025-10-21T16:12:23.476" v="279" actId="12788"/>
        <pc:sldMkLst>
          <pc:docMk/>
          <pc:sldMk cId="3740070386" sldId="658"/>
        </pc:sldMkLst>
        <pc:spChg chg="mod">
          <ac:chgData name="Jennifer Cueva-McMillan" userId="57cc03be13615f12" providerId="LiveId" clId="{C9227976-2091-4271-A143-D37C98990538}" dt="2025-10-21T16:12:23.476" v="279" actId="12788"/>
          <ac:spMkLst>
            <pc:docMk/>
            <pc:sldMk cId="3740070386" sldId="658"/>
            <ac:spMk id="2" creationId="{E35966A3-7850-389D-2280-2630DF6F2FBE}"/>
          </ac:spMkLst>
        </pc:spChg>
        <pc:spChg chg="mod">
          <ac:chgData name="Jennifer Cueva-McMillan" userId="57cc03be13615f12" providerId="LiveId" clId="{C9227976-2091-4271-A143-D37C98990538}" dt="2025-10-21T16:12:23.476" v="279" actId="12788"/>
          <ac:spMkLst>
            <pc:docMk/>
            <pc:sldMk cId="3740070386" sldId="658"/>
            <ac:spMk id="3" creationId="{72082092-0F87-17AA-6629-D85ED08B1DD2}"/>
          </ac:spMkLst>
        </pc:spChg>
      </pc:sldChg>
      <pc:sldChg chg="modSp mod">
        <pc:chgData name="Jennifer Cueva-McMillan" userId="57cc03be13615f12" providerId="LiveId" clId="{C9227976-2091-4271-A143-D37C98990538}" dt="2025-10-21T16:29:05.078" v="392" actId="11"/>
        <pc:sldMkLst>
          <pc:docMk/>
          <pc:sldMk cId="2941533361" sldId="659"/>
        </pc:sldMkLst>
        <pc:spChg chg="mod">
          <ac:chgData name="Jennifer Cueva-McMillan" userId="57cc03be13615f12" providerId="LiveId" clId="{C9227976-2091-4271-A143-D37C98990538}" dt="2025-10-21T16:27:09.861" v="380" actId="1076"/>
          <ac:spMkLst>
            <pc:docMk/>
            <pc:sldMk cId="2941533361" sldId="659"/>
            <ac:spMk id="2" creationId="{16ACD40D-7531-C2D6-1F69-D5943ECD1D61}"/>
          </ac:spMkLst>
        </pc:spChg>
        <pc:spChg chg="mod">
          <ac:chgData name="Jennifer Cueva-McMillan" userId="57cc03be13615f12" providerId="LiveId" clId="{C9227976-2091-4271-A143-D37C98990538}" dt="2025-10-21T16:29:05.078" v="392" actId="11"/>
          <ac:spMkLst>
            <pc:docMk/>
            <pc:sldMk cId="2941533361" sldId="659"/>
            <ac:spMk id="3" creationId="{9976E3C9-116F-7883-67D0-02F139558B30}"/>
          </ac:spMkLst>
        </pc:spChg>
      </pc:sldChg>
      <pc:sldChg chg="modSp mod">
        <pc:chgData name="Jennifer Cueva-McMillan" userId="57cc03be13615f12" providerId="LiveId" clId="{C9227976-2091-4271-A143-D37C98990538}" dt="2025-10-21T16:31:02.818" v="418" actId="1036"/>
        <pc:sldMkLst>
          <pc:docMk/>
          <pc:sldMk cId="3738656320" sldId="660"/>
        </pc:sldMkLst>
        <pc:spChg chg="mod">
          <ac:chgData name="Jennifer Cueva-McMillan" userId="57cc03be13615f12" providerId="LiveId" clId="{C9227976-2091-4271-A143-D37C98990538}" dt="2025-10-21T16:31:02.818" v="418" actId="1036"/>
          <ac:spMkLst>
            <pc:docMk/>
            <pc:sldMk cId="3738656320" sldId="660"/>
            <ac:spMk id="11" creationId="{07184052-E25E-5EB0-877C-7737383516F8}"/>
          </ac:spMkLst>
        </pc:spChg>
      </pc:sldChg>
      <pc:sldChg chg="modSp mod">
        <pc:chgData name="Jennifer Cueva-McMillan" userId="57cc03be13615f12" providerId="LiveId" clId="{C9227976-2091-4271-A143-D37C98990538}" dt="2025-10-21T16:37:56.795" v="489" actId="255"/>
        <pc:sldMkLst>
          <pc:docMk/>
          <pc:sldMk cId="3758656997" sldId="661"/>
        </pc:sldMkLst>
        <pc:spChg chg="mod">
          <ac:chgData name="Jennifer Cueva-McMillan" userId="57cc03be13615f12" providerId="LiveId" clId="{C9227976-2091-4271-A143-D37C98990538}" dt="2025-10-21T16:31:09.645" v="420" actId="207"/>
          <ac:spMkLst>
            <pc:docMk/>
            <pc:sldMk cId="3758656997" sldId="661"/>
            <ac:spMk id="2" creationId="{E9D09CB7-AF91-7E88-B9A5-D98DDEB15590}"/>
          </ac:spMkLst>
        </pc:spChg>
        <pc:spChg chg="mod">
          <ac:chgData name="Jennifer Cueva-McMillan" userId="57cc03be13615f12" providerId="LiveId" clId="{C9227976-2091-4271-A143-D37C98990538}" dt="2025-10-21T16:37:56.795" v="489" actId="255"/>
          <ac:spMkLst>
            <pc:docMk/>
            <pc:sldMk cId="3758656997" sldId="661"/>
            <ac:spMk id="3" creationId="{6461964D-509F-B194-95F4-3E62CBBF8713}"/>
          </ac:spMkLst>
        </pc:spChg>
      </pc:sldChg>
      <pc:sldChg chg="delSp modSp mod">
        <pc:chgData name="Jennifer Cueva-McMillan" userId="57cc03be13615f12" providerId="LiveId" clId="{C9227976-2091-4271-A143-D37C98990538}" dt="2025-10-21T16:23:11.988" v="348" actId="207"/>
        <pc:sldMkLst>
          <pc:docMk/>
          <pc:sldMk cId="2339360686" sldId="3216"/>
        </pc:sldMkLst>
        <pc:spChg chg="mod">
          <ac:chgData name="Jennifer Cueva-McMillan" userId="57cc03be13615f12" providerId="LiveId" clId="{C9227976-2091-4271-A143-D37C98990538}" dt="2025-10-21T16:23:11.988" v="348" actId="207"/>
          <ac:spMkLst>
            <pc:docMk/>
            <pc:sldMk cId="2339360686" sldId="3216"/>
            <ac:spMk id="2" creationId="{B021E622-5EDA-DC6F-D32D-2665BB8D1091}"/>
          </ac:spMkLst>
        </pc:spChg>
        <pc:spChg chg="mod">
          <ac:chgData name="Jennifer Cueva-McMillan" userId="57cc03be13615f12" providerId="LiveId" clId="{C9227976-2091-4271-A143-D37C98990538}" dt="2025-10-21T16:21:57.520" v="347" actId="2711"/>
          <ac:spMkLst>
            <pc:docMk/>
            <pc:sldMk cId="2339360686" sldId="3216"/>
            <ac:spMk id="5" creationId="{0D918D3C-5EB6-E286-893E-8B0CA13F95F5}"/>
          </ac:spMkLst>
        </pc:spChg>
        <pc:spChg chg="del">
          <ac:chgData name="Jennifer Cueva-McMillan" userId="57cc03be13615f12" providerId="LiveId" clId="{C9227976-2091-4271-A143-D37C98990538}" dt="2025-10-21T16:21:45.995" v="343" actId="478"/>
          <ac:spMkLst>
            <pc:docMk/>
            <pc:sldMk cId="2339360686" sldId="3216"/>
            <ac:spMk id="6" creationId="{0B4EE07F-CCD5-78B1-7DF9-A94F39F0D098}"/>
          </ac:spMkLst>
        </pc:spChg>
        <pc:graphicFrameChg chg="modGraphic">
          <ac:chgData name="Jennifer Cueva-McMillan" userId="57cc03be13615f12" providerId="LiveId" clId="{C9227976-2091-4271-A143-D37C98990538}" dt="2025-10-21T16:21:49.027" v="344" actId="207"/>
          <ac:graphicFrameMkLst>
            <pc:docMk/>
            <pc:sldMk cId="2339360686" sldId="3216"/>
            <ac:graphicFrameMk id="10" creationId="{E96F386B-C827-EF26-B014-EDBF631138FF}"/>
          </ac:graphicFrameMkLst>
        </pc:graphicFrameChg>
      </pc:sldChg>
      <pc:sldChg chg="modSp mod">
        <pc:chgData name="Jennifer Cueva-McMillan" userId="57cc03be13615f12" providerId="LiveId" clId="{C9227976-2091-4271-A143-D37C98990538}" dt="2025-10-21T16:42:54.481" v="544" actId="255"/>
        <pc:sldMkLst>
          <pc:docMk/>
          <pc:sldMk cId="952218151" sldId="3219"/>
        </pc:sldMkLst>
        <pc:spChg chg="mod">
          <ac:chgData name="Jennifer Cueva-McMillan" userId="57cc03be13615f12" providerId="LiveId" clId="{C9227976-2091-4271-A143-D37C98990538}" dt="2025-10-21T16:42:54.481" v="544" actId="255"/>
          <ac:spMkLst>
            <pc:docMk/>
            <pc:sldMk cId="952218151" sldId="3219"/>
            <ac:spMk id="2" creationId="{8B2481C0-43C4-A3D0-0F2A-1CAE6AFF4765}"/>
          </ac:spMkLst>
        </pc:spChg>
      </pc:sldChg>
      <pc:sldChg chg="modSp mod">
        <pc:chgData name="Jennifer Cueva-McMillan" userId="57cc03be13615f12" providerId="LiveId" clId="{C9227976-2091-4271-A143-D37C98990538}" dt="2025-10-21T16:20:52.138" v="337" actId="20577"/>
        <pc:sldMkLst>
          <pc:docMk/>
          <pc:sldMk cId="2600307429" sldId="3221"/>
        </pc:sldMkLst>
        <pc:spChg chg="mod">
          <ac:chgData name="Jennifer Cueva-McMillan" userId="57cc03be13615f12" providerId="LiveId" clId="{C9227976-2091-4271-A143-D37C98990538}" dt="2025-10-21T16:20:52.138" v="337" actId="20577"/>
          <ac:spMkLst>
            <pc:docMk/>
            <pc:sldMk cId="2600307429" sldId="3221"/>
            <ac:spMk id="4" creationId="{532D45BF-C936-C775-3C1B-1CD893E86F74}"/>
          </ac:spMkLst>
        </pc:spChg>
      </pc:sldChg>
      <pc:sldChg chg="delSp modSp mod">
        <pc:chgData name="Jennifer Cueva-McMillan" userId="57cc03be13615f12" providerId="LiveId" clId="{C9227976-2091-4271-A143-D37C98990538}" dt="2025-10-21T16:24:15.363" v="354" actId="207"/>
        <pc:sldMkLst>
          <pc:docMk/>
          <pc:sldMk cId="2640926841" sldId="3222"/>
        </pc:sldMkLst>
        <pc:spChg chg="mod">
          <ac:chgData name="Jennifer Cueva-McMillan" userId="57cc03be13615f12" providerId="LiveId" clId="{C9227976-2091-4271-A143-D37C98990538}" dt="2025-10-21T16:24:15.363" v="354" actId="207"/>
          <ac:spMkLst>
            <pc:docMk/>
            <pc:sldMk cId="2640926841" sldId="3222"/>
            <ac:spMk id="2" creationId="{87019582-E676-8095-F19A-807DF77BF68D}"/>
          </ac:spMkLst>
        </pc:spChg>
        <pc:spChg chg="del">
          <ac:chgData name="Jennifer Cueva-McMillan" userId="57cc03be13615f12" providerId="LiveId" clId="{C9227976-2091-4271-A143-D37C98990538}" dt="2025-10-21T16:24:10.675" v="352" actId="478"/>
          <ac:spMkLst>
            <pc:docMk/>
            <pc:sldMk cId="2640926841" sldId="3222"/>
            <ac:spMk id="4" creationId="{F3C76308-951A-C385-79E4-69668A5C95DD}"/>
          </ac:spMkLst>
        </pc:spChg>
      </pc:sldChg>
      <pc:sldChg chg="modSp mod">
        <pc:chgData name="Jennifer Cueva-McMillan" userId="57cc03be13615f12" providerId="LiveId" clId="{C9227976-2091-4271-A143-D37C98990538}" dt="2025-10-21T16:05:27.669" v="178" actId="207"/>
        <pc:sldMkLst>
          <pc:docMk/>
          <pc:sldMk cId="1580494587" sldId="3223"/>
        </pc:sldMkLst>
        <pc:spChg chg="mod">
          <ac:chgData name="Jennifer Cueva-McMillan" userId="57cc03be13615f12" providerId="LiveId" clId="{C9227976-2091-4271-A143-D37C98990538}" dt="2025-10-21T16:05:27.669" v="178" actId="207"/>
          <ac:spMkLst>
            <pc:docMk/>
            <pc:sldMk cId="1580494587" sldId="3223"/>
            <ac:spMk id="2" creationId="{4D418FF6-B767-81B0-D980-74BB7659A189}"/>
          </ac:spMkLst>
        </pc:spChg>
        <pc:spChg chg="mod">
          <ac:chgData name="Jennifer Cueva-McMillan" userId="57cc03be13615f12" providerId="LiveId" clId="{C9227976-2091-4271-A143-D37C98990538}" dt="2025-10-21T16:03:59.881" v="165" actId="207"/>
          <ac:spMkLst>
            <pc:docMk/>
            <pc:sldMk cId="1580494587" sldId="3223"/>
            <ac:spMk id="479" creationId="{00000000-0000-0000-0000-000000000000}"/>
          </ac:spMkLst>
        </pc:spChg>
      </pc:sldChg>
      <pc:sldChg chg="modSp mod">
        <pc:chgData name="Jennifer Cueva-McMillan" userId="57cc03be13615f12" providerId="LiveId" clId="{C9227976-2091-4271-A143-D37C98990538}" dt="2025-10-21T16:16:51.372" v="311" actId="207"/>
        <pc:sldMkLst>
          <pc:docMk/>
          <pc:sldMk cId="2134619539" sldId="3224"/>
        </pc:sldMkLst>
        <pc:spChg chg="mod">
          <ac:chgData name="Jennifer Cueva-McMillan" userId="57cc03be13615f12" providerId="LiveId" clId="{C9227976-2091-4271-A143-D37C98990538}" dt="2025-10-21T16:16:51.372" v="311" actId="207"/>
          <ac:spMkLst>
            <pc:docMk/>
            <pc:sldMk cId="2134619539" sldId="3224"/>
            <ac:spMk id="22529" creationId="{00000000-0000-0000-0000-000000000000}"/>
          </ac:spMkLst>
        </pc:spChg>
      </pc:sldChg>
      <pc:sldChg chg="modSp mod">
        <pc:chgData name="Jennifer Cueva-McMillan" userId="57cc03be13615f12" providerId="LiveId" clId="{C9227976-2091-4271-A143-D37C98990538}" dt="2025-10-21T16:16:20.372" v="309"/>
        <pc:sldMkLst>
          <pc:docMk/>
          <pc:sldMk cId="864135337" sldId="3225"/>
        </pc:sldMkLst>
        <pc:spChg chg="mod">
          <ac:chgData name="Jennifer Cueva-McMillan" userId="57cc03be13615f12" providerId="LiveId" clId="{C9227976-2091-4271-A143-D37C98990538}" dt="2025-10-21T16:13:54.398" v="294" actId="207"/>
          <ac:spMkLst>
            <pc:docMk/>
            <pc:sldMk cId="864135337" sldId="3225"/>
            <ac:spMk id="22529" creationId="{00000000-0000-0000-0000-000000000000}"/>
          </ac:spMkLst>
        </pc:spChg>
        <pc:graphicFrameChg chg="modGraphic">
          <ac:chgData name="Jennifer Cueva-McMillan" userId="57cc03be13615f12" providerId="LiveId" clId="{C9227976-2091-4271-A143-D37C98990538}" dt="2025-10-21T16:16:20.372" v="309"/>
          <ac:graphicFrameMkLst>
            <pc:docMk/>
            <pc:sldMk cId="864135337" sldId="3225"/>
            <ac:graphicFrameMk id="4" creationId="{2BB2D8C2-C541-244F-662F-63E5CA6797AD}"/>
          </ac:graphicFrameMkLst>
        </pc:graphicFrameChg>
      </pc:sldChg>
      <pc:sldChg chg="modSp mod">
        <pc:chgData name="Jennifer Cueva-McMillan" userId="57cc03be13615f12" providerId="LiveId" clId="{C9227976-2091-4271-A143-D37C98990538}" dt="2025-10-21T16:18:13.451" v="321" actId="14100"/>
        <pc:sldMkLst>
          <pc:docMk/>
          <pc:sldMk cId="1813473220" sldId="3226"/>
        </pc:sldMkLst>
        <pc:spChg chg="mod">
          <ac:chgData name="Jennifer Cueva-McMillan" userId="57cc03be13615f12" providerId="LiveId" clId="{C9227976-2091-4271-A143-D37C98990538}" dt="2025-10-21T16:17:45.862" v="318" actId="1076"/>
          <ac:spMkLst>
            <pc:docMk/>
            <pc:sldMk cId="1813473220" sldId="3226"/>
            <ac:spMk id="2" creationId="{00000000-0000-0000-0000-000000000000}"/>
          </ac:spMkLst>
        </pc:spChg>
        <pc:spChg chg="mod">
          <ac:chgData name="Jennifer Cueva-McMillan" userId="57cc03be13615f12" providerId="LiveId" clId="{C9227976-2091-4271-A143-D37C98990538}" dt="2025-10-21T16:17:48.940" v="319" actId="14100"/>
          <ac:spMkLst>
            <pc:docMk/>
            <pc:sldMk cId="1813473220" sldId="3226"/>
            <ac:spMk id="3" creationId="{00000000-0000-0000-0000-000000000000}"/>
          </ac:spMkLst>
        </pc:spChg>
        <pc:picChg chg="mod">
          <ac:chgData name="Jennifer Cueva-McMillan" userId="57cc03be13615f12" providerId="LiveId" clId="{C9227976-2091-4271-A143-D37C98990538}" dt="2025-10-21T16:18:13.451" v="321" actId="14100"/>
          <ac:picMkLst>
            <pc:docMk/>
            <pc:sldMk cId="1813473220" sldId="3226"/>
            <ac:picMk id="4" creationId="{9F1E8138-6D58-6D8B-4E68-AD4CEC9B5749}"/>
          </ac:picMkLst>
        </pc:picChg>
        <pc:picChg chg="mod">
          <ac:chgData name="Jennifer Cueva-McMillan" userId="57cc03be13615f12" providerId="LiveId" clId="{C9227976-2091-4271-A143-D37C98990538}" dt="2025-10-21T16:18:13.451" v="321" actId="14100"/>
          <ac:picMkLst>
            <pc:docMk/>
            <pc:sldMk cId="1813473220" sldId="3226"/>
            <ac:picMk id="5" creationId="{13AC4751-05DB-B805-9A28-EF7196CB6EB5}"/>
          </ac:picMkLst>
        </pc:picChg>
        <pc:picChg chg="mod">
          <ac:chgData name="Jennifer Cueva-McMillan" userId="57cc03be13615f12" providerId="LiveId" clId="{C9227976-2091-4271-A143-D37C98990538}" dt="2025-10-21T16:17:40.979" v="317" actId="12788"/>
          <ac:picMkLst>
            <pc:docMk/>
            <pc:sldMk cId="1813473220" sldId="3226"/>
            <ac:picMk id="1026" creationId="{7C0C076C-1F58-5782-2DE1-67FC154A4F13}"/>
          </ac:picMkLst>
        </pc:picChg>
      </pc:sldChg>
      <pc:sldChg chg="modSp mod">
        <pc:chgData name="Jennifer Cueva-McMillan" userId="57cc03be13615f12" providerId="LiveId" clId="{C9227976-2091-4271-A143-D37C98990538}" dt="2025-10-21T16:19:12.499" v="328" actId="1076"/>
        <pc:sldMkLst>
          <pc:docMk/>
          <pc:sldMk cId="547141023" sldId="3229"/>
        </pc:sldMkLst>
        <pc:spChg chg="mod">
          <ac:chgData name="Jennifer Cueva-McMillan" userId="57cc03be13615f12" providerId="LiveId" clId="{C9227976-2091-4271-A143-D37C98990538}" dt="2025-10-21T16:19:12.499" v="328" actId="1076"/>
          <ac:spMkLst>
            <pc:docMk/>
            <pc:sldMk cId="547141023" sldId="3229"/>
            <ac:spMk id="8" creationId="{963EA270-654A-99D9-0363-4EC657D3C49D}"/>
          </ac:spMkLst>
        </pc:spChg>
        <pc:picChg chg="mod">
          <ac:chgData name="Jennifer Cueva-McMillan" userId="57cc03be13615f12" providerId="LiveId" clId="{C9227976-2091-4271-A143-D37C98990538}" dt="2025-10-21T16:19:03.526" v="327" actId="14100"/>
          <ac:picMkLst>
            <pc:docMk/>
            <pc:sldMk cId="547141023" sldId="3229"/>
            <ac:picMk id="4" creationId="{CDF8328E-9EB0-E16F-05E9-9514EECCC000}"/>
          </ac:picMkLst>
        </pc:picChg>
      </pc:sldChg>
      <pc:sldChg chg="modSp mod">
        <pc:chgData name="Jennifer Cueva-McMillan" userId="57cc03be13615f12" providerId="LiveId" clId="{C9227976-2091-4271-A143-D37C98990538}" dt="2025-10-21T16:19:39.236" v="331" actId="207"/>
        <pc:sldMkLst>
          <pc:docMk/>
          <pc:sldMk cId="2200641027" sldId="3230"/>
        </pc:sldMkLst>
        <pc:spChg chg="mod">
          <ac:chgData name="Jennifer Cueva-McMillan" userId="57cc03be13615f12" providerId="LiveId" clId="{C9227976-2091-4271-A143-D37C98990538}" dt="2025-10-21T16:19:21.436" v="329" actId="207"/>
          <ac:spMkLst>
            <pc:docMk/>
            <pc:sldMk cId="2200641027" sldId="3230"/>
            <ac:spMk id="2" creationId="{A4FFB1E7-B251-BC9A-B163-0D7C33BD85BA}"/>
          </ac:spMkLst>
        </pc:spChg>
        <pc:spChg chg="mod">
          <ac:chgData name="Jennifer Cueva-McMillan" userId="57cc03be13615f12" providerId="LiveId" clId="{C9227976-2091-4271-A143-D37C98990538}" dt="2025-10-21T16:19:39.236" v="331" actId="207"/>
          <ac:spMkLst>
            <pc:docMk/>
            <pc:sldMk cId="2200641027" sldId="3230"/>
            <ac:spMk id="9" creationId="{5A6135BF-1215-659F-7C9F-5EA2B55F5E6E}"/>
          </ac:spMkLst>
        </pc:spChg>
      </pc:sldChg>
      <pc:sldChg chg="modSp mod">
        <pc:chgData name="Jennifer Cueva-McMillan" userId="57cc03be13615f12" providerId="LiveId" clId="{C9227976-2091-4271-A143-D37C98990538}" dt="2025-10-21T16:21:22.313" v="342" actId="122"/>
        <pc:sldMkLst>
          <pc:docMk/>
          <pc:sldMk cId="2048872234" sldId="3231"/>
        </pc:sldMkLst>
        <pc:spChg chg="mod">
          <ac:chgData name="Jennifer Cueva-McMillan" userId="57cc03be13615f12" providerId="LiveId" clId="{C9227976-2091-4271-A143-D37C98990538}" dt="2025-10-21T16:21:22.313" v="342" actId="122"/>
          <ac:spMkLst>
            <pc:docMk/>
            <pc:sldMk cId="2048872234" sldId="3231"/>
            <ac:spMk id="4" creationId="{C82AC893-C478-1E95-1D36-664F4EA59ACC}"/>
          </ac:spMkLst>
        </pc:spChg>
      </pc:sldChg>
      <pc:sldChg chg="delSp modSp mod">
        <pc:chgData name="Jennifer Cueva-McMillan" userId="57cc03be13615f12" providerId="LiveId" clId="{C9227976-2091-4271-A143-D37C98990538}" dt="2025-10-21T16:01:16.698" v="147" actId="113"/>
        <pc:sldMkLst>
          <pc:docMk/>
          <pc:sldMk cId="1211467" sldId="3232"/>
        </pc:sldMkLst>
        <pc:spChg chg="mod">
          <ac:chgData name="Jennifer Cueva-McMillan" userId="57cc03be13615f12" providerId="LiveId" clId="{C9227976-2091-4271-A143-D37C98990538}" dt="2025-10-21T16:01:16.698" v="147" actId="113"/>
          <ac:spMkLst>
            <pc:docMk/>
            <pc:sldMk cId="1211467" sldId="3232"/>
            <ac:spMk id="2" creationId="{130C9225-C022-F452-07A1-A04B367B77BA}"/>
          </ac:spMkLst>
        </pc:spChg>
        <pc:spChg chg="del">
          <ac:chgData name="Jennifer Cueva-McMillan" userId="57cc03be13615f12" providerId="LiveId" clId="{C9227976-2091-4271-A143-D37C98990538}" dt="2025-10-21T16:01:00.858" v="145" actId="478"/>
          <ac:spMkLst>
            <pc:docMk/>
            <pc:sldMk cId="1211467" sldId="3232"/>
            <ac:spMk id="4" creationId="{A689A5E4-3D1C-1BD5-E3CC-841ED90C04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62" name="Shape 462"/>
          <p:cNvSpPr>
            <a:spLocks noGrp="1"/>
          </p:cNvSpPr>
          <p:nvPr>
            <p:ph type="body" sz="quarter" idx="1"/>
          </p:nvPr>
        </p:nvSpPr>
        <p:spPr>
          <a:xfrm>
            <a:off x="914400" y="4343400"/>
            <a:ext cx="5029200" cy="4114800"/>
          </a:xfrm>
          <a:prstGeom prst="rect">
            <a:avLst/>
          </a:prstGeom>
        </p:spPr>
        <p:txBody>
          <a:bodyPr/>
          <a:lstStyle/>
          <a:p>
            <a:endParaRPr dirty="0"/>
          </a:p>
        </p:txBody>
      </p:sp>
    </p:spTree>
    <p:extLst>
      <p:ext uri="{BB962C8B-B14F-4D97-AF65-F5344CB8AC3E}">
        <p14:creationId xmlns:p14="http://schemas.microsoft.com/office/powerpoint/2010/main" val="3401347695"/>
      </p:ext>
    </p:extLst>
  </p:cSld>
  <p:clrMap bg1="lt1" tx1="dk1" bg2="lt2" tx2="dk2" accent1="accent1" accent2="accent2" accent3="accent3" accent4="accent4" accent5="accent5" accent6="accent6" hlink="hlink" folHlink="folHlink"/>
  <p:notesStyle>
    <a:lvl1pPr latinLnBrk="0">
      <a:defRPr sz="1200">
        <a:latin typeface="Helvetica" panose="020B0604020202020204" pitchFamily="34" charset="0"/>
        <a:ea typeface="+mn-ea"/>
        <a:cs typeface="Helvetica" panose="020B0604020202020204" pitchFamily="34" charset="0"/>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1011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5552D-0086-FC4F-B704-7749390874C4}" type="slidenum">
              <a:rPr lang="en-US" sz="1200">
                <a:latin typeface="Helvetica" panose="020B0604020202020204" pitchFamily="34" charset="0"/>
              </a:rPr>
              <a:pPr eaLnBrk="1" hangingPunct="1"/>
              <a:t>21</a:t>
            </a:fld>
            <a:endParaRPr lang="en-US" sz="1200">
              <a:latin typeface="Helvetica" panose="020B0604020202020204" pitchFamily="34" charset="0"/>
            </a:endParaRPr>
          </a:p>
        </p:txBody>
      </p:sp>
    </p:spTree>
    <p:extLst>
      <p:ext uri="{BB962C8B-B14F-4D97-AF65-F5344CB8AC3E}">
        <p14:creationId xmlns:p14="http://schemas.microsoft.com/office/powerpoint/2010/main" val="149969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School avoidance</a:t>
            </a:r>
          </a:p>
          <a:p>
            <a:r>
              <a:rPr lang="en-US" dirty="0"/>
              <a:t>Somatic </a:t>
            </a:r>
            <a:r>
              <a:rPr lang="en-US" dirty="0" err="1"/>
              <a:t>sxs</a:t>
            </a:r>
            <a:endParaRPr lang="en-US" dirty="0"/>
          </a:p>
        </p:txBody>
      </p:sp>
    </p:spTree>
    <p:extLst>
      <p:ext uri="{BB962C8B-B14F-4D97-AF65-F5344CB8AC3E}">
        <p14:creationId xmlns:p14="http://schemas.microsoft.com/office/powerpoint/2010/main" val="111969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focused on ONE issue (e.g. social, weight, health, separation, panics)</a:t>
            </a:r>
          </a:p>
        </p:txBody>
      </p:sp>
    </p:spTree>
    <p:extLst>
      <p:ext uri="{BB962C8B-B14F-4D97-AF65-F5344CB8AC3E}">
        <p14:creationId xmlns:p14="http://schemas.microsoft.com/office/powerpoint/2010/main" val="1366854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Casuses</a:t>
            </a:r>
            <a:r>
              <a:rPr lang="en-US" dirty="0"/>
              <a:t> impairment of </a:t>
            </a:r>
            <a:r>
              <a:rPr lang="en-US" dirty="0" err="1"/>
              <a:t>functioiing</a:t>
            </a:r>
            <a:r>
              <a:rPr lang="en-US" dirty="0"/>
              <a:t> </a:t>
            </a:r>
          </a:p>
        </p:txBody>
      </p:sp>
    </p:spTree>
    <p:extLst>
      <p:ext uri="{BB962C8B-B14F-4D97-AF65-F5344CB8AC3E}">
        <p14:creationId xmlns:p14="http://schemas.microsoft.com/office/powerpoint/2010/main" val="146453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4462C9-F1CF-594A-910C-E1C759A7AAE8}" type="slidenum">
              <a:rPr lang="en-US" sz="1200">
                <a:latin typeface="Helvetica" panose="020B0604020202020204" pitchFamily="34" charset="0"/>
              </a:rPr>
              <a:pPr eaLnBrk="1" hangingPunct="1"/>
              <a:t>33</a:t>
            </a:fld>
            <a:endParaRPr lang="en-US" sz="1200">
              <a:latin typeface="Helvetica"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974">
              <a:defRPr/>
            </a:pPr>
            <a:fld id="{72566C59-BAC0-4CE1-A859-46610F03C0CE}" type="slidenum">
              <a:rPr lang="en-US" sz="1800" kern="0">
                <a:solidFill>
                  <a:sysClr val="windowText" lastClr="000000"/>
                </a:solidFill>
              </a:rPr>
              <a:pPr defTabSz="934974">
                <a:defRPr/>
              </a:pPr>
              <a:t>2</a:t>
            </a:fld>
            <a:endParaRPr lang="en-US" sz="1800" kern="0">
              <a:solidFill>
                <a:sysClr val="windowText" lastClr="000000"/>
              </a:solidFill>
            </a:endParaRPr>
          </a:p>
        </p:txBody>
      </p:sp>
    </p:spTree>
    <p:extLst>
      <p:ext uri="{BB962C8B-B14F-4D97-AF65-F5344CB8AC3E}">
        <p14:creationId xmlns:p14="http://schemas.microsoft.com/office/powerpoint/2010/main" val="416343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p:cNvSpPr>
            <a:spLocks noGrp="1" noChangeArrowheads="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Helvetica" panose="020B0604020202020204" pitchFamily="34" charset="0"/>
              </a:rPr>
              <a:t>Unit G: Short Course Depression</a:t>
            </a:r>
          </a:p>
        </p:txBody>
      </p:sp>
      <p:sp>
        <p:nvSpPr>
          <p:cNvPr id="71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C18B33-DE86-2048-9CCF-25A609DECFD4}" type="slidenum">
              <a:rPr lang="en-US" sz="1200">
                <a:latin typeface="Helvetica" panose="020B0604020202020204" pitchFamily="34" charset="0"/>
              </a:rPr>
              <a:pPr eaLnBrk="1" hangingPunct="1"/>
              <a:t>4</a:t>
            </a:fld>
            <a:endParaRPr lang="en-US" sz="1200">
              <a:latin typeface="Helvetica" panose="020B0604020202020204" pitchFamily="34" charset="0"/>
            </a:endParaRPr>
          </a:p>
        </p:txBody>
      </p:sp>
      <p:sp>
        <p:nvSpPr>
          <p:cNvPr id="71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USPTF just </a:t>
            </a:r>
            <a:r>
              <a:rPr lang="en-US" dirty="0" err="1"/>
              <a:t>receommended</a:t>
            </a:r>
            <a:r>
              <a:rPr lang="en-US" dirty="0"/>
              <a:t> screening for anxiety over 8 </a:t>
            </a:r>
            <a:r>
              <a:rPr lang="en-US" dirty="0" err="1"/>
              <a:t>yo</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088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differences across age groups:</a:t>
            </a:r>
          </a:p>
          <a:p>
            <a:pPr rtl="0" fontAlgn="t" latinLnBrk="0"/>
            <a:r>
              <a:rPr lang="en-US" sz="1200" b="1" i="0" u="none" strike="noStrike" baseline="0" dirty="0">
                <a:effectLst/>
                <a:sym typeface="Calibri"/>
              </a:rPr>
              <a:t>Elementary School - </a:t>
            </a:r>
            <a:r>
              <a:rPr lang="en-US" sz="1200" b="0" i="0" u="none" strike="noStrike" baseline="0" dirty="0">
                <a:effectLst/>
                <a:sym typeface="Calibri"/>
              </a:rPr>
              <a:t>Developmental regression, Crying, Somatic </a:t>
            </a:r>
            <a:r>
              <a:rPr lang="en-US" sz="1200" b="0" i="0" u="none" strike="noStrike" baseline="0" dirty="0" err="1">
                <a:effectLst/>
                <a:sym typeface="Calibri"/>
              </a:rPr>
              <a:t>sxs</a:t>
            </a:r>
            <a:r>
              <a:rPr lang="en-US" sz="1200" b="0" i="0" u="none" strike="noStrike" baseline="0" dirty="0">
                <a:effectLst/>
                <a:sym typeface="Calibri"/>
              </a:rPr>
              <a:t>, Clingy, Triggered by separations, Fear based oppositionality, Sleep problems</a:t>
            </a:r>
            <a:endParaRPr lang="en-US" sz="1200" b="0" i="0" u="none" strike="noStrike" dirty="0">
              <a:effectLst/>
              <a:sym typeface="Calibri"/>
            </a:endParaRPr>
          </a:p>
          <a:p>
            <a:pPr rtl="0" fontAlgn="t" latinLnBrk="0"/>
            <a:r>
              <a:rPr lang="en-US" sz="1200" b="1" i="0" u="none" strike="noStrike" baseline="0" dirty="0">
                <a:effectLst/>
                <a:sym typeface="Calibri"/>
              </a:rPr>
              <a:t>Middle School - </a:t>
            </a:r>
            <a:r>
              <a:rPr lang="en-US" sz="1200" b="0" i="0" u="none" strike="noStrike" baseline="0" dirty="0">
                <a:effectLst/>
                <a:sym typeface="Calibri"/>
              </a:rPr>
              <a:t>Somatic </a:t>
            </a:r>
            <a:r>
              <a:rPr lang="en-US" sz="1200" b="0" i="0" u="none" strike="noStrike" baseline="0" dirty="0" err="1">
                <a:effectLst/>
                <a:sym typeface="Calibri"/>
              </a:rPr>
              <a:t>sx</a:t>
            </a:r>
            <a:r>
              <a:rPr lang="en-US" sz="1200" b="0" i="0" u="none" strike="noStrike" baseline="0" dirty="0">
                <a:effectLst/>
                <a:sym typeface="Calibri"/>
              </a:rPr>
              <a:t>, School refusal, Performance based, Poor concentration, Sleep problems, Irritability, Defiance, Avoidance</a:t>
            </a:r>
            <a:endParaRPr lang="en-US" sz="1200" b="0" i="0" u="none" strike="noStrike" dirty="0">
              <a:effectLst/>
              <a:sym typeface="Calibri"/>
            </a:endParaRPr>
          </a:p>
          <a:p>
            <a:pPr rtl="0" fontAlgn="t" latinLnBrk="0"/>
            <a:r>
              <a:rPr lang="en-US" sz="1200" b="1" i="0" u="none" strike="noStrike" baseline="0" dirty="0">
                <a:effectLst/>
                <a:sym typeface="Calibri"/>
              </a:rPr>
              <a:t>Adolescent/High School - </a:t>
            </a:r>
            <a:r>
              <a:rPr lang="en-US" sz="1200" b="0" i="0" u="none" strike="noStrike" baseline="0" dirty="0">
                <a:effectLst/>
                <a:sym typeface="Calibri"/>
              </a:rPr>
              <a:t>All </a:t>
            </a:r>
            <a:r>
              <a:rPr lang="en-US" sz="1200" b="0" i="0" u="none" strike="noStrike" baseline="0" dirty="0" err="1">
                <a:effectLst/>
                <a:sym typeface="Calibri"/>
              </a:rPr>
              <a:t>sx</a:t>
            </a:r>
            <a:r>
              <a:rPr lang="en-US" sz="1200" b="0" i="0" u="none" strike="noStrike" baseline="0" dirty="0">
                <a:effectLst/>
                <a:sym typeface="Calibri"/>
              </a:rPr>
              <a:t> seen in middle school…</a:t>
            </a:r>
            <a:r>
              <a:rPr lang="en-US" sz="1200" b="0" i="1" u="none" strike="noStrike" baseline="0" dirty="0">
                <a:effectLst/>
                <a:sym typeface="Calibri"/>
              </a:rPr>
              <a:t>plus…</a:t>
            </a:r>
            <a:r>
              <a:rPr lang="en-US" sz="1200" b="0" i="0" u="none" strike="noStrike" baseline="0" dirty="0">
                <a:effectLst/>
                <a:sym typeface="Calibri"/>
              </a:rPr>
              <a:t>Impaired socialization, Restriction of life activities, Substance abuse</a:t>
            </a:r>
            <a:endParaRPr lang="en-US" sz="1200" b="0" i="0" u="none" strike="noStrike" dirty="0">
              <a:effectLst/>
              <a:sym typeface="Calibri"/>
            </a:endParaRPr>
          </a:p>
          <a:p>
            <a:endParaRPr lang="en-US" dirty="0"/>
          </a:p>
        </p:txBody>
      </p:sp>
    </p:spTree>
    <p:extLst>
      <p:ext uri="{BB962C8B-B14F-4D97-AF65-F5344CB8AC3E}">
        <p14:creationId xmlns:p14="http://schemas.microsoft.com/office/powerpoint/2010/main" val="269188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School avoidance</a:t>
            </a:r>
          </a:p>
          <a:p>
            <a:r>
              <a:rPr lang="en-US" dirty="0"/>
              <a:t>Somatic </a:t>
            </a:r>
            <a:r>
              <a:rPr lang="en-US" dirty="0" err="1"/>
              <a:t>sxs</a:t>
            </a:r>
            <a:endParaRPr lang="en-US" dirty="0"/>
          </a:p>
        </p:txBody>
      </p:sp>
    </p:spTree>
    <p:extLst>
      <p:ext uri="{BB962C8B-B14F-4D97-AF65-F5344CB8AC3E}">
        <p14:creationId xmlns:p14="http://schemas.microsoft.com/office/powerpoint/2010/main" val="233186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Trauma – &lt;1-month acute stress or adjustment, &gt; 1 month PTSD or adjustment</a:t>
            </a:r>
          </a:p>
          <a:p>
            <a:r>
              <a:rPr lang="en-US" dirty="0"/>
              <a:t>Anxiety – 6+ months (&lt;6 months adjustment)</a:t>
            </a: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5552D-0086-FC4F-B704-7749390874C4}" type="slidenum">
              <a:rPr lang="en-US" sz="1200">
                <a:latin typeface="Helvetica" panose="020B0604020202020204" pitchFamily="34" charset="0"/>
              </a:rPr>
              <a:pPr eaLnBrk="1" hangingPunct="1"/>
              <a:t>15</a:t>
            </a:fld>
            <a:endParaRPr lang="en-US" sz="1200">
              <a:latin typeface="Helvetica"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17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0FEB19-FA91-3749-94AF-D3185C655E33}" type="slidenum">
              <a:rPr lang="en-US" sz="1200">
                <a:latin typeface="Helvetica" panose="020B0604020202020204" pitchFamily="34" charset="0"/>
              </a:rPr>
              <a:pPr eaLnBrk="1" hangingPunct="1"/>
              <a:t>17</a:t>
            </a:fld>
            <a:endParaRPr lang="en-US" sz="1200">
              <a:latin typeface="Helvetica"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5552D-0086-FC4F-B704-7749390874C4}" type="slidenum">
              <a:rPr lang="en-US" sz="1200">
                <a:latin typeface="Helvetica" panose="020B0604020202020204" pitchFamily="34" charset="0"/>
              </a:rPr>
              <a:pPr eaLnBrk="1" hangingPunct="1"/>
              <a:t>19</a:t>
            </a:fld>
            <a:endParaRPr lang="en-US" sz="1200">
              <a:latin typeface="Helvetica" panose="020B0604020202020204" pitchFamily="34" charset="0"/>
            </a:endParaRPr>
          </a:p>
        </p:txBody>
      </p:sp>
    </p:spTree>
    <p:extLst>
      <p:ext uri="{BB962C8B-B14F-4D97-AF65-F5344CB8AC3E}">
        <p14:creationId xmlns:p14="http://schemas.microsoft.com/office/powerpoint/2010/main" val="481305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5AB7B8AC-60BB-A82C-9C1E-847851D5E75C}"/>
              </a:ext>
            </a:extLst>
          </p:cNvPr>
          <p:cNvSpPr txBox="1">
            <a:spLocks/>
          </p:cNvSpPr>
          <p:nvPr userDrawn="1"/>
        </p:nvSpPr>
        <p:spPr>
          <a:xfrm>
            <a:off x="82354" y="2131294"/>
            <a:ext cx="11999999" cy="185014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457200" marR="0" lvl="1" indent="0" algn="ctr" defTabSz="914400" rtl="0" eaLnBrk="1" fontAlgn="auto" latinLnBrk="0" hangingPunct="1">
              <a:lnSpc>
                <a:spcPct val="160000"/>
              </a:lnSpc>
              <a:spcBef>
                <a:spcPts val="500"/>
              </a:spcBef>
              <a:spcAft>
                <a:spcPts val="0"/>
              </a:spcAft>
              <a:buClrTx/>
              <a:buSzTx/>
              <a:buFont typeface="Arial"/>
              <a:buNone/>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mn-cs"/>
            </a:endParaRPr>
          </a:p>
        </p:txBody>
      </p:sp>
      <p:pic>
        <p:nvPicPr>
          <p:cNvPr id="20" name="Picture 19">
            <a:extLst>
              <a:ext uri="{FF2B5EF4-FFF2-40B4-BE49-F238E27FC236}">
                <a16:creationId xmlns:a16="http://schemas.microsoft.com/office/drawing/2014/main" id="{E2EFA9E9-9680-E477-6363-B8FFB6AD8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420637"/>
            <a:ext cx="4037047" cy="2691363"/>
          </a:xfrm>
          <a:prstGeom prst="rect">
            <a:avLst/>
          </a:prstGeom>
        </p:spPr>
      </p:pic>
      <p:pic>
        <p:nvPicPr>
          <p:cNvPr id="21" name="Picture 20">
            <a:extLst>
              <a:ext uri="{FF2B5EF4-FFF2-40B4-BE49-F238E27FC236}">
                <a16:creationId xmlns:a16="http://schemas.microsoft.com/office/drawing/2014/main" id="{49C7055E-DE93-2222-EF32-CA04C61982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9529" y="4420022"/>
            <a:ext cx="4112472" cy="2677111"/>
          </a:xfrm>
          <a:prstGeom prst="rect">
            <a:avLst/>
          </a:prstGeom>
        </p:spPr>
      </p:pic>
      <p:pic>
        <p:nvPicPr>
          <p:cNvPr id="22" name="Picture 21">
            <a:extLst>
              <a:ext uri="{FF2B5EF4-FFF2-40B4-BE49-F238E27FC236}">
                <a16:creationId xmlns:a16="http://schemas.microsoft.com/office/drawing/2014/main" id="{B8E58B14-00AA-70DD-94F1-8B11800072D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371143" y="3508938"/>
            <a:ext cx="3411483" cy="945009"/>
          </a:xfrm>
          <a:prstGeom prst="rect">
            <a:avLst/>
          </a:prstGeom>
        </p:spPr>
      </p:pic>
      <p:pic>
        <p:nvPicPr>
          <p:cNvPr id="23" name="Picture 22" descr="A group of people embracing&#10;&#10;Description automatically generated with low confidence">
            <a:extLst>
              <a:ext uri="{FF2B5EF4-FFF2-40B4-BE49-F238E27FC236}">
                <a16:creationId xmlns:a16="http://schemas.microsoft.com/office/drawing/2014/main" id="{B9E8DDED-AFA3-08AC-8ECC-A7F142F1075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1" r="3786"/>
          <a:stretch/>
        </p:blipFill>
        <p:spPr>
          <a:xfrm>
            <a:off x="4037046" y="4425318"/>
            <a:ext cx="4079679" cy="2708984"/>
          </a:xfrm>
          <a:prstGeom prst="rect">
            <a:avLst/>
          </a:prstGeom>
        </p:spPr>
      </p:pic>
      <p:pic>
        <p:nvPicPr>
          <p:cNvPr id="26" name="Picture 25">
            <a:extLst>
              <a:ext uri="{FF2B5EF4-FFF2-40B4-BE49-F238E27FC236}">
                <a16:creationId xmlns:a16="http://schemas.microsoft.com/office/drawing/2014/main" id="{90C7D05D-DFE7-20AD-E9C5-45BE55A2B8A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5879" t="17063" r="8290" b="16800"/>
          <a:stretch>
            <a:fillRect/>
          </a:stretch>
        </p:blipFill>
        <p:spPr>
          <a:xfrm>
            <a:off x="2018524" y="252286"/>
            <a:ext cx="7639228" cy="2023143"/>
          </a:xfrm>
          <a:prstGeom prst="rect">
            <a:avLst/>
          </a:prstGeom>
        </p:spPr>
      </p:pic>
      <p:sp>
        <p:nvSpPr>
          <p:cNvPr id="4" name="TextBox 3">
            <a:extLst>
              <a:ext uri="{FF2B5EF4-FFF2-40B4-BE49-F238E27FC236}">
                <a16:creationId xmlns:a16="http://schemas.microsoft.com/office/drawing/2014/main" id="{49747C65-9466-B075-8F56-5BFA03923E2D}"/>
              </a:ext>
            </a:extLst>
          </p:cNvPr>
          <p:cNvSpPr txBox="1"/>
          <p:nvPr userDrawn="1"/>
        </p:nvSpPr>
        <p:spPr>
          <a:xfrm>
            <a:off x="1" y="2236305"/>
            <a:ext cx="12192000" cy="1338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91378"/>
                </a:solidFill>
                <a:effectLst/>
                <a:uLnTx/>
                <a:uFillTx/>
                <a:latin typeface="Helvetica" panose="020B0604020202020204" pitchFamily="34" charset="0"/>
                <a:ea typeface="Helvetica Regular" charset="0"/>
                <a:cs typeface="Helvetica" panose="020B0604020202020204" pitchFamily="34" charset="0"/>
              </a:rPr>
              <a:t>Project TEACH is New York State’s </a:t>
            </a:r>
            <a:br>
              <a:rPr kumimoji="0" lang="en-US" sz="2800" b="1" i="0" u="none" strike="noStrike" kern="1200" cap="none" spc="0" normalizeH="0" baseline="0" noProof="0" dirty="0">
                <a:ln>
                  <a:noFill/>
                </a:ln>
                <a:solidFill>
                  <a:srgbClr val="391378"/>
                </a:solidFill>
                <a:effectLst/>
                <a:uLnTx/>
                <a:uFillTx/>
                <a:latin typeface="Helvetica" panose="020B0604020202020204" pitchFamily="34" charset="0"/>
                <a:ea typeface="Helvetica Regular" charset="0"/>
                <a:cs typeface="Helvetica" panose="020B0604020202020204" pitchFamily="34" charset="0"/>
              </a:rPr>
            </a:br>
            <a:r>
              <a:rPr kumimoji="0" lang="en-US" sz="2800" b="1" i="0" u="none" strike="noStrike" kern="1200" cap="none" spc="0" normalizeH="0" baseline="0" noProof="0" dirty="0">
                <a:ln>
                  <a:noFill/>
                </a:ln>
                <a:solidFill>
                  <a:srgbClr val="391378"/>
                </a:solidFill>
                <a:effectLst/>
                <a:uLnTx/>
                <a:uFillTx/>
                <a:latin typeface="Helvetica" panose="020B0604020202020204" pitchFamily="34" charset="0"/>
                <a:ea typeface="Helvetica Regular" charset="0"/>
                <a:cs typeface="Helvetica" panose="020B0604020202020204" pitchFamily="34" charset="0"/>
              </a:rPr>
              <a:t>Child/Adolescent &amp; Perinatal Psychiatry Access Program.</a:t>
            </a:r>
            <a:br>
              <a:rPr kumimoji="0" lang="en-US" sz="2800" b="1" i="0" u="none" strike="noStrike" kern="1200" cap="none" spc="0" normalizeH="0" baseline="0" noProof="0" dirty="0">
                <a:ln>
                  <a:noFill/>
                </a:ln>
                <a:solidFill>
                  <a:srgbClr val="391378"/>
                </a:solidFill>
                <a:effectLst/>
                <a:uLnTx/>
                <a:uFillTx/>
                <a:latin typeface="Helvetica" panose="020B0604020202020204" pitchFamily="34" charset="0"/>
                <a:ea typeface="Helvetica Regular" charset="0"/>
                <a:cs typeface="Helvetica" panose="020B0604020202020204" pitchFamily="34" charset="0"/>
              </a:rPr>
            </a:br>
            <a:br>
              <a:rPr kumimoji="0" lang="en-US" sz="500" b="0" i="0" u="none" strike="noStrike" kern="1200" cap="none" spc="0" normalizeH="0" baseline="0" noProof="0" dirty="0">
                <a:ln>
                  <a:noFill/>
                </a:ln>
                <a:solidFill>
                  <a:srgbClr val="391378"/>
                </a:solidFill>
                <a:effectLst/>
                <a:uLnTx/>
                <a:uFillTx/>
                <a:latin typeface="Helvetica" panose="020B0604020202020204" pitchFamily="34" charset="0"/>
                <a:ea typeface="Helvetica Regular" charset="0"/>
                <a:cs typeface="Helvetica" panose="020B0604020202020204" pitchFamily="34" charset="0"/>
              </a:rPr>
            </a:br>
            <a:r>
              <a:rPr kumimoji="0" lang="en-US" sz="2000" b="0" i="0" u="none" strike="noStrike" kern="1200" cap="none" spc="0" normalizeH="0" baseline="0" noProof="0" dirty="0">
                <a:ln>
                  <a:noFill/>
                </a:ln>
                <a:solidFill>
                  <a:srgbClr val="049FDA"/>
                </a:solidFill>
                <a:effectLst/>
                <a:uLnTx/>
                <a:uFillTx/>
                <a:latin typeface="Helvetica" panose="020B0604020202020204" pitchFamily="34" charset="0"/>
                <a:ea typeface="Helvetica Regular" charset="0"/>
                <a:cs typeface="Helvetica" panose="020B0604020202020204" pitchFamily="34" charset="0"/>
              </a:rPr>
              <a:t>All Project TEACH services are funded by</a:t>
            </a:r>
          </a:p>
        </p:txBody>
      </p:sp>
    </p:spTree>
    <p:extLst>
      <p:ext uri="{BB962C8B-B14F-4D97-AF65-F5344CB8AC3E}">
        <p14:creationId xmlns:p14="http://schemas.microsoft.com/office/powerpoint/2010/main" val="387885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E65683-FE3C-D4EC-3B8A-8B8D1B835387}"/>
              </a:ext>
            </a:extLst>
          </p:cNvPr>
          <p:cNvSpPr/>
          <p:nvPr userDrawn="1"/>
        </p:nvSpPr>
        <p:spPr>
          <a:xfrm>
            <a:off x="0" y="1807930"/>
            <a:ext cx="9040537"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9" name="Rectangle 8">
            <a:extLst>
              <a:ext uri="{FF2B5EF4-FFF2-40B4-BE49-F238E27FC236}">
                <a16:creationId xmlns:a16="http://schemas.microsoft.com/office/drawing/2014/main" id="{C4D07E69-11F6-1B03-25C3-F357557D5903}"/>
              </a:ext>
            </a:extLst>
          </p:cNvPr>
          <p:cNvSpPr/>
          <p:nvPr userDrawn="1"/>
        </p:nvSpPr>
        <p:spPr>
          <a:xfrm>
            <a:off x="-4485" y="2409603"/>
            <a:ext cx="9040537" cy="91527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10" name="Subtitle 2">
            <a:extLst>
              <a:ext uri="{FF2B5EF4-FFF2-40B4-BE49-F238E27FC236}">
                <a16:creationId xmlns:a16="http://schemas.microsoft.com/office/drawing/2014/main" id="{028351AF-6EA6-0080-5474-6E843F37F27B}"/>
              </a:ext>
            </a:extLst>
          </p:cNvPr>
          <p:cNvSpPr>
            <a:spLocks noGrp="1"/>
          </p:cNvSpPr>
          <p:nvPr>
            <p:ph type="subTitle" idx="1"/>
          </p:nvPr>
        </p:nvSpPr>
        <p:spPr>
          <a:xfrm>
            <a:off x="2455431" y="2548801"/>
            <a:ext cx="6479020" cy="728375"/>
          </a:xfrm>
          <a:prstGeom prst="rect">
            <a:avLst/>
          </a:prstGeom>
        </p:spPr>
        <p:txBody>
          <a:bodyPr/>
          <a:lstStyle>
            <a:lvl1pPr marL="0" indent="0" algn="l">
              <a:buNone/>
              <a:defRPr sz="2400">
                <a:solidFill>
                  <a:schemeClr val="bg1"/>
                </a:solidFill>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
            <a:extLst>
              <a:ext uri="{FF2B5EF4-FFF2-40B4-BE49-F238E27FC236}">
                <a16:creationId xmlns:a16="http://schemas.microsoft.com/office/drawing/2014/main" id="{0AD892E6-62CB-03AC-25A5-229A5F61DEFE}"/>
              </a:ext>
            </a:extLst>
          </p:cNvPr>
          <p:cNvSpPr>
            <a:spLocks noGrp="1"/>
          </p:cNvSpPr>
          <p:nvPr>
            <p:ph type="ctrTitle" hasCustomPrompt="1"/>
          </p:nvPr>
        </p:nvSpPr>
        <p:spPr>
          <a:xfrm>
            <a:off x="2466775" y="1967549"/>
            <a:ext cx="6467676" cy="438676"/>
          </a:xfrm>
          <a:prstGeom prst="rect">
            <a:avLst/>
          </a:prstGeom>
        </p:spPr>
        <p:txBody>
          <a:bodyPr anchor="b"/>
          <a:lstStyle>
            <a:lvl1pPr algn="l">
              <a:defRPr sz="3600">
                <a:solidFill>
                  <a:schemeClr val="bg1"/>
                </a:solidFill>
                <a:latin typeface="Helvetica Regular"/>
              </a:defRPr>
            </a:lvl1pPr>
          </a:lstStyle>
          <a:p>
            <a:r>
              <a:rPr lang="en-US" dirty="0"/>
              <a:t>Name</a:t>
            </a:r>
          </a:p>
        </p:txBody>
      </p:sp>
      <p:sp>
        <p:nvSpPr>
          <p:cNvPr id="16" name="Rectangle 15">
            <a:extLst>
              <a:ext uri="{FF2B5EF4-FFF2-40B4-BE49-F238E27FC236}">
                <a16:creationId xmlns:a16="http://schemas.microsoft.com/office/drawing/2014/main" id="{00C89DDC-0B71-8EC9-7600-04D86864D6DC}"/>
              </a:ext>
            </a:extLst>
          </p:cNvPr>
          <p:cNvSpPr/>
          <p:nvPr userDrawn="1"/>
        </p:nvSpPr>
        <p:spPr>
          <a:xfrm>
            <a:off x="495712" y="1587500"/>
            <a:ext cx="1752188" cy="1945619"/>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Regular"/>
              <a:ea typeface="+mn-ea"/>
              <a:cs typeface="+mn-cs"/>
            </a:endParaRPr>
          </a:p>
        </p:txBody>
      </p:sp>
      <p:sp>
        <p:nvSpPr>
          <p:cNvPr id="18" name="Title Placeholder 1">
            <a:extLst>
              <a:ext uri="{FF2B5EF4-FFF2-40B4-BE49-F238E27FC236}">
                <a16:creationId xmlns:a16="http://schemas.microsoft.com/office/drawing/2014/main" id="{269869DB-F30B-45B1-AB01-89655A328C56}"/>
              </a:ext>
            </a:extLst>
          </p:cNvPr>
          <p:cNvSpPr txBox="1">
            <a:spLocks/>
          </p:cNvSpPr>
          <p:nvPr userDrawn="1"/>
        </p:nvSpPr>
        <p:spPr>
          <a:xfrm>
            <a:off x="495712" y="341542"/>
            <a:ext cx="10515600" cy="709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9137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391378"/>
                </a:solidFill>
                <a:effectLst/>
                <a:uLnTx/>
                <a:uFillTx/>
                <a:latin typeface="Helvetica Regular"/>
                <a:ea typeface="+mj-ea"/>
                <a:cs typeface="+mj-cs"/>
              </a:rPr>
              <a:t>Click to edit Master title style</a:t>
            </a:r>
          </a:p>
        </p:txBody>
      </p:sp>
      <p:sp>
        <p:nvSpPr>
          <p:cNvPr id="12" name="Text Placeholder 11">
            <a:extLst>
              <a:ext uri="{FF2B5EF4-FFF2-40B4-BE49-F238E27FC236}">
                <a16:creationId xmlns:a16="http://schemas.microsoft.com/office/drawing/2014/main" id="{0CA2155D-93EB-5B80-CFEE-EFD4086143EF}"/>
              </a:ext>
            </a:extLst>
          </p:cNvPr>
          <p:cNvSpPr>
            <a:spLocks noGrp="1"/>
          </p:cNvSpPr>
          <p:nvPr>
            <p:ph type="body" sz="quarter" idx="11" hasCustomPrompt="1"/>
          </p:nvPr>
        </p:nvSpPr>
        <p:spPr>
          <a:xfrm>
            <a:off x="2459281" y="3336910"/>
            <a:ext cx="6479020" cy="422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7BBF43"/>
                </a:solidFill>
                <a:latin typeface="Helvetica"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BBF43"/>
                </a:solidFill>
                <a:latin typeface="Helvetica Regular"/>
              </a:rPr>
              <a:t>Insert Email</a:t>
            </a:r>
            <a:endParaRPr lang="en-US" dirty="0"/>
          </a:p>
        </p:txBody>
      </p:sp>
      <p:sp>
        <p:nvSpPr>
          <p:cNvPr id="2" name="Rectangle 1">
            <a:extLst>
              <a:ext uri="{FF2B5EF4-FFF2-40B4-BE49-F238E27FC236}">
                <a16:creationId xmlns:a16="http://schemas.microsoft.com/office/drawing/2014/main" id="{4211D08F-93F3-88DF-0D57-485FABAA63CE}"/>
              </a:ext>
            </a:extLst>
          </p:cNvPr>
          <p:cNvSpPr/>
          <p:nvPr userDrawn="1"/>
        </p:nvSpPr>
        <p:spPr>
          <a:xfrm>
            <a:off x="-4995" y="4291287"/>
            <a:ext cx="9040537"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3" name="Rectangle 2">
            <a:extLst>
              <a:ext uri="{FF2B5EF4-FFF2-40B4-BE49-F238E27FC236}">
                <a16:creationId xmlns:a16="http://schemas.microsoft.com/office/drawing/2014/main" id="{06AAA4B9-DEA5-0EB0-B62E-2F7E6691C58F}"/>
              </a:ext>
            </a:extLst>
          </p:cNvPr>
          <p:cNvSpPr/>
          <p:nvPr userDrawn="1"/>
        </p:nvSpPr>
        <p:spPr>
          <a:xfrm>
            <a:off x="-9480" y="4892960"/>
            <a:ext cx="9040537" cy="91527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6" name="Rectangle 5">
            <a:extLst>
              <a:ext uri="{FF2B5EF4-FFF2-40B4-BE49-F238E27FC236}">
                <a16:creationId xmlns:a16="http://schemas.microsoft.com/office/drawing/2014/main" id="{F849BDFB-770E-0620-CD44-B45A47165669}"/>
              </a:ext>
            </a:extLst>
          </p:cNvPr>
          <p:cNvSpPr/>
          <p:nvPr userDrawn="1"/>
        </p:nvSpPr>
        <p:spPr>
          <a:xfrm>
            <a:off x="490717" y="4070857"/>
            <a:ext cx="1752188" cy="1945619"/>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Regular"/>
              <a:ea typeface="+mn-ea"/>
              <a:cs typeface="+mn-cs"/>
            </a:endParaRPr>
          </a:p>
        </p:txBody>
      </p:sp>
      <p:sp>
        <p:nvSpPr>
          <p:cNvPr id="7" name="Text Placeholder 11">
            <a:extLst>
              <a:ext uri="{FF2B5EF4-FFF2-40B4-BE49-F238E27FC236}">
                <a16:creationId xmlns:a16="http://schemas.microsoft.com/office/drawing/2014/main" id="{CB369670-6FDD-CE27-B4D5-37D7CDF0DF6D}"/>
              </a:ext>
            </a:extLst>
          </p:cNvPr>
          <p:cNvSpPr>
            <a:spLocks noGrp="1"/>
          </p:cNvSpPr>
          <p:nvPr>
            <p:ph type="body" sz="quarter" idx="12" hasCustomPrompt="1"/>
          </p:nvPr>
        </p:nvSpPr>
        <p:spPr>
          <a:xfrm>
            <a:off x="2454286" y="5820267"/>
            <a:ext cx="6484016" cy="422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7BBF43"/>
                </a:solidFill>
                <a:latin typeface="Helvetica"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BBF43"/>
                </a:solidFill>
                <a:latin typeface="Helvetica Regular"/>
              </a:rPr>
              <a:t>Insert Email</a:t>
            </a:r>
            <a:endParaRPr lang="en-US" dirty="0"/>
          </a:p>
        </p:txBody>
      </p:sp>
      <p:sp>
        <p:nvSpPr>
          <p:cNvPr id="14" name="Text Placeholder 13">
            <a:extLst>
              <a:ext uri="{FF2B5EF4-FFF2-40B4-BE49-F238E27FC236}">
                <a16:creationId xmlns:a16="http://schemas.microsoft.com/office/drawing/2014/main" id="{B4E0C199-BAD1-77C1-8387-442C44385E5A}"/>
              </a:ext>
            </a:extLst>
          </p:cNvPr>
          <p:cNvSpPr>
            <a:spLocks noGrp="1"/>
          </p:cNvSpPr>
          <p:nvPr>
            <p:ph type="body" sz="quarter" idx="13" hasCustomPrompt="1"/>
          </p:nvPr>
        </p:nvSpPr>
        <p:spPr>
          <a:xfrm>
            <a:off x="2463418" y="5037861"/>
            <a:ext cx="6474883" cy="734039"/>
          </a:xfrm>
          <a:prstGeom prst="rect">
            <a:avLst/>
          </a:prstGeom>
        </p:spPr>
        <p:txBody>
          <a:bodyPr/>
          <a:lstStyle>
            <a:lvl1pPr marL="0" indent="0">
              <a:buNone/>
              <a:defRPr sz="2400">
                <a:solidFill>
                  <a:schemeClr val="bg1"/>
                </a:solidFill>
                <a:latin typeface="Helvetica Regular"/>
              </a:defRPr>
            </a:lvl1pPr>
            <a:lvl5pPr marL="1828800" indent="0">
              <a:buNone/>
              <a:defRPr/>
            </a:lvl5pPr>
          </a:lstStyle>
          <a:p>
            <a:r>
              <a:rPr lang="en-US" dirty="0"/>
              <a:t>Click to edit Master subtitle style</a:t>
            </a:r>
          </a:p>
        </p:txBody>
      </p:sp>
      <p:sp>
        <p:nvSpPr>
          <p:cNvPr id="15" name="Text Placeholder 14">
            <a:extLst>
              <a:ext uri="{FF2B5EF4-FFF2-40B4-BE49-F238E27FC236}">
                <a16:creationId xmlns:a16="http://schemas.microsoft.com/office/drawing/2014/main" id="{75CAD99E-4137-9E4D-F407-600C66AEC724}"/>
              </a:ext>
            </a:extLst>
          </p:cNvPr>
          <p:cNvSpPr>
            <a:spLocks noGrp="1"/>
          </p:cNvSpPr>
          <p:nvPr>
            <p:ph type="body" sz="quarter" idx="14" hasCustomPrompt="1"/>
          </p:nvPr>
        </p:nvSpPr>
        <p:spPr>
          <a:xfrm>
            <a:off x="2463418" y="4356782"/>
            <a:ext cx="6478588" cy="530164"/>
          </a:xfrm>
          <a:prstGeom prst="rect">
            <a:avLst/>
          </a:prstGeom>
        </p:spPr>
        <p:txBody>
          <a:bodyPr/>
          <a:lstStyle>
            <a:lvl1pPr marL="0" indent="0">
              <a:buNone/>
              <a:defRPr sz="3600" b="0">
                <a:solidFill>
                  <a:schemeClr val="bg1"/>
                </a:solidFill>
                <a:latin typeface="Helvetica Regular"/>
              </a:defRPr>
            </a:lvl1pPr>
          </a:lstStyle>
          <a:p>
            <a:pPr lvl="0"/>
            <a:r>
              <a:rPr lang="en-US" dirty="0"/>
              <a:t>Name</a:t>
            </a:r>
          </a:p>
        </p:txBody>
      </p:sp>
    </p:spTree>
    <p:extLst>
      <p:ext uri="{BB962C8B-B14F-4D97-AF65-F5344CB8AC3E}">
        <p14:creationId xmlns:p14="http://schemas.microsoft.com/office/powerpoint/2010/main" val="372769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E65683-FE3C-D4EC-3B8A-8B8D1B835387}"/>
              </a:ext>
            </a:extLst>
          </p:cNvPr>
          <p:cNvSpPr/>
          <p:nvPr userDrawn="1"/>
        </p:nvSpPr>
        <p:spPr>
          <a:xfrm>
            <a:off x="4485" y="1025775"/>
            <a:ext cx="9326285"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9" name="Rectangle 8">
            <a:extLst>
              <a:ext uri="{FF2B5EF4-FFF2-40B4-BE49-F238E27FC236}">
                <a16:creationId xmlns:a16="http://schemas.microsoft.com/office/drawing/2014/main" id="{C4D07E69-11F6-1B03-25C3-F357557D5903}"/>
              </a:ext>
            </a:extLst>
          </p:cNvPr>
          <p:cNvSpPr/>
          <p:nvPr userDrawn="1"/>
        </p:nvSpPr>
        <p:spPr>
          <a:xfrm>
            <a:off x="0" y="1627449"/>
            <a:ext cx="9326285" cy="794486"/>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10" name="Subtitle 2">
            <a:extLst>
              <a:ext uri="{FF2B5EF4-FFF2-40B4-BE49-F238E27FC236}">
                <a16:creationId xmlns:a16="http://schemas.microsoft.com/office/drawing/2014/main" id="{028351AF-6EA6-0080-5474-6E843F37F27B}"/>
              </a:ext>
            </a:extLst>
          </p:cNvPr>
          <p:cNvSpPr>
            <a:spLocks noGrp="1"/>
          </p:cNvSpPr>
          <p:nvPr>
            <p:ph type="subTitle" idx="1"/>
          </p:nvPr>
        </p:nvSpPr>
        <p:spPr>
          <a:xfrm>
            <a:off x="2459916" y="1766646"/>
            <a:ext cx="6479020" cy="728375"/>
          </a:xfrm>
          <a:prstGeom prst="rect">
            <a:avLst/>
          </a:prstGeom>
        </p:spPr>
        <p:txBody>
          <a:bodyPr/>
          <a:lstStyle>
            <a:lvl1pPr marL="0" indent="0" algn="l">
              <a:buNone/>
              <a:defRPr sz="2400">
                <a:solidFill>
                  <a:schemeClr val="bg1"/>
                </a:solidFill>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
            <a:extLst>
              <a:ext uri="{FF2B5EF4-FFF2-40B4-BE49-F238E27FC236}">
                <a16:creationId xmlns:a16="http://schemas.microsoft.com/office/drawing/2014/main" id="{0AD892E6-62CB-03AC-25A5-229A5F61DEFE}"/>
              </a:ext>
            </a:extLst>
          </p:cNvPr>
          <p:cNvSpPr>
            <a:spLocks noGrp="1"/>
          </p:cNvSpPr>
          <p:nvPr>
            <p:ph type="ctrTitle" hasCustomPrompt="1"/>
          </p:nvPr>
        </p:nvSpPr>
        <p:spPr>
          <a:xfrm>
            <a:off x="2471260" y="1177405"/>
            <a:ext cx="6467676" cy="438676"/>
          </a:xfrm>
          <a:prstGeom prst="rect">
            <a:avLst/>
          </a:prstGeom>
        </p:spPr>
        <p:txBody>
          <a:bodyPr anchor="b"/>
          <a:lstStyle>
            <a:lvl1pPr algn="l">
              <a:defRPr sz="3600">
                <a:solidFill>
                  <a:schemeClr val="bg1"/>
                </a:solidFill>
                <a:latin typeface="Helvetica Regular"/>
              </a:defRPr>
            </a:lvl1pPr>
          </a:lstStyle>
          <a:p>
            <a:r>
              <a:rPr lang="en-US" dirty="0"/>
              <a:t>Name</a:t>
            </a:r>
          </a:p>
        </p:txBody>
      </p:sp>
      <p:sp>
        <p:nvSpPr>
          <p:cNvPr id="16" name="Rectangle 15">
            <a:extLst>
              <a:ext uri="{FF2B5EF4-FFF2-40B4-BE49-F238E27FC236}">
                <a16:creationId xmlns:a16="http://schemas.microsoft.com/office/drawing/2014/main" id="{00C89DDC-0B71-8EC9-7600-04D86864D6DC}"/>
              </a:ext>
            </a:extLst>
          </p:cNvPr>
          <p:cNvSpPr/>
          <p:nvPr userDrawn="1"/>
        </p:nvSpPr>
        <p:spPr>
          <a:xfrm>
            <a:off x="559967" y="942344"/>
            <a:ext cx="1489973" cy="1578077"/>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Helvetica Regular"/>
              <a:ea typeface="+mn-ea"/>
              <a:cs typeface="+mn-cs"/>
            </a:endParaRPr>
          </a:p>
        </p:txBody>
      </p:sp>
      <p:sp>
        <p:nvSpPr>
          <p:cNvPr id="18" name="Title Placeholder 1">
            <a:extLst>
              <a:ext uri="{FF2B5EF4-FFF2-40B4-BE49-F238E27FC236}">
                <a16:creationId xmlns:a16="http://schemas.microsoft.com/office/drawing/2014/main" id="{269869DB-F30B-45B1-AB01-89655A328C56}"/>
              </a:ext>
            </a:extLst>
          </p:cNvPr>
          <p:cNvSpPr txBox="1">
            <a:spLocks/>
          </p:cNvSpPr>
          <p:nvPr userDrawn="1"/>
        </p:nvSpPr>
        <p:spPr>
          <a:xfrm>
            <a:off x="171072" y="149376"/>
            <a:ext cx="10515600" cy="709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9137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391378"/>
                </a:solidFill>
                <a:effectLst/>
                <a:uLnTx/>
                <a:uFillTx/>
                <a:latin typeface="Helvetica Regular"/>
                <a:ea typeface="+mj-ea"/>
                <a:cs typeface="+mj-cs"/>
              </a:rPr>
              <a:t>Click to edit Master title style</a:t>
            </a:r>
          </a:p>
        </p:txBody>
      </p:sp>
      <p:sp>
        <p:nvSpPr>
          <p:cNvPr id="29" name="Rectangle 28">
            <a:extLst>
              <a:ext uri="{FF2B5EF4-FFF2-40B4-BE49-F238E27FC236}">
                <a16:creationId xmlns:a16="http://schemas.microsoft.com/office/drawing/2014/main" id="{11EFA67F-94D7-A630-FBFA-CC48E3478ACD}"/>
              </a:ext>
            </a:extLst>
          </p:cNvPr>
          <p:cNvSpPr/>
          <p:nvPr userDrawn="1"/>
        </p:nvSpPr>
        <p:spPr>
          <a:xfrm>
            <a:off x="4485" y="3045023"/>
            <a:ext cx="9326285"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30" name="Rectangle 29">
            <a:extLst>
              <a:ext uri="{FF2B5EF4-FFF2-40B4-BE49-F238E27FC236}">
                <a16:creationId xmlns:a16="http://schemas.microsoft.com/office/drawing/2014/main" id="{50C87815-560B-6EFC-2325-83EA3CA13B71}"/>
              </a:ext>
            </a:extLst>
          </p:cNvPr>
          <p:cNvSpPr/>
          <p:nvPr userDrawn="1"/>
        </p:nvSpPr>
        <p:spPr>
          <a:xfrm>
            <a:off x="0" y="3646697"/>
            <a:ext cx="9326285" cy="794486"/>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34" name="Rectangle 33">
            <a:extLst>
              <a:ext uri="{FF2B5EF4-FFF2-40B4-BE49-F238E27FC236}">
                <a16:creationId xmlns:a16="http://schemas.microsoft.com/office/drawing/2014/main" id="{02A1E4C2-D27B-A0B7-E54D-CA8AE6F72A59}"/>
              </a:ext>
            </a:extLst>
          </p:cNvPr>
          <p:cNvSpPr/>
          <p:nvPr userDrawn="1"/>
        </p:nvSpPr>
        <p:spPr>
          <a:xfrm>
            <a:off x="4485" y="5022981"/>
            <a:ext cx="9326285"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35" name="Rectangle 34">
            <a:extLst>
              <a:ext uri="{FF2B5EF4-FFF2-40B4-BE49-F238E27FC236}">
                <a16:creationId xmlns:a16="http://schemas.microsoft.com/office/drawing/2014/main" id="{0D1ECA30-75F6-F7CB-7E50-A5E0431576A0}"/>
              </a:ext>
            </a:extLst>
          </p:cNvPr>
          <p:cNvSpPr/>
          <p:nvPr userDrawn="1"/>
        </p:nvSpPr>
        <p:spPr>
          <a:xfrm>
            <a:off x="0" y="5624655"/>
            <a:ext cx="9326285" cy="794486"/>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39" name="Rectangle 38">
            <a:extLst>
              <a:ext uri="{FF2B5EF4-FFF2-40B4-BE49-F238E27FC236}">
                <a16:creationId xmlns:a16="http://schemas.microsoft.com/office/drawing/2014/main" id="{5373A14B-D8EB-0E2B-EDF8-EC3BE81F760E}"/>
              </a:ext>
            </a:extLst>
          </p:cNvPr>
          <p:cNvSpPr/>
          <p:nvPr userDrawn="1"/>
        </p:nvSpPr>
        <p:spPr>
          <a:xfrm>
            <a:off x="559966" y="4926850"/>
            <a:ext cx="1489973" cy="1578077"/>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Helvetica Regular"/>
              <a:ea typeface="+mn-ea"/>
              <a:cs typeface="+mn-cs"/>
            </a:endParaRPr>
          </a:p>
        </p:txBody>
      </p:sp>
      <p:sp>
        <p:nvSpPr>
          <p:cNvPr id="40" name="Rectangle 39">
            <a:extLst>
              <a:ext uri="{FF2B5EF4-FFF2-40B4-BE49-F238E27FC236}">
                <a16:creationId xmlns:a16="http://schemas.microsoft.com/office/drawing/2014/main" id="{2F21A81E-84D0-6862-566A-B8B129135E30}"/>
              </a:ext>
            </a:extLst>
          </p:cNvPr>
          <p:cNvSpPr/>
          <p:nvPr userDrawn="1"/>
        </p:nvSpPr>
        <p:spPr>
          <a:xfrm>
            <a:off x="559966" y="2948892"/>
            <a:ext cx="1489973" cy="1578077"/>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2D050"/>
              </a:solidFill>
              <a:effectLst/>
              <a:uLnTx/>
              <a:uFillTx/>
              <a:latin typeface="Helvetica Regular"/>
              <a:ea typeface="+mn-ea"/>
              <a:cs typeface="+mn-cs"/>
            </a:endParaRPr>
          </a:p>
        </p:txBody>
      </p:sp>
      <p:sp>
        <p:nvSpPr>
          <p:cNvPr id="6" name="Text Placeholder 5">
            <a:extLst>
              <a:ext uri="{FF2B5EF4-FFF2-40B4-BE49-F238E27FC236}">
                <a16:creationId xmlns:a16="http://schemas.microsoft.com/office/drawing/2014/main" id="{0CEB5F8D-A8E5-4305-6101-53C0CD396782}"/>
              </a:ext>
            </a:extLst>
          </p:cNvPr>
          <p:cNvSpPr>
            <a:spLocks noGrp="1"/>
          </p:cNvSpPr>
          <p:nvPr>
            <p:ph type="body" sz="quarter" idx="10" hasCustomPrompt="1"/>
          </p:nvPr>
        </p:nvSpPr>
        <p:spPr>
          <a:xfrm>
            <a:off x="2471260" y="2466934"/>
            <a:ext cx="6478588" cy="393700"/>
          </a:xfrm>
          <a:prstGeom prst="rect">
            <a:avLst/>
          </a:prstGeom>
        </p:spPr>
        <p:txBody>
          <a:bodyPr/>
          <a:lstStyle>
            <a:lvl1pPr marL="0" indent="0">
              <a:buNone/>
              <a:defRPr sz="2000">
                <a:solidFill>
                  <a:srgbClr val="7BBF43"/>
                </a:solidFill>
                <a:latin typeface="Helvetica Regular"/>
              </a:defRPr>
            </a:lvl1pPr>
          </a:lstStyle>
          <a:p>
            <a:pPr lvl="0"/>
            <a:r>
              <a:rPr lang="en-US" sz="2000" dirty="0">
                <a:latin typeface="Helvetica Regular"/>
              </a:rPr>
              <a:t>Insert Email</a:t>
            </a:r>
            <a:endParaRPr lang="en-US" dirty="0"/>
          </a:p>
        </p:txBody>
      </p:sp>
      <p:sp>
        <p:nvSpPr>
          <p:cNvPr id="7" name="Text Placeholder 5">
            <a:extLst>
              <a:ext uri="{FF2B5EF4-FFF2-40B4-BE49-F238E27FC236}">
                <a16:creationId xmlns:a16="http://schemas.microsoft.com/office/drawing/2014/main" id="{779A9C0B-9BC7-AEE1-6686-9C838BB19D87}"/>
              </a:ext>
            </a:extLst>
          </p:cNvPr>
          <p:cNvSpPr>
            <a:spLocks noGrp="1"/>
          </p:cNvSpPr>
          <p:nvPr>
            <p:ph type="body" sz="quarter" idx="11" hasCustomPrompt="1"/>
          </p:nvPr>
        </p:nvSpPr>
        <p:spPr>
          <a:xfrm>
            <a:off x="2459916" y="4471820"/>
            <a:ext cx="6478588" cy="393700"/>
          </a:xfrm>
          <a:prstGeom prst="rect">
            <a:avLst/>
          </a:prstGeom>
        </p:spPr>
        <p:txBody>
          <a:bodyPr/>
          <a:lstStyle>
            <a:lvl1pPr marL="0" indent="0">
              <a:buNone/>
              <a:defRPr sz="2000">
                <a:solidFill>
                  <a:srgbClr val="7BBF43"/>
                </a:solidFill>
                <a:latin typeface="Helvetica Regular"/>
              </a:defRPr>
            </a:lvl1pPr>
          </a:lstStyle>
          <a:p>
            <a:pPr lvl="0"/>
            <a:r>
              <a:rPr lang="en-US" sz="2000" dirty="0">
                <a:latin typeface="Helvetica Regular"/>
              </a:rPr>
              <a:t>Insert Email</a:t>
            </a:r>
            <a:endParaRPr lang="en-US" dirty="0"/>
          </a:p>
        </p:txBody>
      </p:sp>
      <p:sp>
        <p:nvSpPr>
          <p:cNvPr id="12" name="Text Placeholder 5">
            <a:extLst>
              <a:ext uri="{FF2B5EF4-FFF2-40B4-BE49-F238E27FC236}">
                <a16:creationId xmlns:a16="http://schemas.microsoft.com/office/drawing/2014/main" id="{63C988D4-E59B-2A3F-B55F-689194F255AE}"/>
              </a:ext>
            </a:extLst>
          </p:cNvPr>
          <p:cNvSpPr>
            <a:spLocks noGrp="1"/>
          </p:cNvSpPr>
          <p:nvPr>
            <p:ph type="body" sz="quarter" idx="12" hasCustomPrompt="1"/>
          </p:nvPr>
        </p:nvSpPr>
        <p:spPr>
          <a:xfrm>
            <a:off x="2471260" y="6455014"/>
            <a:ext cx="6478588" cy="393700"/>
          </a:xfrm>
          <a:prstGeom prst="rect">
            <a:avLst/>
          </a:prstGeom>
        </p:spPr>
        <p:txBody>
          <a:bodyPr/>
          <a:lstStyle>
            <a:lvl1pPr marL="0" indent="0">
              <a:buNone/>
              <a:defRPr sz="2000">
                <a:solidFill>
                  <a:srgbClr val="7BBF43"/>
                </a:solidFill>
                <a:latin typeface="Helvetica Regular"/>
              </a:defRPr>
            </a:lvl1pPr>
          </a:lstStyle>
          <a:p>
            <a:pPr lvl="0"/>
            <a:r>
              <a:rPr lang="en-US" sz="2000" dirty="0">
                <a:latin typeface="Helvetica Regular"/>
              </a:rPr>
              <a:t>Insert Email</a:t>
            </a:r>
            <a:endParaRPr lang="en-US" dirty="0"/>
          </a:p>
        </p:txBody>
      </p:sp>
      <p:sp>
        <p:nvSpPr>
          <p:cNvPr id="15" name="Text Placeholder 14">
            <a:extLst>
              <a:ext uri="{FF2B5EF4-FFF2-40B4-BE49-F238E27FC236}">
                <a16:creationId xmlns:a16="http://schemas.microsoft.com/office/drawing/2014/main" id="{91C2BC70-BB20-9919-E39D-F0D273C62B35}"/>
              </a:ext>
            </a:extLst>
          </p:cNvPr>
          <p:cNvSpPr>
            <a:spLocks noGrp="1"/>
          </p:cNvSpPr>
          <p:nvPr>
            <p:ph type="body" sz="quarter" idx="13" hasCustomPrompt="1"/>
          </p:nvPr>
        </p:nvSpPr>
        <p:spPr>
          <a:xfrm>
            <a:off x="2471260" y="3105165"/>
            <a:ext cx="6478588" cy="530164"/>
          </a:xfrm>
          <a:prstGeom prst="rect">
            <a:avLst/>
          </a:prstGeom>
        </p:spPr>
        <p:txBody>
          <a:bodyPr/>
          <a:lstStyle>
            <a:lvl1pPr marL="0" indent="0">
              <a:buNone/>
              <a:defRPr sz="3600" b="0">
                <a:solidFill>
                  <a:schemeClr val="bg1"/>
                </a:solidFill>
                <a:latin typeface="Helvetica Regular"/>
              </a:defRPr>
            </a:lvl1pPr>
          </a:lstStyle>
          <a:p>
            <a:pPr lvl="0"/>
            <a:r>
              <a:rPr lang="en-US" dirty="0"/>
              <a:t>Name</a:t>
            </a:r>
          </a:p>
        </p:txBody>
      </p:sp>
      <p:sp>
        <p:nvSpPr>
          <p:cNvPr id="19" name="Text Placeholder 18">
            <a:extLst>
              <a:ext uri="{FF2B5EF4-FFF2-40B4-BE49-F238E27FC236}">
                <a16:creationId xmlns:a16="http://schemas.microsoft.com/office/drawing/2014/main" id="{8002C2C4-4ADD-3162-BD81-51C31A664007}"/>
              </a:ext>
            </a:extLst>
          </p:cNvPr>
          <p:cNvSpPr>
            <a:spLocks noGrp="1"/>
          </p:cNvSpPr>
          <p:nvPr>
            <p:ph type="body" sz="quarter" idx="14" hasCustomPrompt="1"/>
          </p:nvPr>
        </p:nvSpPr>
        <p:spPr>
          <a:xfrm>
            <a:off x="2471260" y="5038470"/>
            <a:ext cx="6478588" cy="569878"/>
          </a:xfrm>
          <a:prstGeom prst="rect">
            <a:avLst/>
          </a:prstGeom>
        </p:spPr>
        <p:txBody>
          <a:bodyPr/>
          <a:lstStyle>
            <a:lvl1pPr marL="0" indent="0">
              <a:buNone/>
              <a:defRPr sz="3600">
                <a:solidFill>
                  <a:schemeClr val="bg1"/>
                </a:solidFill>
                <a:latin typeface="Helvetica Regular"/>
              </a:defRPr>
            </a:lvl1pPr>
          </a:lstStyle>
          <a:p>
            <a:pPr lvl="0"/>
            <a:r>
              <a:rPr lang="en-US" dirty="0"/>
              <a:t>Name</a:t>
            </a:r>
          </a:p>
        </p:txBody>
      </p:sp>
      <p:sp>
        <p:nvSpPr>
          <p:cNvPr id="24" name="Text Placeholder 13">
            <a:extLst>
              <a:ext uri="{FF2B5EF4-FFF2-40B4-BE49-F238E27FC236}">
                <a16:creationId xmlns:a16="http://schemas.microsoft.com/office/drawing/2014/main" id="{1DDF782D-9766-A8CF-51A0-D9ED192BD8E4}"/>
              </a:ext>
            </a:extLst>
          </p:cNvPr>
          <p:cNvSpPr>
            <a:spLocks noGrp="1"/>
          </p:cNvSpPr>
          <p:nvPr>
            <p:ph type="body" sz="quarter" idx="15" hasCustomPrompt="1"/>
          </p:nvPr>
        </p:nvSpPr>
        <p:spPr>
          <a:xfrm>
            <a:off x="2473112" y="3684973"/>
            <a:ext cx="6474883" cy="734039"/>
          </a:xfrm>
          <a:prstGeom prst="rect">
            <a:avLst/>
          </a:prstGeom>
        </p:spPr>
        <p:txBody>
          <a:bodyPr/>
          <a:lstStyle>
            <a:lvl1pPr marL="0" indent="0">
              <a:buNone/>
              <a:defRPr sz="2400">
                <a:solidFill>
                  <a:schemeClr val="bg1"/>
                </a:solidFill>
                <a:latin typeface="Helvetica Regular"/>
              </a:defRPr>
            </a:lvl1pPr>
            <a:lvl5pPr marL="1828800" indent="0">
              <a:buNone/>
              <a:defRPr/>
            </a:lvl5pPr>
          </a:lstStyle>
          <a:p>
            <a:r>
              <a:rPr lang="en-US" dirty="0"/>
              <a:t>Click to edit Master subtitle style</a:t>
            </a:r>
          </a:p>
        </p:txBody>
      </p:sp>
      <p:sp>
        <p:nvSpPr>
          <p:cNvPr id="25" name="Text Placeholder 13">
            <a:extLst>
              <a:ext uri="{FF2B5EF4-FFF2-40B4-BE49-F238E27FC236}">
                <a16:creationId xmlns:a16="http://schemas.microsoft.com/office/drawing/2014/main" id="{90A2C3DE-5D8B-C536-7769-A299633C60D9}"/>
              </a:ext>
            </a:extLst>
          </p:cNvPr>
          <p:cNvSpPr>
            <a:spLocks noGrp="1"/>
          </p:cNvSpPr>
          <p:nvPr>
            <p:ph type="body" sz="quarter" idx="16" hasCustomPrompt="1"/>
          </p:nvPr>
        </p:nvSpPr>
        <p:spPr>
          <a:xfrm>
            <a:off x="2473112" y="5649160"/>
            <a:ext cx="6474883" cy="734039"/>
          </a:xfrm>
          <a:prstGeom prst="rect">
            <a:avLst/>
          </a:prstGeom>
        </p:spPr>
        <p:txBody>
          <a:bodyPr/>
          <a:lstStyle>
            <a:lvl1pPr marL="0" indent="0">
              <a:buNone/>
              <a:defRPr sz="2400">
                <a:solidFill>
                  <a:schemeClr val="bg1"/>
                </a:solidFill>
                <a:latin typeface="Helvetica Regular"/>
              </a:defRPr>
            </a:lvl1pPr>
            <a:lvl5pPr marL="1828800" indent="0">
              <a:buNone/>
              <a:defRPr/>
            </a:lvl5pPr>
          </a:lstStyle>
          <a:p>
            <a:r>
              <a:rPr lang="en-US" dirty="0"/>
              <a:t>Click to edit Master subtitle style</a:t>
            </a:r>
          </a:p>
        </p:txBody>
      </p:sp>
    </p:spTree>
    <p:extLst>
      <p:ext uri="{BB962C8B-B14F-4D97-AF65-F5344CB8AC3E}">
        <p14:creationId xmlns:p14="http://schemas.microsoft.com/office/powerpoint/2010/main" val="2019730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52D271A-0F0B-B153-AE5B-961B2575CAFE}"/>
              </a:ext>
            </a:extLst>
          </p:cNvPr>
          <p:cNvSpPr>
            <a:spLocks noGrp="1"/>
          </p:cNvSpPr>
          <p:nvPr>
            <p:ph type="dt" idx="10"/>
          </p:nvPr>
        </p:nvSpPr>
        <p:spPr/>
        <p:txBody>
          <a:bodyPr/>
          <a:lstStyle>
            <a:lvl1pPr>
              <a:defRPr>
                <a:latin typeface="Helvetica" panose="020B0604020202020204" pitchFamily="34" charset="0"/>
              </a:defRPr>
            </a:lvl1pPr>
          </a:lstStyle>
          <a:p>
            <a:pPr algn="l" defTabSz="914400" hangingPunct="1"/>
            <a:endParaRPr lang="en-US" sz="1800" kern="1200" dirty="0">
              <a:solidFill>
                <a:prstClr val="black"/>
              </a:solidFill>
              <a:ea typeface="+mn-ea"/>
              <a:cs typeface="+mn-cs"/>
            </a:endParaRPr>
          </a:p>
        </p:txBody>
      </p:sp>
      <p:sp>
        <p:nvSpPr>
          <p:cNvPr id="4" name="Footer Placeholder 3">
            <a:extLst>
              <a:ext uri="{FF2B5EF4-FFF2-40B4-BE49-F238E27FC236}">
                <a16:creationId xmlns:a16="http://schemas.microsoft.com/office/drawing/2014/main" id="{A870C575-9D60-1D8D-2CCC-7049BCD634ED}"/>
              </a:ext>
            </a:extLst>
          </p:cNvPr>
          <p:cNvSpPr>
            <a:spLocks noGrp="1"/>
          </p:cNvSpPr>
          <p:nvPr>
            <p:ph type="ftr" idx="11"/>
          </p:nvPr>
        </p:nvSpPr>
        <p:spPr/>
        <p:txBody>
          <a:bodyPr/>
          <a:lstStyle>
            <a:lvl1pPr>
              <a:defRPr>
                <a:latin typeface="Helvetica" panose="020B0604020202020204" pitchFamily="34" charset="0"/>
              </a:defRPr>
            </a:lvl1pPr>
          </a:lstStyle>
          <a:p>
            <a:pPr algn="l" defTabSz="914400" hangingPunct="1"/>
            <a:endParaRPr lang="en-US" sz="1800" kern="1200" dirty="0">
              <a:solidFill>
                <a:prstClr val="black"/>
              </a:solidFill>
              <a:ea typeface="+mn-ea"/>
              <a:cs typeface="+mn-cs"/>
            </a:endParaRPr>
          </a:p>
        </p:txBody>
      </p:sp>
      <p:sp>
        <p:nvSpPr>
          <p:cNvPr id="5" name="Slide Number Placeholder 4">
            <a:extLst>
              <a:ext uri="{FF2B5EF4-FFF2-40B4-BE49-F238E27FC236}">
                <a16:creationId xmlns:a16="http://schemas.microsoft.com/office/drawing/2014/main" id="{19A49D77-087C-443C-F1A5-0B23EBAF3BA3}"/>
              </a:ext>
            </a:extLst>
          </p:cNvPr>
          <p:cNvSpPr>
            <a:spLocks noGrp="1"/>
          </p:cNvSpPr>
          <p:nvPr>
            <p:ph type="sldNum" idx="12"/>
          </p:nvPr>
        </p:nvSpPr>
        <p:spPr/>
        <p:txBody>
          <a:bodyPr/>
          <a:lstStyle>
            <a:lvl1pPr>
              <a:defRPr>
                <a:latin typeface="Helvetica" panose="020B0604020202020204" pitchFamily="34" charset="0"/>
              </a:defRPr>
            </a:lvl1pPr>
          </a:lstStyle>
          <a:p>
            <a:pPr algn="r" defTabSz="914400" hangingPunct="1"/>
            <a:endParaRPr lang="en-US" sz="1800" kern="1200" dirty="0">
              <a:solidFill>
                <a:prstClr val="black"/>
              </a:solidFill>
              <a:ea typeface="+mn-ea"/>
              <a:cs typeface="+mn-cs"/>
            </a:endParaRPr>
          </a:p>
        </p:txBody>
      </p:sp>
    </p:spTree>
    <p:extLst>
      <p:ext uri="{BB962C8B-B14F-4D97-AF65-F5344CB8AC3E}">
        <p14:creationId xmlns:p14="http://schemas.microsoft.com/office/powerpoint/2010/main" val="948477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Helvetica Regular"/>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1510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104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4471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9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78302"/>
            <a:ext cx="10515600" cy="612386"/>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252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255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33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768D6C-83F1-A6D2-9AA7-2DA4E4B59710}"/>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3832" t="14500" r="3474" b="15736"/>
          <a:stretch/>
        </p:blipFill>
        <p:spPr>
          <a:xfrm>
            <a:off x="0" y="1"/>
            <a:ext cx="12192000" cy="6845531"/>
          </a:xfrm>
          <a:prstGeom prst="rect">
            <a:avLst/>
          </a:prstGeom>
        </p:spPr>
      </p:pic>
      <p:sp>
        <p:nvSpPr>
          <p:cNvPr id="6" name="Google Shape;12;p8">
            <a:extLst>
              <a:ext uri="{FF2B5EF4-FFF2-40B4-BE49-F238E27FC236}">
                <a16:creationId xmlns:a16="http://schemas.microsoft.com/office/drawing/2014/main" id="{69D64522-C794-38BD-DD8B-855F793C2932}"/>
              </a:ext>
            </a:extLst>
          </p:cNvPr>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Helvetica" panose="020B0604020202020204" pitchFamily="34" charset="0"/>
                <a:ea typeface="Calibri"/>
                <a:cs typeface="Helvetica"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914400" hangingPunct="1"/>
            <a:endParaRPr lang="en-US" kern="1200" dirty="0"/>
          </a:p>
        </p:txBody>
      </p:sp>
      <p:sp>
        <p:nvSpPr>
          <p:cNvPr id="7" name="Google Shape;13;p8">
            <a:extLst>
              <a:ext uri="{FF2B5EF4-FFF2-40B4-BE49-F238E27FC236}">
                <a16:creationId xmlns:a16="http://schemas.microsoft.com/office/drawing/2014/main" id="{1A3AEE11-8740-7C84-60F5-4E25199FA9DA}"/>
              </a:ext>
            </a:extLst>
          </p:cNvPr>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Helvetica" panose="020B0604020202020204" pitchFamily="34" charset="0"/>
                <a:ea typeface="Calibri"/>
                <a:cs typeface="Helvetica"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defTabSz="914400" hangingPunct="1"/>
            <a:endParaRPr lang="en-US" kern="1200" dirty="0"/>
          </a:p>
        </p:txBody>
      </p:sp>
      <p:sp>
        <p:nvSpPr>
          <p:cNvPr id="12" name="Google Shape;14;p8">
            <a:extLst>
              <a:ext uri="{FF2B5EF4-FFF2-40B4-BE49-F238E27FC236}">
                <a16:creationId xmlns:a16="http://schemas.microsoft.com/office/drawing/2014/main" id="{8601EF48-B3C3-0A9D-9C49-EF8C3427A285}"/>
              </a:ext>
            </a:extLst>
          </p:cNvPr>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Helvetica" panose="020B0604020202020204" pitchFamily="34" charset="0"/>
                <a:ea typeface="Calibri"/>
                <a:cs typeface="Helvetica"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defTabSz="914400" hangingPunct="1"/>
            <a:fld id="{00000000-1234-1234-1234-123412341234}" type="slidenum">
              <a:rPr lang="en-US" kern="1200" smtClean="0"/>
              <a:pPr defTabSz="914400" hangingPunct="1"/>
              <a:t>‹#›</a:t>
            </a:fld>
            <a:endParaRPr lang="en-US" kern="1200" dirty="0"/>
          </a:p>
        </p:txBody>
      </p:sp>
      <p:sp>
        <p:nvSpPr>
          <p:cNvPr id="19" name="Google Shape;16;p8">
            <a:extLst>
              <a:ext uri="{FF2B5EF4-FFF2-40B4-BE49-F238E27FC236}">
                <a16:creationId xmlns:a16="http://schemas.microsoft.com/office/drawing/2014/main" id="{4DB1CEF8-6888-631A-995E-8F65C6D8DFD1}"/>
              </a:ext>
            </a:extLst>
          </p:cNvPr>
          <p:cNvSpPr/>
          <p:nvPr userDrawn="1"/>
        </p:nvSpPr>
        <p:spPr>
          <a:xfrm>
            <a:off x="-12624" y="4988312"/>
            <a:ext cx="12192000" cy="1869688"/>
          </a:xfrm>
          <a:prstGeom prst="rect">
            <a:avLst/>
          </a:prstGeom>
          <a:solidFill>
            <a:srgbClr val="0070C0">
              <a:alpha val="67843"/>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endParaRPr>
          </a:p>
        </p:txBody>
      </p:sp>
      <p:sp>
        <p:nvSpPr>
          <p:cNvPr id="20" name="Google Shape;17;p8">
            <a:extLst>
              <a:ext uri="{FF2B5EF4-FFF2-40B4-BE49-F238E27FC236}">
                <a16:creationId xmlns:a16="http://schemas.microsoft.com/office/drawing/2014/main" id="{73588C1B-DFAD-339A-90B6-EE3CC4E027BB}"/>
              </a:ext>
            </a:extLst>
          </p:cNvPr>
          <p:cNvSpPr/>
          <p:nvPr userDrawn="1"/>
        </p:nvSpPr>
        <p:spPr>
          <a:xfrm>
            <a:off x="0" y="1"/>
            <a:ext cx="838200" cy="109057"/>
          </a:xfrm>
          <a:prstGeom prst="rect">
            <a:avLst/>
          </a:prstGeom>
          <a:solidFill>
            <a:srgbClr val="39137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endParaRPr>
          </a:p>
        </p:txBody>
      </p:sp>
      <p:sp>
        <p:nvSpPr>
          <p:cNvPr id="23" name="Google Shape;18;p8">
            <a:extLst>
              <a:ext uri="{FF2B5EF4-FFF2-40B4-BE49-F238E27FC236}">
                <a16:creationId xmlns:a16="http://schemas.microsoft.com/office/drawing/2014/main" id="{73B6B883-304B-5260-5723-1F601D141A99}"/>
              </a:ext>
            </a:extLst>
          </p:cNvPr>
          <p:cNvSpPr/>
          <p:nvPr userDrawn="1"/>
        </p:nvSpPr>
        <p:spPr>
          <a:xfrm>
            <a:off x="901111" y="1"/>
            <a:ext cx="838200" cy="109057"/>
          </a:xfrm>
          <a:prstGeom prst="rect">
            <a:avLst/>
          </a:prstGeom>
          <a:solidFill>
            <a:srgbClr val="049F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endParaRPr>
          </a:p>
        </p:txBody>
      </p:sp>
      <p:sp>
        <p:nvSpPr>
          <p:cNvPr id="24" name="Google Shape;19;p8">
            <a:extLst>
              <a:ext uri="{FF2B5EF4-FFF2-40B4-BE49-F238E27FC236}">
                <a16:creationId xmlns:a16="http://schemas.microsoft.com/office/drawing/2014/main" id="{8EFE9563-A48D-3710-FC86-E4A8ACA298AD}"/>
              </a:ext>
            </a:extLst>
          </p:cNvPr>
          <p:cNvSpPr/>
          <p:nvPr userDrawn="1"/>
        </p:nvSpPr>
        <p:spPr>
          <a:xfrm>
            <a:off x="1802220" y="1"/>
            <a:ext cx="838200" cy="109057"/>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endParaRPr>
          </a:p>
        </p:txBody>
      </p:sp>
      <p:sp>
        <p:nvSpPr>
          <p:cNvPr id="10" name="Text Placeholder 4">
            <a:extLst>
              <a:ext uri="{FF2B5EF4-FFF2-40B4-BE49-F238E27FC236}">
                <a16:creationId xmlns:a16="http://schemas.microsoft.com/office/drawing/2014/main" id="{B0A914A8-5536-E3D9-077C-E47259E50475}"/>
              </a:ext>
            </a:extLst>
          </p:cNvPr>
          <p:cNvSpPr>
            <a:spLocks noGrp="1"/>
          </p:cNvSpPr>
          <p:nvPr>
            <p:ph type="body" sz="quarter" idx="13" hasCustomPrompt="1"/>
          </p:nvPr>
        </p:nvSpPr>
        <p:spPr>
          <a:xfrm>
            <a:off x="680974" y="5152340"/>
            <a:ext cx="11091926" cy="1340536"/>
          </a:xfrm>
          <a:prstGeom prst="rect">
            <a:avLst/>
          </a:prstGeom>
        </p:spPr>
        <p:txBody>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4400" b="1">
                <a:solidFill>
                  <a:schemeClr val="bg1"/>
                </a:solidFill>
                <a:latin typeface="Helvetica" panose="020B0604020202020204" pitchFamily="34" charset="0"/>
                <a:ea typeface="Calibri" panose="020F0502020204030204" pitchFamily="34" charset="0"/>
                <a:cs typeface="Helvetica" panose="020B0604020202020204" pitchFamily="34" charset="0"/>
              </a:defRPr>
            </a:lvl1pPr>
          </a:lstStyle>
          <a:p>
            <a:pPr lvl="0"/>
            <a:r>
              <a:rPr lang="en-US" dirty="0"/>
              <a:t>Click to edit Master title style</a:t>
            </a:r>
          </a:p>
        </p:txBody>
      </p:sp>
      <p:sp>
        <p:nvSpPr>
          <p:cNvPr id="2" name="Google Shape;21;p8">
            <a:extLst>
              <a:ext uri="{FF2B5EF4-FFF2-40B4-BE49-F238E27FC236}">
                <a16:creationId xmlns:a16="http://schemas.microsoft.com/office/drawing/2014/main" id="{C406DC41-84D0-B54B-5556-C7D48E54EC18}"/>
              </a:ext>
            </a:extLst>
          </p:cNvPr>
          <p:cNvSpPr/>
          <p:nvPr userDrawn="1"/>
        </p:nvSpPr>
        <p:spPr>
          <a:xfrm>
            <a:off x="9551580" y="6748945"/>
            <a:ext cx="838200" cy="109057"/>
          </a:xfrm>
          <a:prstGeom prst="rect">
            <a:avLst/>
          </a:prstGeom>
          <a:solidFill>
            <a:srgbClr val="39137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endParaRPr>
          </a:p>
        </p:txBody>
      </p:sp>
      <p:sp>
        <p:nvSpPr>
          <p:cNvPr id="3" name="Google Shape;22;p8">
            <a:extLst>
              <a:ext uri="{FF2B5EF4-FFF2-40B4-BE49-F238E27FC236}">
                <a16:creationId xmlns:a16="http://schemas.microsoft.com/office/drawing/2014/main" id="{5C6DAF96-7BFA-9C9C-8937-708A5904AFA9}"/>
              </a:ext>
            </a:extLst>
          </p:cNvPr>
          <p:cNvSpPr/>
          <p:nvPr userDrawn="1"/>
        </p:nvSpPr>
        <p:spPr>
          <a:xfrm>
            <a:off x="10452691" y="6748945"/>
            <a:ext cx="838200" cy="109057"/>
          </a:xfrm>
          <a:prstGeom prst="rect">
            <a:avLst/>
          </a:prstGeom>
          <a:solidFill>
            <a:srgbClr val="049F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endParaRPr>
          </a:p>
        </p:txBody>
      </p:sp>
      <p:sp>
        <p:nvSpPr>
          <p:cNvPr id="8" name="Google Shape;23;p8">
            <a:extLst>
              <a:ext uri="{FF2B5EF4-FFF2-40B4-BE49-F238E27FC236}">
                <a16:creationId xmlns:a16="http://schemas.microsoft.com/office/drawing/2014/main" id="{62507466-9C56-7125-68C2-86D30C5C7554}"/>
              </a:ext>
            </a:extLst>
          </p:cNvPr>
          <p:cNvSpPr/>
          <p:nvPr userDrawn="1"/>
        </p:nvSpPr>
        <p:spPr>
          <a:xfrm>
            <a:off x="11353800" y="6748945"/>
            <a:ext cx="838200" cy="109057"/>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endParaRPr>
          </a:p>
        </p:txBody>
      </p:sp>
      <p:pic>
        <p:nvPicPr>
          <p:cNvPr id="14" name="Picture 13" descr="A black background with white text&#10;&#10;AI-generated content may be incorrect.">
            <a:extLst>
              <a:ext uri="{FF2B5EF4-FFF2-40B4-BE49-F238E27FC236}">
                <a16:creationId xmlns:a16="http://schemas.microsoft.com/office/drawing/2014/main" id="{F5FEAC1B-93B8-4961-02B1-292A6C5C261C}"/>
              </a:ext>
            </a:extLst>
          </p:cNvPr>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7348" y="0"/>
            <a:ext cx="4069080" cy="1316736"/>
          </a:xfrm>
          <a:prstGeom prst="rect">
            <a:avLst/>
          </a:prstGeom>
        </p:spPr>
      </p:pic>
      <p:pic>
        <p:nvPicPr>
          <p:cNvPr id="9" name="Picture 8">
            <a:extLst>
              <a:ext uri="{FF2B5EF4-FFF2-40B4-BE49-F238E27FC236}">
                <a16:creationId xmlns:a16="http://schemas.microsoft.com/office/drawing/2014/main" id="{C5FFD023-B269-56AA-9002-644805BA7DA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9728" y="9144"/>
            <a:ext cx="4065021" cy="1316736"/>
          </a:xfrm>
          <a:prstGeom prst="rect">
            <a:avLst/>
          </a:prstGeom>
        </p:spPr>
      </p:pic>
      <p:pic>
        <p:nvPicPr>
          <p:cNvPr id="11" name="Google Shape;25;p8">
            <a:extLst>
              <a:ext uri="{FF2B5EF4-FFF2-40B4-BE49-F238E27FC236}">
                <a16:creationId xmlns:a16="http://schemas.microsoft.com/office/drawing/2014/main" id="{513DA85E-9873-CB34-27EB-55893B289C79}"/>
              </a:ext>
            </a:extLst>
          </p:cNvPr>
          <p:cNvPicPr preferRelativeResize="0"/>
          <p:nvPr userDrawn="1"/>
        </p:nvPicPr>
        <p:blipFill rotWithShape="1">
          <a:blip r:embed="rId5">
            <a:alphaModFix/>
          </a:blip>
          <a:srcRect/>
          <a:stretch/>
        </p:blipFill>
        <p:spPr>
          <a:xfrm>
            <a:off x="9870949" y="6122782"/>
            <a:ext cx="2068499" cy="519717"/>
          </a:xfrm>
          <a:prstGeom prst="rect">
            <a:avLst/>
          </a:prstGeom>
          <a:noFill/>
          <a:ln>
            <a:noFill/>
          </a:ln>
        </p:spPr>
      </p:pic>
    </p:spTree>
    <p:extLst>
      <p:ext uri="{BB962C8B-B14F-4D97-AF65-F5344CB8AC3E}">
        <p14:creationId xmlns:p14="http://schemas.microsoft.com/office/powerpoint/2010/main" val="3563175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52890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35706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dirty="0"/>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23102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838200" y="745453"/>
            <a:ext cx="10515600" cy="821917"/>
          </a:xfrm>
          <a:prstGeom prst="rect">
            <a:avLst/>
          </a:prstGeom>
        </p:spPr>
        <p:txBody>
          <a:bodyPr/>
          <a:lstStyle>
            <a:lvl1pPr>
              <a:defRPr sz="3600">
                <a:solidFill>
                  <a:schemeClr val="tx1">
                    <a:lumMod val="65000"/>
                    <a:lumOff val="35000"/>
                  </a:schemeClr>
                </a:solidFill>
              </a:defRPr>
            </a:lvl1pPr>
          </a:lstStyle>
          <a:p>
            <a:r>
              <a:rPr lang="en-US"/>
              <a:t>Statewide Coordination Center</a:t>
            </a:r>
          </a:p>
        </p:txBody>
      </p:sp>
      <p:pic>
        <p:nvPicPr>
          <p:cNvPr id="2" name="Picture 1" descr="A black background with purple text&#10;&#10;AI-generated content may be incorrect.">
            <a:extLst>
              <a:ext uri="{FF2B5EF4-FFF2-40B4-BE49-F238E27FC236}">
                <a16:creationId xmlns:a16="http://schemas.microsoft.com/office/drawing/2014/main" id="{23CACBA9-DBE2-1191-0210-6D7C733B12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3" y="6112524"/>
            <a:ext cx="2326008" cy="628205"/>
          </a:xfrm>
          <a:prstGeom prst="rect">
            <a:avLst/>
          </a:prstGeom>
          <a:effectLst/>
        </p:spPr>
      </p:pic>
    </p:spTree>
    <p:extLst>
      <p:ext uri="{BB962C8B-B14F-4D97-AF65-F5344CB8AC3E}">
        <p14:creationId xmlns:p14="http://schemas.microsoft.com/office/powerpoint/2010/main" val="474767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5B36-7E55-30F8-A028-C40807FF5C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486B9C-5550-4080-84C0-949CCCB5CE45}"/>
              </a:ext>
            </a:extLst>
          </p:cNvPr>
          <p:cNvSpPr>
            <a:spLocks noGrp="1"/>
          </p:cNvSpPr>
          <p:nvPr>
            <p:ph type="dt" idx="10"/>
          </p:nvPr>
        </p:nvSpPr>
        <p:spPr/>
        <p:txBody>
          <a:bodyPr/>
          <a:lstStyle>
            <a:lvl1pPr>
              <a:defRPr>
                <a:latin typeface="Helvetica" panose="020B0604020202020204" pitchFamily="34" charset="0"/>
              </a:defRPr>
            </a:lvl1pPr>
          </a:lstStyle>
          <a:p>
            <a:pPr algn="l" defTabSz="914400" hangingPunct="1"/>
            <a:endParaRPr lang="en-US" sz="1800" kern="1200">
              <a:solidFill>
                <a:prstClr val="black"/>
              </a:solidFill>
              <a:ea typeface="+mn-ea"/>
              <a:cs typeface="+mn-cs"/>
            </a:endParaRPr>
          </a:p>
        </p:txBody>
      </p:sp>
      <p:sp>
        <p:nvSpPr>
          <p:cNvPr id="4" name="Footer Placeholder 3">
            <a:extLst>
              <a:ext uri="{FF2B5EF4-FFF2-40B4-BE49-F238E27FC236}">
                <a16:creationId xmlns:a16="http://schemas.microsoft.com/office/drawing/2014/main" id="{28933E00-879A-21F7-7DAB-7A963294BE3D}"/>
              </a:ext>
            </a:extLst>
          </p:cNvPr>
          <p:cNvSpPr>
            <a:spLocks noGrp="1"/>
          </p:cNvSpPr>
          <p:nvPr>
            <p:ph type="ftr" idx="11"/>
          </p:nvPr>
        </p:nvSpPr>
        <p:spPr/>
        <p:txBody>
          <a:bodyPr/>
          <a:lstStyle>
            <a:lvl1pPr>
              <a:defRPr>
                <a:latin typeface="Helvetica" panose="020B0604020202020204" pitchFamily="34" charset="0"/>
              </a:defRPr>
            </a:lvl1pPr>
          </a:lstStyle>
          <a:p>
            <a:pPr algn="l" defTabSz="914400" hangingPunct="1"/>
            <a:endParaRPr lang="en-US" sz="1800" kern="1200">
              <a:solidFill>
                <a:prstClr val="black"/>
              </a:solidFill>
              <a:ea typeface="+mn-ea"/>
              <a:cs typeface="+mn-cs"/>
            </a:endParaRPr>
          </a:p>
        </p:txBody>
      </p:sp>
      <p:sp>
        <p:nvSpPr>
          <p:cNvPr id="5" name="Slide Number Placeholder 4">
            <a:extLst>
              <a:ext uri="{FF2B5EF4-FFF2-40B4-BE49-F238E27FC236}">
                <a16:creationId xmlns:a16="http://schemas.microsoft.com/office/drawing/2014/main" id="{EB58F57B-5AFB-A42D-FF8D-E4CFE1F3B416}"/>
              </a:ext>
            </a:extLst>
          </p:cNvPr>
          <p:cNvSpPr>
            <a:spLocks noGrp="1"/>
          </p:cNvSpPr>
          <p:nvPr>
            <p:ph type="sldNum" idx="12"/>
          </p:nvPr>
        </p:nvSpPr>
        <p:spPr/>
        <p:txBody>
          <a:bodyPr/>
          <a:lstStyle>
            <a:lvl1pPr>
              <a:defRPr>
                <a:latin typeface="Helvetica" panose="020B0604020202020204" pitchFamily="34" charset="0"/>
              </a:defRPr>
            </a:lvl1pPr>
          </a:lstStyle>
          <a:p>
            <a:pPr algn="r" defTabSz="914400" hangingPunct="1"/>
            <a:fld id="{00000000-1234-1234-1234-123412341234}" type="slidenum">
              <a:rPr lang="en-US" sz="1800" kern="1200" smtClean="0">
                <a:solidFill>
                  <a:prstClr val="black"/>
                </a:solidFill>
                <a:ea typeface="+mn-ea"/>
                <a:cs typeface="+mn-cs"/>
              </a:rPr>
              <a:pPr algn="r" defTabSz="914400" hangingPunct="1"/>
              <a:t>‹#›</a:t>
            </a:fld>
            <a:endParaRPr lang="en-US" sz="1800" kern="1200" dirty="0">
              <a:solidFill>
                <a:prstClr val="black"/>
              </a:solidFill>
              <a:ea typeface="+mn-ea"/>
              <a:cs typeface="+mn-cs"/>
            </a:endParaRPr>
          </a:p>
        </p:txBody>
      </p:sp>
    </p:spTree>
    <p:extLst>
      <p:ext uri="{BB962C8B-B14F-4D97-AF65-F5344CB8AC3E}">
        <p14:creationId xmlns:p14="http://schemas.microsoft.com/office/powerpoint/2010/main" val="4022315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charset="0"/>
              <a:ea typeface="+mn-ea"/>
              <a:cs typeface="+mn-cs"/>
            </a:endParaRPr>
          </a:p>
        </p:txBody>
      </p:sp>
    </p:spTree>
    <p:extLst>
      <p:ext uri="{BB962C8B-B14F-4D97-AF65-F5344CB8AC3E}">
        <p14:creationId xmlns:p14="http://schemas.microsoft.com/office/powerpoint/2010/main" val="301976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charset="0"/>
              <a:ea typeface="+mn-ea"/>
              <a:cs typeface="+mn-cs"/>
            </a:endParaRPr>
          </a:p>
        </p:txBody>
      </p:sp>
    </p:spTree>
    <p:extLst>
      <p:ext uri="{BB962C8B-B14F-4D97-AF65-F5344CB8AC3E}">
        <p14:creationId xmlns:p14="http://schemas.microsoft.com/office/powerpoint/2010/main" val="108571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Helvetica Regula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a:ea typeface="+mn-ea"/>
              <a:cs typeface="+mn-cs"/>
            </a:endParaRPr>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10" name="Rectangle 9"/>
          <p:cNvSpPr/>
          <p:nvPr userDrawn="1"/>
        </p:nvSpPr>
        <p:spPr>
          <a:xfrm>
            <a:off x="5448592" y="4068332"/>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latin typeface="Helvetica Regular"/>
              </a:defRPr>
            </a:lvl1pPr>
          </a:lstStyle>
          <a:p>
            <a:r>
              <a:rPr lang="en-US" dirty="0"/>
              <a:t>Click to edit Master title style</a:t>
            </a:r>
          </a:p>
        </p:txBody>
      </p:sp>
      <p:pic>
        <p:nvPicPr>
          <p:cNvPr id="5" name="Picture 4" descr="A close-up of a logo&#10;&#10;AI-generated content may be incorrect.">
            <a:extLst>
              <a:ext uri="{FF2B5EF4-FFF2-40B4-BE49-F238E27FC236}">
                <a16:creationId xmlns:a16="http://schemas.microsoft.com/office/drawing/2014/main" id="{AFA50080-15E3-F84F-1C29-B38F39BA60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6843" y="-14792"/>
            <a:ext cx="6046906" cy="2078324"/>
          </a:xfrm>
          <a:prstGeom prst="rect">
            <a:avLst/>
          </a:prstGeom>
        </p:spPr>
      </p:pic>
      <p:sp>
        <p:nvSpPr>
          <p:cNvPr id="4" name="Rectangle: Diagonal Corners Snipped 3">
            <a:extLst>
              <a:ext uri="{FF2B5EF4-FFF2-40B4-BE49-F238E27FC236}">
                <a16:creationId xmlns:a16="http://schemas.microsoft.com/office/drawing/2014/main" id="{53E8A95F-9D2A-601A-897B-C3D3B1EEDB3F}"/>
              </a:ext>
            </a:extLst>
          </p:cNvPr>
          <p:cNvSpPr/>
          <p:nvPr userDrawn="1"/>
        </p:nvSpPr>
        <p:spPr>
          <a:xfrm>
            <a:off x="-1" y="6112525"/>
            <a:ext cx="2550733" cy="644325"/>
          </a:xfrm>
          <a:prstGeom prst="snip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Regular"/>
              <a:ea typeface="+mn-ea"/>
              <a:cs typeface="+mn-cs"/>
            </a:endParaRPr>
          </a:p>
        </p:txBody>
      </p:sp>
      <p:pic>
        <p:nvPicPr>
          <p:cNvPr id="12" name="Picture 11" descr="A black background with purple text&#10;&#10;AI-generated content may be incorrect.">
            <a:extLst>
              <a:ext uri="{FF2B5EF4-FFF2-40B4-BE49-F238E27FC236}">
                <a16:creationId xmlns:a16="http://schemas.microsoft.com/office/drawing/2014/main" id="{F302B18B-0082-22D9-9843-F76E979F0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93" y="6112524"/>
            <a:ext cx="2326008" cy="628205"/>
          </a:xfrm>
          <a:prstGeom prst="rect">
            <a:avLst/>
          </a:prstGeom>
          <a:effectLst/>
        </p:spPr>
      </p:pic>
    </p:spTree>
    <p:extLst>
      <p:ext uri="{BB962C8B-B14F-4D97-AF65-F5344CB8AC3E}">
        <p14:creationId xmlns:p14="http://schemas.microsoft.com/office/powerpoint/2010/main" val="10656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charset="0"/>
              <a:ea typeface="+mn-ea"/>
              <a:cs typeface="+mn-cs"/>
            </a:endParaRPr>
          </a:p>
        </p:txBody>
      </p:sp>
    </p:spTree>
    <p:extLst>
      <p:ext uri="{BB962C8B-B14F-4D97-AF65-F5344CB8AC3E}">
        <p14:creationId xmlns:p14="http://schemas.microsoft.com/office/powerpoint/2010/main" val="7349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charset="0"/>
              <a:ea typeface="+mn-ea"/>
              <a:cs typeface="+mn-cs"/>
            </a:endParaRPr>
          </a:p>
        </p:txBody>
      </p:sp>
    </p:spTree>
    <p:extLst>
      <p:ext uri="{BB962C8B-B14F-4D97-AF65-F5344CB8AC3E}">
        <p14:creationId xmlns:p14="http://schemas.microsoft.com/office/powerpoint/2010/main" val="38836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3A0E79"/>
                </a:solidFill>
              </a:defRPr>
            </a:lvl1pPr>
          </a:lstStyle>
          <a:p>
            <a:r>
              <a:rPr lang="en-US" dirty="0"/>
              <a:t>Click to edit Master title style</a:t>
            </a:r>
          </a:p>
        </p:txBody>
      </p:sp>
    </p:spTree>
    <p:extLst>
      <p:ext uri="{BB962C8B-B14F-4D97-AF65-F5344CB8AC3E}">
        <p14:creationId xmlns:p14="http://schemas.microsoft.com/office/powerpoint/2010/main" val="3126104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charset="0"/>
              <a:ea typeface="+mn-ea"/>
              <a:cs typeface="+mn-cs"/>
            </a:endParaRPr>
          </a:p>
        </p:txBody>
      </p:sp>
    </p:spTree>
    <p:extLst>
      <p:ext uri="{BB962C8B-B14F-4D97-AF65-F5344CB8AC3E}">
        <p14:creationId xmlns:p14="http://schemas.microsoft.com/office/powerpoint/2010/main" val="428053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charset="0"/>
              <a:ea typeface="+mn-ea"/>
              <a:cs typeface="+mn-cs"/>
            </a:endParaRPr>
          </a:p>
        </p:txBody>
      </p:sp>
    </p:spTree>
    <p:extLst>
      <p:ext uri="{BB962C8B-B14F-4D97-AF65-F5344CB8AC3E}">
        <p14:creationId xmlns:p14="http://schemas.microsoft.com/office/powerpoint/2010/main" val="412804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charset="0"/>
              <a:ea typeface="+mn-ea"/>
              <a:cs typeface="+mn-cs"/>
            </a:endParaRPr>
          </a:p>
        </p:txBody>
      </p:sp>
    </p:spTree>
    <p:extLst>
      <p:ext uri="{BB962C8B-B14F-4D97-AF65-F5344CB8AC3E}">
        <p14:creationId xmlns:p14="http://schemas.microsoft.com/office/powerpoint/2010/main" val="2714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charset="0"/>
              <a:ea typeface="+mn-ea"/>
              <a:cs typeface="+mn-cs"/>
            </a:endParaRPr>
          </a:p>
        </p:txBody>
      </p:sp>
    </p:spTree>
    <p:extLst>
      <p:ext uri="{BB962C8B-B14F-4D97-AF65-F5344CB8AC3E}">
        <p14:creationId xmlns:p14="http://schemas.microsoft.com/office/powerpoint/2010/main" val="28421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charset="0"/>
              <a:ea typeface="+mn-ea"/>
              <a:cs typeface="+mn-cs"/>
            </a:endParaRPr>
          </a:p>
        </p:txBody>
      </p:sp>
    </p:spTree>
    <p:extLst>
      <p:ext uri="{BB962C8B-B14F-4D97-AF65-F5344CB8AC3E}">
        <p14:creationId xmlns:p14="http://schemas.microsoft.com/office/powerpoint/2010/main" val="127713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103060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descr="A black background with purple text&#10;&#10;AI-generated content may be incorrect.">
            <a:extLst>
              <a:ext uri="{FF2B5EF4-FFF2-40B4-BE49-F238E27FC236}">
                <a16:creationId xmlns:a16="http://schemas.microsoft.com/office/drawing/2014/main" id="{8E72186B-0328-1281-9F4B-AF1CF3D4E6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9101" y="6112524"/>
            <a:ext cx="2326008" cy="628205"/>
          </a:xfrm>
          <a:prstGeom prst="rect">
            <a:avLst/>
          </a:prstGeom>
          <a:effectLst/>
        </p:spPr>
      </p:pic>
    </p:spTree>
    <p:extLst>
      <p:ext uri="{BB962C8B-B14F-4D97-AF65-F5344CB8AC3E}">
        <p14:creationId xmlns:p14="http://schemas.microsoft.com/office/powerpoint/2010/main" val="158819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36118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a:ea typeface="+mn-ea"/>
              <a:cs typeface="+mn-cs"/>
            </a:endParaRPr>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8"/>
          <p:cNvSpPr/>
          <p:nvPr userDrawn="1"/>
        </p:nvSpPr>
        <p:spPr>
          <a:xfrm>
            <a:off x="5448592" y="2767101"/>
            <a:ext cx="6743408" cy="1097284"/>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0" name="Rectangle 9"/>
          <p:cNvSpPr/>
          <p:nvPr userDrawn="1"/>
        </p:nvSpPr>
        <p:spPr>
          <a:xfrm>
            <a:off x="5448592" y="3882587"/>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3" name="Subtitle 2"/>
          <p:cNvSpPr>
            <a:spLocks noGrp="1"/>
          </p:cNvSpPr>
          <p:nvPr>
            <p:ph type="subTitle" idx="1"/>
          </p:nvPr>
        </p:nvSpPr>
        <p:spPr>
          <a:xfrm>
            <a:off x="5448592" y="2916408"/>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hasCustomPrompt="1"/>
          </p:nvPr>
        </p:nvSpPr>
        <p:spPr>
          <a:xfrm>
            <a:off x="5448592" y="1986481"/>
            <a:ext cx="6743408" cy="656696"/>
          </a:xfrm>
        </p:spPr>
        <p:txBody>
          <a:bodyPr anchor="b"/>
          <a:lstStyle>
            <a:lvl1pPr algn="ctr">
              <a:defRPr sz="4400">
                <a:solidFill>
                  <a:schemeClr val="bg1"/>
                </a:solidFill>
              </a:defRPr>
            </a:lvl1pPr>
          </a:lstStyle>
          <a:p>
            <a:r>
              <a:rPr lang="en-US" dirty="0"/>
              <a:t>Click to edit style</a:t>
            </a:r>
          </a:p>
        </p:txBody>
      </p:sp>
      <p:sp>
        <p:nvSpPr>
          <p:cNvPr id="4" name="Text Placeholder 28">
            <a:extLst>
              <a:ext uri="{FF2B5EF4-FFF2-40B4-BE49-F238E27FC236}">
                <a16:creationId xmlns:a16="http://schemas.microsoft.com/office/drawing/2014/main" id="{899727FC-750B-293D-7867-BF9DF3AC6650}"/>
              </a:ext>
            </a:extLst>
          </p:cNvPr>
          <p:cNvSpPr>
            <a:spLocks noGrp="1"/>
          </p:cNvSpPr>
          <p:nvPr>
            <p:ph type="body" sz="quarter" idx="16"/>
          </p:nvPr>
        </p:nvSpPr>
        <p:spPr>
          <a:xfrm>
            <a:off x="5448592" y="410309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309523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
        <p:nvSpPr>
          <p:cNvPr id="9" name="Rectangle 8"/>
          <p:cNvSpPr/>
          <p:nvPr userDrawn="1"/>
        </p:nvSpPr>
        <p:spPr>
          <a:xfrm>
            <a:off x="5448592" y="1192582"/>
            <a:ext cx="6743408" cy="881143"/>
          </a:xfrm>
          <a:prstGeom prst="rect">
            <a:avLst/>
          </a:prstGeom>
          <a:solidFill>
            <a:srgbClr val="341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0" name="Rectangle 9"/>
          <p:cNvSpPr/>
          <p:nvPr userDrawn="1"/>
        </p:nvSpPr>
        <p:spPr>
          <a:xfrm>
            <a:off x="5448592" y="2073725"/>
            <a:ext cx="6743408" cy="110012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2" name="Rectangle 11"/>
          <p:cNvSpPr/>
          <p:nvPr userDrawn="1"/>
        </p:nvSpPr>
        <p:spPr>
          <a:xfrm>
            <a:off x="5448592" y="4249546"/>
            <a:ext cx="6743408" cy="106489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5" name="Text Placeholder 24"/>
          <p:cNvSpPr>
            <a:spLocks noGrp="1"/>
          </p:cNvSpPr>
          <p:nvPr>
            <p:ph type="body" sz="quarter" idx="14"/>
          </p:nvPr>
        </p:nvSpPr>
        <p:spPr>
          <a:xfrm>
            <a:off x="5448300" y="2210618"/>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373555"/>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6956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Helvetica" panose="020B0604020202020204" pitchFamily="34" charset="0"/>
              </a:defRPr>
            </a:lvl1pPr>
            <a:lvl2pPr>
              <a:defRPr>
                <a:latin typeface="Helvetica" panose="020B0604020202020204" pitchFamily="34" charset="0"/>
              </a:defRPr>
            </a:lvl2pPr>
            <a:lvl3pPr>
              <a:defRPr>
                <a:latin typeface="Helvetica" panose="020B0604020202020204" pitchFamily="34" charset="0"/>
              </a:defRPr>
            </a:lvl3pPr>
            <a:lvl4pPr>
              <a:defRPr>
                <a:latin typeface="Helvetica" panose="020B0604020202020204" pitchFamily="34" charset="0"/>
              </a:defRPr>
            </a:lvl4pPr>
            <a:lvl5pPr>
              <a:defRPr>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Helvetica" panose="020B0604020202020204" pitchFamily="34" charset="0"/>
              </a:defRPr>
            </a:lvl1pPr>
          </a:lstStyle>
          <a:p>
            <a:pPr algn="l" defTabSz="914400" hangingPunct="1"/>
            <a:fld id="{E0DA0570-C466-044C-8B63-771805C8308F}" type="datetimeFigureOut">
              <a:rPr lang="en-US" sz="1800" kern="1200" smtClean="0">
                <a:solidFill>
                  <a:prstClr val="black"/>
                </a:solidFill>
                <a:ea typeface="+mn-ea"/>
                <a:cs typeface="+mn-cs"/>
              </a:rPr>
              <a:pPr algn="l" defTabSz="914400" hangingPunct="1"/>
              <a:t>4/8/2026</a:t>
            </a:fld>
            <a:endParaRPr lang="en-US" sz="1800" kern="1200" dirty="0">
              <a:solidFill>
                <a:prstClr val="black"/>
              </a:solidFill>
              <a:ea typeface="+mn-ea"/>
              <a:cs typeface="+mn-cs"/>
            </a:endParaRPr>
          </a:p>
        </p:txBody>
      </p:sp>
      <p:sp>
        <p:nvSpPr>
          <p:cNvPr id="5" name="Footer Placeholder 4"/>
          <p:cNvSpPr>
            <a:spLocks noGrp="1"/>
          </p:cNvSpPr>
          <p:nvPr>
            <p:ph type="ftr" sz="quarter" idx="11"/>
          </p:nvPr>
        </p:nvSpPr>
        <p:spPr/>
        <p:txBody>
          <a:bodyPr/>
          <a:lstStyle>
            <a:lvl1pPr>
              <a:defRPr>
                <a:latin typeface="Helvetica" panose="020B0604020202020204" pitchFamily="34" charset="0"/>
              </a:defRPr>
            </a:lvl1pPr>
          </a:lstStyle>
          <a:p>
            <a:pPr algn="l" defTabSz="914400" hangingPunct="1"/>
            <a:endParaRPr lang="en-US" sz="1800" kern="1200">
              <a:solidFill>
                <a:prstClr val="black"/>
              </a:solidFill>
              <a:ea typeface="+mn-ea"/>
              <a:cs typeface="+mn-cs"/>
            </a:endParaRPr>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defRPr>
            </a:lvl1pPr>
          </a:lstStyle>
          <a:p>
            <a:pPr algn="l" defTabSz="914400" hangingPunct="1"/>
            <a:fld id="{B2E8689D-819A-8E41-A8D2-3DB423687EAC}" type="slidenum">
              <a:rPr lang="en-US" sz="1800" kern="1200" smtClean="0">
                <a:solidFill>
                  <a:prstClr val="black"/>
                </a:solidFill>
                <a:ea typeface="+mn-ea"/>
                <a:cs typeface="+mn-cs"/>
              </a:rPr>
              <a:pPr algn="l" defTabSz="914400" hangingPunct="1"/>
              <a:t>‹#›</a:t>
            </a:fld>
            <a:endParaRPr lang="en-US" sz="1800" kern="1200" dirty="0">
              <a:solidFill>
                <a:prstClr val="black"/>
              </a:solidFill>
              <a:ea typeface="+mn-ea"/>
              <a:cs typeface="+mn-cs"/>
            </a:endParaRPr>
          </a:p>
        </p:txBody>
      </p:sp>
    </p:spTree>
    <p:extLst>
      <p:ext uri="{BB962C8B-B14F-4D97-AF65-F5344CB8AC3E}">
        <p14:creationId xmlns:p14="http://schemas.microsoft.com/office/powerpoint/2010/main" val="2114386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353800" y="6403106"/>
            <a:ext cx="64008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
        <p:nvSpPr>
          <p:cNvPr id="8" name="Rectangle 7"/>
          <p:cNvSpPr/>
          <p:nvPr userDrawn="1"/>
        </p:nvSpPr>
        <p:spPr>
          <a:xfrm>
            <a:off x="5448592" y="672999"/>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8"/>
          <p:cNvSpPr/>
          <p:nvPr userDrawn="1"/>
        </p:nvSpPr>
        <p:spPr>
          <a:xfrm>
            <a:off x="5448300" y="155006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0" name="Rectangle 9"/>
          <p:cNvSpPr/>
          <p:nvPr userDrawn="1"/>
        </p:nvSpPr>
        <p:spPr>
          <a:xfrm>
            <a:off x="5448592" y="2622017"/>
            <a:ext cx="6743408" cy="883987"/>
          </a:xfrm>
          <a:prstGeom prst="rect">
            <a:avLst/>
          </a:prstGeom>
          <a:solidFill>
            <a:srgbClr val="341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3" name="Subtitle 2"/>
          <p:cNvSpPr>
            <a:spLocks noGrp="1"/>
          </p:cNvSpPr>
          <p:nvPr>
            <p:ph type="subTitle" idx="1"/>
          </p:nvPr>
        </p:nvSpPr>
        <p:spPr>
          <a:xfrm>
            <a:off x="5448300" y="176301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500059"/>
            <a:ext cx="6743408" cy="88015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2" name="Rectangle 11"/>
          <p:cNvSpPr/>
          <p:nvPr userDrawn="1"/>
        </p:nvSpPr>
        <p:spPr>
          <a:xfrm>
            <a:off x="5448592" y="4588174"/>
            <a:ext cx="6743408" cy="883987"/>
          </a:xfrm>
          <a:prstGeom prst="rect">
            <a:avLst/>
          </a:prstGeom>
          <a:solidFill>
            <a:srgbClr val="341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3" name="Text Placeholder 22"/>
          <p:cNvSpPr>
            <a:spLocks noGrp="1"/>
          </p:cNvSpPr>
          <p:nvPr>
            <p:ph type="body" sz="quarter" idx="13"/>
          </p:nvPr>
        </p:nvSpPr>
        <p:spPr>
          <a:xfrm>
            <a:off x="5448300" y="895308"/>
            <a:ext cx="6743700" cy="477837"/>
          </a:xfrm>
        </p:spPr>
        <p:txBody>
          <a:bodyPr vert="horz" lIns="91440" tIns="45720" rIns="91440" bIns="45720" rtlCol="0">
            <a:normAutofit/>
          </a:bodyPr>
          <a:lstStyle>
            <a:lvl1pPr marL="228600" indent="-228600" algn="ctr">
              <a:buFont typeface="Arial" panose="020B0604020202020204" pitchFamily="34" charset="0"/>
              <a:buNone/>
              <a:defRPr lang="en-US" sz="24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marL="0" lvl="0" indent="0" algn="ctr"/>
            <a:r>
              <a:rPr lang="en-US" dirty="0"/>
              <a:t>Click to edit Master text styles</a:t>
            </a:r>
          </a:p>
        </p:txBody>
      </p:sp>
      <p:sp>
        <p:nvSpPr>
          <p:cNvPr id="25" name="Text Placeholder 24"/>
          <p:cNvSpPr>
            <a:spLocks noGrp="1"/>
          </p:cNvSpPr>
          <p:nvPr>
            <p:ph type="body" sz="quarter" idx="14"/>
          </p:nvPr>
        </p:nvSpPr>
        <p:spPr>
          <a:xfrm>
            <a:off x="5448300" y="2888878"/>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635943"/>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008" y="4782517"/>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 name="Rectangle 1">
            <a:extLst>
              <a:ext uri="{FF2B5EF4-FFF2-40B4-BE49-F238E27FC236}">
                <a16:creationId xmlns:a16="http://schemas.microsoft.com/office/drawing/2014/main" id="{2092564D-41E2-D4AA-DFA7-6BAFA27117A9}"/>
              </a:ext>
            </a:extLst>
          </p:cNvPr>
          <p:cNvSpPr/>
          <p:nvPr userDrawn="1"/>
        </p:nvSpPr>
        <p:spPr>
          <a:xfrm>
            <a:off x="5448592" y="5472160"/>
            <a:ext cx="6743408" cy="88015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4" name="Text Placeholder 28">
            <a:extLst>
              <a:ext uri="{FF2B5EF4-FFF2-40B4-BE49-F238E27FC236}">
                <a16:creationId xmlns:a16="http://schemas.microsoft.com/office/drawing/2014/main" id="{FBEEA2A6-E872-FC69-27B3-B92B0F04C22A}"/>
              </a:ext>
            </a:extLst>
          </p:cNvPr>
          <p:cNvSpPr>
            <a:spLocks noGrp="1"/>
          </p:cNvSpPr>
          <p:nvPr>
            <p:ph type="body" sz="quarter" idx="17"/>
          </p:nvPr>
        </p:nvSpPr>
        <p:spPr>
          <a:xfrm>
            <a:off x="5448300" y="5581860"/>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10268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335343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324874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2486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271091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270641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182891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154841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
        <p:nvSpPr>
          <p:cNvPr id="2" name="Slide Number Placeholder 5">
            <a:extLst>
              <a:ext uri="{FF2B5EF4-FFF2-40B4-BE49-F238E27FC236}">
                <a16:creationId xmlns:a16="http://schemas.microsoft.com/office/drawing/2014/main" id="{7AE98A07-41B2-62BE-F87D-5E67B0DD53DC}"/>
              </a:ext>
            </a:extLst>
          </p:cNvPr>
          <p:cNvSpPr txBox="1">
            <a:spLocks/>
          </p:cNvSpPr>
          <p:nvPr userDrawn="1"/>
        </p:nvSpPr>
        <p:spPr>
          <a:xfrm>
            <a:off x="11353800" y="6403076"/>
            <a:ext cx="64008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rgbClr val="341575"/>
                </a:solidFill>
                <a:latin typeface="Helvetica Regular"/>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41575"/>
              </a:solidFill>
              <a:effectLst/>
              <a:uLnTx/>
              <a:uFillTx/>
              <a:latin typeface="Helvetica Regular"/>
              <a:ea typeface="+mn-ea"/>
              <a:cs typeface="+mn-cs"/>
            </a:endParaRPr>
          </a:p>
        </p:txBody>
      </p:sp>
    </p:spTree>
    <p:extLst>
      <p:ext uri="{BB962C8B-B14F-4D97-AF65-F5344CB8AC3E}">
        <p14:creationId xmlns:p14="http://schemas.microsoft.com/office/powerpoint/2010/main" val="1427935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072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Helvetica" panose="020B0604020202020204" pitchFamily="34" charset="0"/>
              </a:defRPr>
            </a:lvl1pPr>
            <a:lvl2pPr>
              <a:defRPr sz="2800">
                <a:latin typeface="Helvetica" panose="020B0604020202020204" pitchFamily="34" charset="0"/>
              </a:defRPr>
            </a:lvl2pPr>
            <a:lvl3pPr>
              <a:defRPr sz="2400">
                <a:latin typeface="Helvetica" panose="020B0604020202020204" pitchFamily="34" charset="0"/>
              </a:defRPr>
            </a:lvl3pPr>
            <a:lvl4pPr>
              <a:defRPr sz="2000">
                <a:latin typeface="Helvetica" panose="020B0604020202020204" pitchFamily="34" charset="0"/>
              </a:defRPr>
            </a:lvl4pPr>
            <a:lvl5pPr>
              <a:defRPr sz="2000">
                <a:latin typeface="Helvetica"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Helvetica" panose="020B0604020202020204" pitchFamily="34" charset="0"/>
              </a:defRPr>
            </a:lvl1pPr>
          </a:lstStyle>
          <a:p>
            <a:pPr algn="l" defTabSz="914400" hangingPunct="1"/>
            <a:fld id="{E0DA0570-C466-044C-8B63-771805C8308F}" type="datetimeFigureOut">
              <a:rPr lang="en-US" sz="1800" kern="1200" smtClean="0">
                <a:solidFill>
                  <a:prstClr val="black"/>
                </a:solidFill>
                <a:ea typeface="+mn-ea"/>
                <a:cs typeface="+mn-cs"/>
              </a:rPr>
              <a:pPr algn="l" defTabSz="914400" hangingPunct="1"/>
              <a:t>4/8/2026</a:t>
            </a:fld>
            <a:endParaRPr lang="en-US" sz="1800" kern="1200" dirty="0">
              <a:solidFill>
                <a:prstClr val="black"/>
              </a:solidFill>
              <a:ea typeface="+mn-ea"/>
              <a:cs typeface="+mn-cs"/>
            </a:endParaRPr>
          </a:p>
        </p:txBody>
      </p:sp>
      <p:sp>
        <p:nvSpPr>
          <p:cNvPr id="6" name="Footer Placeholder 5"/>
          <p:cNvSpPr>
            <a:spLocks noGrp="1"/>
          </p:cNvSpPr>
          <p:nvPr>
            <p:ph type="ftr" sz="quarter" idx="11"/>
          </p:nvPr>
        </p:nvSpPr>
        <p:spPr/>
        <p:txBody>
          <a:bodyPr/>
          <a:lstStyle>
            <a:lvl1pPr>
              <a:defRPr>
                <a:latin typeface="Helvetica" panose="020B0604020202020204" pitchFamily="34" charset="0"/>
              </a:defRPr>
            </a:lvl1pPr>
          </a:lstStyle>
          <a:p>
            <a:pPr algn="l" defTabSz="914400" hangingPunct="1"/>
            <a:endParaRPr lang="en-US" sz="1800" kern="1200">
              <a:solidFill>
                <a:prstClr val="black"/>
              </a:solidFill>
              <a:ea typeface="+mn-ea"/>
              <a:cs typeface="+mn-cs"/>
            </a:endParaRPr>
          </a:p>
        </p:txBody>
      </p:sp>
      <p:sp>
        <p:nvSpPr>
          <p:cNvPr id="7" name="Slide Number Placeholder 6"/>
          <p:cNvSpPr>
            <a:spLocks noGrp="1"/>
          </p:cNvSpPr>
          <p:nvPr>
            <p:ph type="sldNum" sz="quarter" idx="12"/>
          </p:nvPr>
        </p:nvSpPr>
        <p:spPr/>
        <p:txBody>
          <a:bodyPr/>
          <a:lstStyle>
            <a:lvl1pPr>
              <a:defRPr>
                <a:latin typeface="Helvetica" panose="020B0604020202020204" pitchFamily="34" charset="0"/>
              </a:defRPr>
            </a:lvl1pPr>
          </a:lstStyle>
          <a:p>
            <a:pPr algn="l" defTabSz="914400" hangingPunct="1"/>
            <a:fld id="{B2E8689D-819A-8E41-A8D2-3DB423687EAC}" type="slidenum">
              <a:rPr lang="en-US" sz="1800" kern="1200" smtClean="0">
                <a:solidFill>
                  <a:prstClr val="black"/>
                </a:solidFill>
                <a:ea typeface="+mn-ea"/>
                <a:cs typeface="+mn-cs"/>
              </a:rPr>
              <a:pPr algn="l" defTabSz="914400" hangingPunct="1"/>
              <a:t>‹#›</a:t>
            </a:fld>
            <a:endParaRPr lang="en-US" sz="1800" kern="1200" dirty="0">
              <a:solidFill>
                <a:prstClr val="black"/>
              </a:solidFill>
              <a:ea typeface="+mn-ea"/>
              <a:cs typeface="+mn-cs"/>
            </a:endParaRPr>
          </a:p>
        </p:txBody>
      </p:sp>
    </p:spTree>
    <p:extLst>
      <p:ext uri="{BB962C8B-B14F-4D97-AF65-F5344CB8AC3E}">
        <p14:creationId xmlns:p14="http://schemas.microsoft.com/office/powerpoint/2010/main" val="2774299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100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317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4320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1948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821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188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313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58501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latin typeface="Helvetica" panose="020B0604020202020204" pitchFamily="34" charset="0"/>
              </a:defRPr>
            </a:lvl1pPr>
            <a:lvl2pPr>
              <a:defRPr>
                <a:latin typeface="Helvetica" panose="020B0604020202020204" pitchFamily="34" charset="0"/>
              </a:defRPr>
            </a:lvl2pPr>
            <a:lvl3pPr>
              <a:defRPr>
                <a:latin typeface="Helvetica" panose="020B0604020202020204" pitchFamily="34" charset="0"/>
              </a:defRPr>
            </a:lvl3pPr>
            <a:lvl4pPr>
              <a:defRPr>
                <a:latin typeface="Helvetica" panose="020B0604020202020204" pitchFamily="34" charset="0"/>
              </a:defRPr>
            </a:lvl4pPr>
            <a:lvl5pPr>
              <a:defRPr>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E3E4D84-01C4-272D-CE19-DDF288D52CB8}"/>
              </a:ext>
            </a:extLst>
          </p:cNvPr>
          <p:cNvSpPr>
            <a:spLocks noGrp="1"/>
          </p:cNvSpPr>
          <p:nvPr>
            <p:ph type="sldNum" sz="quarter" idx="4"/>
          </p:nvPr>
        </p:nvSpPr>
        <p:spPr>
          <a:xfrm>
            <a:off x="5879522" y="6339761"/>
            <a:ext cx="432955" cy="334370"/>
          </a:xfrm>
          <a:prstGeom prst="rect">
            <a:avLst/>
          </a:prstGeom>
        </p:spPr>
        <p:txBody>
          <a:bodyPr/>
          <a:lstStyle>
            <a:lvl1pPr algn="r">
              <a:defRPr sz="1200" b="1">
                <a:solidFill>
                  <a:srgbClr val="341575"/>
                </a:solidFill>
                <a:latin typeface="Helvetica" panose="020B0604020202020204" pitchFamily="34" charset="0"/>
              </a:defRPr>
            </a:lvl1pPr>
          </a:lstStyle>
          <a:p>
            <a:pPr defTabSz="914400" hangingPunct="1"/>
            <a:fld id="{023EF2FA-38EB-354B-AB31-D0F975FB7077}" type="slidenum">
              <a:rPr lang="en-US" kern="1200" smtClean="0">
                <a:ea typeface="+mn-ea"/>
                <a:cs typeface="+mn-cs"/>
              </a:rPr>
              <a:pPr defTabSz="914400" hangingPunct="1"/>
              <a:t>‹#›</a:t>
            </a:fld>
            <a:endParaRPr lang="en-US" kern="1200" dirty="0">
              <a:ea typeface="+mn-ea"/>
              <a:cs typeface="+mn-cs"/>
            </a:endParaRPr>
          </a:p>
        </p:txBody>
      </p:sp>
    </p:spTree>
    <p:extLst>
      <p:ext uri="{BB962C8B-B14F-4D97-AF65-F5344CB8AC3E}">
        <p14:creationId xmlns:p14="http://schemas.microsoft.com/office/powerpoint/2010/main" val="41763431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341575"/>
                </a:solidFill>
                <a:latin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C842232F-8895-4645-B141-3CEB86D10C42}"/>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3EF2FA-38EB-354B-AB31-D0F975FB7077}" type="slidenum">
              <a:rPr kumimoji="0" lang="en-US" sz="1200" b="1" i="0" u="none" strike="noStrike" kern="1200" cap="none" spc="0" normalizeH="0" baseline="0" noProof="0" smtClean="0">
                <a:ln>
                  <a:noFill/>
                </a:ln>
                <a:solidFill>
                  <a:srgbClr val="341575"/>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341575"/>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278298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2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None/>
              <a:defRPr sz="2400">
                <a:latin typeface="Helvetica" panose="020B0604020202020204" pitchFamily="34" charset="0"/>
              </a:defRPr>
            </a:lvl1pPr>
            <a:lvl2pPr marL="0" indent="457200" algn="ctr">
              <a:buSzTx/>
              <a:buNone/>
              <a:defRPr sz="2400">
                <a:latin typeface="Helvetica" panose="020B0604020202020204" pitchFamily="34" charset="0"/>
              </a:defRPr>
            </a:lvl2pPr>
            <a:lvl3pPr marL="0" indent="914400" algn="ctr">
              <a:buSzTx/>
              <a:buNone/>
              <a:defRPr sz="2400">
                <a:latin typeface="Helvetica" panose="020B0604020202020204" pitchFamily="34" charset="0"/>
              </a:defRPr>
            </a:lvl3pPr>
            <a:lvl4pPr marL="0" indent="1371600" algn="ctr">
              <a:buSzTx/>
              <a:buNone/>
              <a:defRPr sz="2400">
                <a:latin typeface="Helvetica" panose="020B0604020202020204" pitchFamily="34" charset="0"/>
              </a:defRPr>
            </a:lvl4pPr>
            <a:lvl5pPr marL="0" indent="1828800" algn="ctr">
              <a:buSzTx/>
              <a:buNone/>
              <a:defRPr sz="2400">
                <a:latin typeface="Helvetica"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3637483"/>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latin typeface="Helvetica" panose="020B0604020202020204" pitchFamily="34" charset="0"/>
              </a:defRPr>
            </a:lvl1pPr>
            <a:lvl2pPr>
              <a:defRPr>
                <a:latin typeface="Helvetica" panose="020B0604020202020204" pitchFamily="34" charset="0"/>
              </a:defRPr>
            </a:lvl2pPr>
            <a:lvl3pPr>
              <a:defRPr>
                <a:latin typeface="Helvetica" panose="020B0604020202020204" pitchFamily="34" charset="0"/>
              </a:defRPr>
            </a:lvl3pPr>
            <a:lvl4pPr>
              <a:defRPr>
                <a:latin typeface="Helvetica" panose="020B0604020202020204" pitchFamily="34" charset="0"/>
              </a:defRPr>
            </a:lvl4pPr>
            <a:lvl5pPr>
              <a:defRPr>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latin typeface="Helvetica" panose="020B0604020202020204" pitchFamily="34" charset="0"/>
              </a:defRPr>
            </a:lvl1pPr>
            <a:lvl2pPr>
              <a:defRPr>
                <a:latin typeface="Helvetica" panose="020B0604020202020204" pitchFamily="34" charset="0"/>
              </a:defRPr>
            </a:lvl2pPr>
            <a:lvl3pPr>
              <a:defRPr>
                <a:latin typeface="Helvetica" panose="020B0604020202020204" pitchFamily="34" charset="0"/>
              </a:defRPr>
            </a:lvl3pPr>
            <a:lvl4pPr>
              <a:defRPr>
                <a:latin typeface="Helvetica" panose="020B0604020202020204" pitchFamily="34" charset="0"/>
              </a:defRPr>
            </a:lvl4pPr>
            <a:lvl5pPr>
              <a:defRPr>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E655541-5FA3-36C6-3AD2-5B6BB4EA4365}"/>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3EF2FA-38EB-354B-AB31-D0F975FB7077}" type="slidenum">
              <a:rPr kumimoji="0" lang="en-US" sz="1200" b="1" i="0" u="none" strike="noStrike" kern="1200" cap="none" spc="0" normalizeH="0" baseline="0" noProof="0" smtClean="0">
                <a:ln>
                  <a:noFill/>
                </a:ln>
                <a:solidFill>
                  <a:srgbClr val="341575"/>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341575"/>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895907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a:defRPr>
                <a:latin typeface="Helvetica" panose="020B0604020202020204" pitchFamily="34" charset="0"/>
              </a:defRPr>
            </a:lvl1pPr>
            <a:lvl2pPr>
              <a:defRPr>
                <a:latin typeface="Helvetica" panose="020B0604020202020204" pitchFamily="34" charset="0"/>
              </a:defRPr>
            </a:lvl2pPr>
            <a:lvl3pPr>
              <a:defRPr>
                <a:latin typeface="Helvetica" panose="020B0604020202020204" pitchFamily="34" charset="0"/>
              </a:defRPr>
            </a:lvl3pPr>
            <a:lvl4pPr>
              <a:defRPr>
                <a:latin typeface="Helvetica" panose="020B0604020202020204" pitchFamily="34" charset="0"/>
              </a:defRPr>
            </a:lvl4pPr>
            <a:lvl5pPr>
              <a:defRPr>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lvl1pPr>
              <a:defRPr>
                <a:latin typeface="Helvetica" panose="020B0604020202020204" pitchFamily="34" charset="0"/>
              </a:defRPr>
            </a:lvl1pPr>
            <a:lvl2pPr>
              <a:defRPr>
                <a:latin typeface="Helvetica" panose="020B0604020202020204" pitchFamily="34" charset="0"/>
              </a:defRPr>
            </a:lvl2pPr>
            <a:lvl3pPr>
              <a:defRPr>
                <a:latin typeface="Helvetica" panose="020B0604020202020204" pitchFamily="34" charset="0"/>
              </a:defRPr>
            </a:lvl3pPr>
            <a:lvl4pPr>
              <a:defRPr>
                <a:latin typeface="Helvetica" panose="020B0604020202020204" pitchFamily="34" charset="0"/>
              </a:defRPr>
            </a:lvl4pPr>
            <a:lvl5pPr>
              <a:defRPr>
                <a:latin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3AFBA361-16A5-4C94-B35A-85672F217458}"/>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3EF2FA-38EB-354B-AB31-D0F975FB7077}" type="slidenum">
              <a:rPr kumimoji="0" lang="en-US" sz="1200" b="1" i="0" u="none" strike="noStrike" kern="1200" cap="none" spc="0" normalizeH="0" baseline="0" noProof="0" smtClean="0">
                <a:ln>
                  <a:noFill/>
                </a:ln>
                <a:solidFill>
                  <a:srgbClr val="341575"/>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341575"/>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2796509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rgbClr val="341575"/>
                </a:solidFill>
                <a:latin typeface="Helvetica Regular" panose="020B0604020202020204" charset="0"/>
                <a:cs typeface="Helvetica Regular" panose="020B060402020202020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7569F321-E0C8-DDA2-6607-381D4840E52C}"/>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3EF2FA-38EB-354B-AB31-D0F975FB7077}" type="slidenum">
              <a:rPr kumimoji="0" lang="en-US" sz="1200" b="1" i="0" u="none" strike="noStrike" kern="1200" cap="none" spc="0" normalizeH="0" baseline="0" noProof="0" smtClean="0">
                <a:ln>
                  <a:noFill/>
                </a:ln>
                <a:solidFill>
                  <a:srgbClr val="341575"/>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341575"/>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32499203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latin typeface="Helvetica" panose="020B0604020202020204" pitchFamily="34" charset="0"/>
                <a:cs typeface="Helvetica" panose="020B0604020202020204" pitchFamily="34" charset="0"/>
              </a:defRPr>
            </a:lvl1pPr>
          </a:lstStyle>
          <a:p>
            <a:r>
              <a:rPr lang="en-US" dirty="0"/>
              <a:t>Statewide Coordination Center</a:t>
            </a:r>
          </a:p>
        </p:txBody>
      </p:sp>
      <p:sp>
        <p:nvSpPr>
          <p:cNvPr id="6" name="Slide Number Placeholder 5">
            <a:extLst>
              <a:ext uri="{FF2B5EF4-FFF2-40B4-BE49-F238E27FC236}">
                <a16:creationId xmlns:a16="http://schemas.microsoft.com/office/drawing/2014/main" id="{48B4CFC3-88E8-DD45-B953-0BD606C7460C}"/>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3EF2FA-38EB-354B-AB31-D0F975FB7077}" type="slidenum">
              <a:rPr kumimoji="0" lang="en-US" sz="1200" b="1" i="0" u="none" strike="noStrike" kern="1200" cap="none" spc="0" normalizeH="0" baseline="0" noProof="0" smtClean="0">
                <a:ln>
                  <a:noFill/>
                </a:ln>
                <a:solidFill>
                  <a:srgbClr val="341575"/>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341575"/>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1736994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341575"/>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Helvetica" panose="020B0604020202020204" pitchFamily="34" charset="0"/>
              </a:defRPr>
            </a:lvl1pPr>
            <a:lvl2pPr>
              <a:defRPr sz="2800">
                <a:latin typeface="Helvetica" panose="020B0604020202020204" pitchFamily="34" charset="0"/>
              </a:defRPr>
            </a:lvl2pPr>
            <a:lvl3pPr>
              <a:defRPr sz="2400">
                <a:latin typeface="Helvetica" panose="020B0604020202020204" pitchFamily="34" charset="0"/>
              </a:defRPr>
            </a:lvl3pPr>
            <a:lvl4pPr>
              <a:defRPr sz="2000">
                <a:latin typeface="Helvetica" panose="020B0604020202020204" pitchFamily="34" charset="0"/>
              </a:defRPr>
            </a:lvl4pPr>
            <a:lvl5pPr>
              <a:defRPr sz="2000">
                <a:latin typeface="Helvetica"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6B6357A5-C000-CEC1-AFED-CD0FDADCA918}"/>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3EF2FA-38EB-354B-AB31-D0F975FB7077}" type="slidenum">
              <a:rPr kumimoji="0" lang="en-US" sz="1200" b="1" i="0" u="none" strike="noStrike" kern="1200" cap="none" spc="0" normalizeH="0" baseline="0" noProof="0" smtClean="0">
                <a:ln>
                  <a:noFill/>
                </a:ln>
                <a:solidFill>
                  <a:srgbClr val="341575"/>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341575"/>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534446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341575"/>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atin typeface="Helvetica"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766879C7-1D83-D2EA-EAC0-79248E3C2619}"/>
              </a:ext>
            </a:extLst>
          </p:cNvPr>
          <p:cNvSpPr txBox="1">
            <a:spLocks/>
          </p:cNvSpPr>
          <p:nvPr userDrawn="1"/>
        </p:nvSpPr>
        <p:spPr>
          <a:xfrm>
            <a:off x="5879522" y="6339761"/>
            <a:ext cx="432955" cy="334370"/>
          </a:xfrm>
          <a:prstGeom prst="rect">
            <a:avLst/>
          </a:prstGeom>
        </p:spPr>
        <p:txBody>
          <a:bodyPr/>
          <a:lstStyle>
            <a:defPPr>
              <a:defRPr lang="en-US"/>
            </a:defPPr>
            <a:lvl1pPr marL="0" algn="r" defTabSz="914400" rtl="0" eaLnBrk="1" latinLnBrk="0" hangingPunct="1">
              <a:defRPr sz="1200" b="1" kern="1200">
                <a:solidFill>
                  <a:srgbClr val="341575"/>
                </a:solidFill>
                <a:latin typeface="Helvetica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3EF2FA-38EB-354B-AB31-D0F975FB7077}" type="slidenum">
              <a:rPr kumimoji="0" lang="en-US" sz="1200" b="1" i="0" u="none" strike="noStrike" kern="1200" cap="none" spc="0" normalizeH="0" baseline="0" noProof="0" smtClean="0">
                <a:ln>
                  <a:noFill/>
                </a:ln>
                <a:solidFill>
                  <a:srgbClr val="341575"/>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rgbClr val="341575"/>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222458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 name="Body Level One…"/>
          <p:cNvSpPr txBox="1">
            <a:spLocks noGrp="1"/>
          </p:cNvSpPr>
          <p:nvPr>
            <p:ph type="body" sz="quarter" idx="1"/>
          </p:nvPr>
        </p:nvSpPr>
        <p:spPr>
          <a:xfrm>
            <a:off x="5448591" y="3234339"/>
            <a:ext cx="6743409" cy="445171"/>
          </a:xfrm>
          <a:prstGeom prst="rect">
            <a:avLst/>
          </a:prstGeom>
        </p:spPr>
        <p:txBody>
          <a:bodyPr/>
          <a:lstStyle>
            <a:lvl1pPr marL="0" indent="0" algn="ctr">
              <a:buSzTx/>
              <a:buNone/>
              <a:defRPr sz="2400">
                <a:solidFill>
                  <a:srgbClr val="FFFFFF"/>
                </a:solidFill>
                <a:latin typeface="Helvetica" panose="020B0604020202020204" pitchFamily="34" charset="0"/>
              </a:defRPr>
            </a:lvl1pPr>
            <a:lvl2pPr marL="0" indent="457200" algn="ctr">
              <a:buSzTx/>
              <a:buNone/>
              <a:defRPr sz="2400">
                <a:solidFill>
                  <a:srgbClr val="FFFFFF"/>
                </a:solidFill>
                <a:latin typeface="Helvetica" panose="020B0604020202020204" pitchFamily="34" charset="0"/>
              </a:defRPr>
            </a:lvl2pPr>
            <a:lvl3pPr marL="0" indent="914400" algn="ctr">
              <a:buSzTx/>
              <a:buNone/>
              <a:defRPr sz="2400">
                <a:solidFill>
                  <a:srgbClr val="FFFFFF"/>
                </a:solidFill>
                <a:latin typeface="Helvetica" panose="020B0604020202020204" pitchFamily="34" charset="0"/>
              </a:defRPr>
            </a:lvl3pPr>
            <a:lvl4pPr marL="0" indent="1371600" algn="ctr">
              <a:buSzTx/>
              <a:buNone/>
              <a:defRPr sz="2400">
                <a:solidFill>
                  <a:srgbClr val="FFFFFF"/>
                </a:solidFill>
                <a:latin typeface="Helvetica" panose="020B0604020202020204" pitchFamily="34" charset="0"/>
              </a:defRPr>
            </a:lvl4pPr>
            <a:lvl5pPr marL="0" indent="1828800" algn="ctr">
              <a:buSzTx/>
              <a:buNone/>
              <a:defRPr sz="2400">
                <a:solidFill>
                  <a:srgbClr val="FFFFFF"/>
                </a:solidFill>
                <a:latin typeface="Helvetica"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6" name="Title Text"/>
          <p:cNvSpPr txBox="1">
            <a:spLocks noGrp="1"/>
          </p:cNvSpPr>
          <p:nvPr>
            <p:ph type="title"/>
          </p:nvPr>
        </p:nvSpPr>
        <p:spPr>
          <a:xfrm>
            <a:off x="5448591" y="1986481"/>
            <a:ext cx="6743409" cy="656697"/>
          </a:xfrm>
          <a:prstGeom prst="rect">
            <a:avLst/>
          </a:prstGeom>
        </p:spPr>
        <p:txBody>
          <a:bodyPr anchor="b"/>
          <a:lstStyle>
            <a:lvl1pPr algn="ctr">
              <a:defRPr sz="4400">
                <a:solidFill>
                  <a:srgbClr val="FFFFFF"/>
                </a:solidFill>
              </a:defRPr>
            </a:lvl1pPr>
          </a:lstStyle>
          <a:p>
            <a:r>
              <a:t>Title Text</a:t>
            </a:r>
          </a:p>
        </p:txBody>
      </p:sp>
    </p:spTree>
    <p:extLst>
      <p:ext uri="{BB962C8B-B14F-4D97-AF65-F5344CB8AC3E}">
        <p14:creationId xmlns:p14="http://schemas.microsoft.com/office/powerpoint/2010/main" val="8332202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8" name="Picture Placeholder 2"/>
          <p:cNvSpPr>
            <a:spLocks noGrp="1"/>
          </p:cNvSpPr>
          <p:nvPr>
            <p:ph type="pic" sz="half" idx="13"/>
          </p:nvPr>
        </p:nvSpPr>
        <p:spPr>
          <a:xfrm>
            <a:off x="5183187" y="987425"/>
            <a:ext cx="6172201" cy="4873625"/>
          </a:xfrm>
          <a:prstGeom prst="rect">
            <a:avLst/>
          </a:prstGeom>
        </p:spPr>
        <p:txBody>
          <a:bodyPr lIns="91439" rIns="91439">
            <a:noAutofit/>
          </a:bodyPr>
          <a:lstStyle>
            <a:lvl1pPr>
              <a:defRPr>
                <a:latin typeface="Helvetica" panose="020B0604020202020204" pitchFamily="34" charset="0"/>
              </a:defRPr>
            </a:lvl1pPr>
          </a:lstStyle>
          <a:p>
            <a:endParaRPr dirty="0"/>
          </a:p>
        </p:txBody>
      </p:sp>
      <p:sp>
        <p:nvSpPr>
          <p:cNvPr id="109" name="Body Level One…"/>
          <p:cNvSpPr txBox="1">
            <a:spLocks noGrp="1"/>
          </p:cNvSpPr>
          <p:nvPr>
            <p:ph type="body" sz="quarter" idx="1"/>
          </p:nvPr>
        </p:nvSpPr>
        <p:spPr>
          <a:xfrm>
            <a:off x="839787" y="2057400"/>
            <a:ext cx="3932239" cy="3811588"/>
          </a:xfrm>
          <a:prstGeom prst="rect">
            <a:avLst/>
          </a:prstGeom>
        </p:spPr>
        <p:txBody>
          <a:bodyPr/>
          <a:lstStyle>
            <a:lvl1pPr marL="0" indent="0">
              <a:buSzTx/>
              <a:buNone/>
              <a:defRPr sz="1600">
                <a:latin typeface="Helvetica" panose="020B0604020202020204" pitchFamily="34" charset="0"/>
              </a:defRPr>
            </a:lvl1pPr>
            <a:lvl2pPr marL="0" indent="457200">
              <a:buSzTx/>
              <a:buNone/>
              <a:defRPr sz="1600">
                <a:latin typeface="Helvetica" panose="020B0604020202020204" pitchFamily="34" charset="0"/>
              </a:defRPr>
            </a:lvl2pPr>
            <a:lvl3pPr marL="0" indent="914400">
              <a:buSzTx/>
              <a:buNone/>
              <a:defRPr sz="1600">
                <a:latin typeface="Helvetica" panose="020B0604020202020204" pitchFamily="34" charset="0"/>
              </a:defRPr>
            </a:lvl3pPr>
            <a:lvl4pPr marL="0" indent="1371600">
              <a:buSzTx/>
              <a:buNone/>
              <a:defRPr sz="1600">
                <a:latin typeface="Helvetica" panose="020B0604020202020204" pitchFamily="34" charset="0"/>
              </a:defRPr>
            </a:lvl4pPr>
            <a:lvl5pPr marL="0" indent="1828800">
              <a:buSzTx/>
              <a:buNone/>
              <a:defRPr sz="1600">
                <a:latin typeface="Helvetica"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191071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E65683-FE3C-D4EC-3B8A-8B8D1B835387}"/>
              </a:ext>
            </a:extLst>
          </p:cNvPr>
          <p:cNvSpPr/>
          <p:nvPr userDrawn="1"/>
        </p:nvSpPr>
        <p:spPr>
          <a:xfrm>
            <a:off x="0" y="1807930"/>
            <a:ext cx="9040537" cy="59030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9" name="Rectangle 8">
            <a:extLst>
              <a:ext uri="{FF2B5EF4-FFF2-40B4-BE49-F238E27FC236}">
                <a16:creationId xmlns:a16="http://schemas.microsoft.com/office/drawing/2014/main" id="{C4D07E69-11F6-1B03-25C3-F357557D5903}"/>
              </a:ext>
            </a:extLst>
          </p:cNvPr>
          <p:cNvSpPr/>
          <p:nvPr userDrawn="1"/>
        </p:nvSpPr>
        <p:spPr>
          <a:xfrm>
            <a:off x="-4485" y="2409603"/>
            <a:ext cx="9040537" cy="915279"/>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10" name="Subtitle 2">
            <a:extLst>
              <a:ext uri="{FF2B5EF4-FFF2-40B4-BE49-F238E27FC236}">
                <a16:creationId xmlns:a16="http://schemas.microsoft.com/office/drawing/2014/main" id="{028351AF-6EA6-0080-5474-6E843F37F27B}"/>
              </a:ext>
            </a:extLst>
          </p:cNvPr>
          <p:cNvSpPr>
            <a:spLocks noGrp="1"/>
          </p:cNvSpPr>
          <p:nvPr>
            <p:ph type="subTitle" idx="1"/>
          </p:nvPr>
        </p:nvSpPr>
        <p:spPr>
          <a:xfrm>
            <a:off x="2455431" y="2548801"/>
            <a:ext cx="6479020" cy="728375"/>
          </a:xfrm>
          <a:prstGeom prst="rect">
            <a:avLst/>
          </a:prstGeom>
        </p:spPr>
        <p:txBody>
          <a:bodyPr/>
          <a:lstStyle>
            <a:lvl1pPr marL="0" indent="0" algn="l">
              <a:buNone/>
              <a:defRPr sz="2400">
                <a:solidFill>
                  <a:schemeClr val="bg1"/>
                </a:solidFill>
                <a:latin typeface="Helvetica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itle 1">
            <a:extLst>
              <a:ext uri="{FF2B5EF4-FFF2-40B4-BE49-F238E27FC236}">
                <a16:creationId xmlns:a16="http://schemas.microsoft.com/office/drawing/2014/main" id="{0AD892E6-62CB-03AC-25A5-229A5F61DEFE}"/>
              </a:ext>
            </a:extLst>
          </p:cNvPr>
          <p:cNvSpPr>
            <a:spLocks noGrp="1"/>
          </p:cNvSpPr>
          <p:nvPr>
            <p:ph type="ctrTitle" hasCustomPrompt="1"/>
          </p:nvPr>
        </p:nvSpPr>
        <p:spPr>
          <a:xfrm>
            <a:off x="2466775" y="1976693"/>
            <a:ext cx="6467676" cy="438676"/>
          </a:xfrm>
          <a:prstGeom prst="rect">
            <a:avLst/>
          </a:prstGeom>
        </p:spPr>
        <p:txBody>
          <a:bodyPr anchor="b"/>
          <a:lstStyle>
            <a:lvl1pPr algn="l">
              <a:defRPr sz="3600">
                <a:solidFill>
                  <a:schemeClr val="bg1"/>
                </a:solidFill>
                <a:latin typeface="Helvetica Regular"/>
              </a:defRPr>
            </a:lvl1pPr>
          </a:lstStyle>
          <a:p>
            <a:r>
              <a:rPr lang="en-US" dirty="0"/>
              <a:t>Name</a:t>
            </a:r>
          </a:p>
        </p:txBody>
      </p:sp>
      <p:sp>
        <p:nvSpPr>
          <p:cNvPr id="16" name="Rectangle 15">
            <a:extLst>
              <a:ext uri="{FF2B5EF4-FFF2-40B4-BE49-F238E27FC236}">
                <a16:creationId xmlns:a16="http://schemas.microsoft.com/office/drawing/2014/main" id="{00C89DDC-0B71-8EC9-7600-04D86864D6DC}"/>
              </a:ext>
            </a:extLst>
          </p:cNvPr>
          <p:cNvSpPr/>
          <p:nvPr userDrawn="1"/>
        </p:nvSpPr>
        <p:spPr>
          <a:xfrm>
            <a:off x="495712" y="1587500"/>
            <a:ext cx="1752188" cy="1945619"/>
          </a:xfrm>
          <a:prstGeom prst="rect">
            <a:avLst/>
          </a:prstGeom>
          <a:solidFill>
            <a:schemeClr val="bg1"/>
          </a:solidFill>
          <a:ln>
            <a:solidFill>
              <a:srgbClr val="3913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Regular"/>
              <a:ea typeface="+mn-ea"/>
              <a:cs typeface="+mn-cs"/>
            </a:endParaRPr>
          </a:p>
        </p:txBody>
      </p:sp>
      <p:sp>
        <p:nvSpPr>
          <p:cNvPr id="18" name="Title Placeholder 1">
            <a:extLst>
              <a:ext uri="{FF2B5EF4-FFF2-40B4-BE49-F238E27FC236}">
                <a16:creationId xmlns:a16="http://schemas.microsoft.com/office/drawing/2014/main" id="{269869DB-F30B-45B1-AB01-89655A328C56}"/>
              </a:ext>
            </a:extLst>
          </p:cNvPr>
          <p:cNvSpPr txBox="1">
            <a:spLocks/>
          </p:cNvSpPr>
          <p:nvPr userDrawn="1"/>
        </p:nvSpPr>
        <p:spPr>
          <a:xfrm>
            <a:off x="495712" y="341542"/>
            <a:ext cx="10515600" cy="7099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39137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391378"/>
                </a:solidFill>
                <a:effectLst/>
                <a:uLnTx/>
                <a:uFillTx/>
                <a:latin typeface="Helvetica Regular"/>
                <a:ea typeface="+mj-ea"/>
                <a:cs typeface="+mj-cs"/>
              </a:rPr>
              <a:t>Click to edit Master title style</a:t>
            </a:r>
          </a:p>
        </p:txBody>
      </p:sp>
      <p:sp>
        <p:nvSpPr>
          <p:cNvPr id="12" name="Text Placeholder 11">
            <a:extLst>
              <a:ext uri="{FF2B5EF4-FFF2-40B4-BE49-F238E27FC236}">
                <a16:creationId xmlns:a16="http://schemas.microsoft.com/office/drawing/2014/main" id="{0CA2155D-93EB-5B80-CFEE-EFD4086143EF}"/>
              </a:ext>
            </a:extLst>
          </p:cNvPr>
          <p:cNvSpPr>
            <a:spLocks noGrp="1"/>
          </p:cNvSpPr>
          <p:nvPr>
            <p:ph type="body" sz="quarter" idx="11" hasCustomPrompt="1"/>
          </p:nvPr>
        </p:nvSpPr>
        <p:spPr>
          <a:xfrm>
            <a:off x="2459281" y="3336910"/>
            <a:ext cx="6479020" cy="422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7BBF43"/>
                </a:solidFill>
                <a:latin typeface="Helvetica"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7BBF43"/>
                </a:solidFill>
                <a:latin typeface="Helvetica Regular"/>
              </a:rPr>
              <a:t>Insert Email</a:t>
            </a:r>
            <a:endParaRPr lang="en-US" dirty="0"/>
          </a:p>
        </p:txBody>
      </p:sp>
    </p:spTree>
    <p:extLst>
      <p:ext uri="{BB962C8B-B14F-4D97-AF65-F5344CB8AC3E}">
        <p14:creationId xmlns:p14="http://schemas.microsoft.com/office/powerpoint/2010/main" val="376542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3.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4.png"/><Relationship Id="rId2" Type="http://schemas.openxmlformats.org/officeDocument/2006/relationships/slideLayout" Target="../slideLayouts/slideLayout36.xml"/><Relationship Id="rId16" Type="http://schemas.openxmlformats.org/officeDocument/2006/relationships/image" Target="../media/image16.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5.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7.png"/><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9.png"/><Relationship Id="rId5" Type="http://schemas.openxmlformats.org/officeDocument/2006/relationships/slideLayout" Target="../slideLayouts/slideLayout62.xml"/><Relationship Id="rId10" Type="http://schemas.openxmlformats.org/officeDocument/2006/relationships/image" Target="../media/image18.png"/><Relationship Id="rId4" Type="http://schemas.openxmlformats.org/officeDocument/2006/relationships/slideLayout" Target="../slideLayouts/slideLayout61.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FA3734-5FD6-CA40-C86C-D2A4AC9D1893}"/>
              </a:ext>
            </a:extLst>
          </p:cNvPr>
          <p:cNvSpPr/>
          <p:nvPr userDrawn="1"/>
        </p:nvSpPr>
        <p:spPr>
          <a:xfrm>
            <a:off x="0" y="1"/>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1" name="Rectangle 20">
            <a:extLst>
              <a:ext uri="{FF2B5EF4-FFF2-40B4-BE49-F238E27FC236}">
                <a16:creationId xmlns:a16="http://schemas.microsoft.com/office/drawing/2014/main" id="{A3062740-44AA-13D5-F7A0-607B6E765340}"/>
              </a:ext>
            </a:extLst>
          </p:cNvPr>
          <p:cNvSpPr/>
          <p:nvPr userDrawn="1"/>
        </p:nvSpPr>
        <p:spPr>
          <a:xfrm>
            <a:off x="901111" y="1"/>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2" name="Rectangle 21">
            <a:extLst>
              <a:ext uri="{FF2B5EF4-FFF2-40B4-BE49-F238E27FC236}">
                <a16:creationId xmlns:a16="http://schemas.microsoft.com/office/drawing/2014/main" id="{9B9AD93E-936F-BFE8-3AE7-684984BBCF03}"/>
              </a:ext>
            </a:extLst>
          </p:cNvPr>
          <p:cNvSpPr/>
          <p:nvPr userDrawn="1"/>
        </p:nvSpPr>
        <p:spPr>
          <a:xfrm>
            <a:off x="1802220" y="1"/>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3" name="Rectangle 22">
            <a:extLst>
              <a:ext uri="{FF2B5EF4-FFF2-40B4-BE49-F238E27FC236}">
                <a16:creationId xmlns:a16="http://schemas.microsoft.com/office/drawing/2014/main" id="{F56F3093-433B-A527-86AC-78327ECD9778}"/>
              </a:ext>
            </a:extLst>
          </p:cNvPr>
          <p:cNvSpPr/>
          <p:nvPr userDrawn="1"/>
        </p:nvSpPr>
        <p:spPr>
          <a:xfrm>
            <a:off x="9551580" y="6748945"/>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4" name="Rectangle 23">
            <a:extLst>
              <a:ext uri="{FF2B5EF4-FFF2-40B4-BE49-F238E27FC236}">
                <a16:creationId xmlns:a16="http://schemas.microsoft.com/office/drawing/2014/main" id="{15698272-DDFF-D965-ED0B-0C40AE5508CB}"/>
              </a:ext>
            </a:extLst>
          </p:cNvPr>
          <p:cNvSpPr/>
          <p:nvPr userDrawn="1"/>
        </p:nvSpPr>
        <p:spPr>
          <a:xfrm>
            <a:off x="10452691" y="6748945"/>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5" name="Rectangle 24">
            <a:extLst>
              <a:ext uri="{FF2B5EF4-FFF2-40B4-BE49-F238E27FC236}">
                <a16:creationId xmlns:a16="http://schemas.microsoft.com/office/drawing/2014/main" id="{0825B48C-A2C2-E6C2-59BA-C8F86A11142F}"/>
              </a:ext>
            </a:extLst>
          </p:cNvPr>
          <p:cNvSpPr/>
          <p:nvPr userDrawn="1"/>
        </p:nvSpPr>
        <p:spPr>
          <a:xfrm>
            <a:off x="11353800" y="6748945"/>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8" name="Title Placeholder 1">
            <a:extLst>
              <a:ext uri="{FF2B5EF4-FFF2-40B4-BE49-F238E27FC236}">
                <a16:creationId xmlns:a16="http://schemas.microsoft.com/office/drawing/2014/main" id="{0436461D-D770-3292-2503-A4D8D93E5FA8}"/>
              </a:ext>
            </a:extLst>
          </p:cNvPr>
          <p:cNvSpPr>
            <a:spLocks noGrp="1"/>
          </p:cNvSpPr>
          <p:nvPr>
            <p:ph type="title"/>
          </p:nvPr>
        </p:nvSpPr>
        <p:spPr>
          <a:xfrm>
            <a:off x="571500" y="294718"/>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6" name="Google Shape;32;p14">
            <a:extLst>
              <a:ext uri="{FF2B5EF4-FFF2-40B4-BE49-F238E27FC236}">
                <a16:creationId xmlns:a16="http://schemas.microsoft.com/office/drawing/2014/main" id="{1F9124D9-BE92-5B43-7608-E4D24952E73E}"/>
              </a:ext>
            </a:extLst>
          </p:cNvPr>
          <p:cNvSpPr txBox="1"/>
          <p:nvPr userDrawn="1"/>
        </p:nvSpPr>
        <p:spPr>
          <a:xfrm>
            <a:off x="480647" y="4831772"/>
            <a:ext cx="11230708" cy="1095224"/>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7000"/>
              <a:buFont typeface="Calibri"/>
              <a:buNone/>
              <a:tabLst/>
              <a:defRPr/>
            </a:pPr>
            <a:r>
              <a:rPr kumimoji="0" lang="en-US" sz="7000" b="1"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rPr>
              <a:t>Click to edit Master title style</a:t>
            </a:r>
            <a:endParaRPr kumimoji="0"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
        <p:nvSpPr>
          <p:cNvPr id="7" name="Google Shape;33;p14">
            <a:extLst>
              <a:ext uri="{FF2B5EF4-FFF2-40B4-BE49-F238E27FC236}">
                <a16:creationId xmlns:a16="http://schemas.microsoft.com/office/drawing/2014/main" id="{45D8B770-7B90-2724-F565-6A8EDB31D72B}"/>
              </a:ext>
            </a:extLst>
          </p:cNvPr>
          <p:cNvSpPr txBox="1"/>
          <p:nvPr userDrawn="1"/>
        </p:nvSpPr>
        <p:spPr>
          <a:xfrm>
            <a:off x="1524000" y="6055165"/>
            <a:ext cx="9144000" cy="558483"/>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400"/>
              <a:buFont typeface="Arial"/>
              <a:buNone/>
              <a:tabLst/>
              <a:defRPr/>
            </a:pPr>
            <a:r>
              <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rPr>
              <a:t>Click to edit Master subtitle style</a:t>
            </a:r>
            <a:endParaRPr kumimoji="0" sz="2400" b="0" i="0" u="none" strike="noStrike" kern="1200" cap="none" spc="0" normalizeH="0" baseline="0" noProof="0" dirty="0">
              <a:ln>
                <a:noFill/>
              </a:ln>
              <a:solidFill>
                <a:prstClr val="white"/>
              </a:solidFill>
              <a:effectLst/>
              <a:uLnTx/>
              <a:uFillTx/>
              <a:latin typeface="Helvetica" panose="020B0604020202020204" pitchFamily="34" charset="0"/>
              <a:ea typeface="Calibri"/>
              <a:cs typeface="Helvetica" panose="020B0604020202020204" pitchFamily="34" charset="0"/>
              <a:sym typeface="Calibri"/>
            </a:endParaRPr>
          </a:p>
        </p:txBody>
      </p:sp>
      <p:sp>
        <p:nvSpPr>
          <p:cNvPr id="8" name="Google Shape;34;p14">
            <a:extLst>
              <a:ext uri="{FF2B5EF4-FFF2-40B4-BE49-F238E27FC236}">
                <a16:creationId xmlns:a16="http://schemas.microsoft.com/office/drawing/2014/main" id="{E59F725A-6BA3-4617-2A98-F4565669C65F}"/>
              </a:ext>
            </a:extLst>
          </p:cNvPr>
          <p:cNvSpPr txBox="1"/>
          <p:nvPr userDrawn="1"/>
        </p:nvSpPr>
        <p:spPr>
          <a:xfrm>
            <a:off x="1179871" y="6485000"/>
            <a:ext cx="408432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Helvetica" panose="020B0604020202020204" pitchFamily="34" charset="0"/>
                <a:ea typeface="Helvetica Neue"/>
                <a:cs typeface="Helvetica" panose="020B0604020202020204" pitchFamily="34" charset="0"/>
                <a:sym typeface="Helvetica Neue"/>
              </a:rPr>
              <a:t>©  2017 New York State Office of Mental Health</a:t>
            </a:r>
            <a:endParaRPr kumimoji="0"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3484761850"/>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 id="2147483752" r:id="rId6"/>
    <p:sldLayoutId id="2147483753" r:id="rId7"/>
    <p:sldLayoutId id="2147483754" r:id="rId8"/>
  </p:sldLayoutIdLst>
  <p:txStyles>
    <p:titleStyle>
      <a:lvl1pPr algn="l" defTabSz="914377" rtl="0" eaLnBrk="1" latinLnBrk="0" hangingPunct="1">
        <a:lnSpc>
          <a:spcPct val="90000"/>
        </a:lnSpc>
        <a:spcBef>
          <a:spcPct val="0"/>
        </a:spcBef>
        <a:buNone/>
        <a:defRPr sz="4400" b="0" kern="1200">
          <a:solidFill>
            <a:srgbClr val="391378"/>
          </a:solidFill>
          <a:latin typeface="Helvetica Regular"/>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FA3734-5FD6-CA40-C86C-D2A4AC9D1893}"/>
              </a:ext>
            </a:extLst>
          </p:cNvPr>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1" name="Rectangle 20">
            <a:extLst>
              <a:ext uri="{FF2B5EF4-FFF2-40B4-BE49-F238E27FC236}">
                <a16:creationId xmlns:a16="http://schemas.microsoft.com/office/drawing/2014/main" id="{A3062740-44AA-13D5-F7A0-607B6E765340}"/>
              </a:ext>
            </a:extLst>
          </p:cNvPr>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2" name="Rectangle 21">
            <a:extLst>
              <a:ext uri="{FF2B5EF4-FFF2-40B4-BE49-F238E27FC236}">
                <a16:creationId xmlns:a16="http://schemas.microsoft.com/office/drawing/2014/main" id="{9B9AD93E-936F-BFE8-3AE7-684984BBCF03}"/>
              </a:ext>
            </a:extLst>
          </p:cNvPr>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3" name="Rectangle 22">
            <a:extLst>
              <a:ext uri="{FF2B5EF4-FFF2-40B4-BE49-F238E27FC236}">
                <a16:creationId xmlns:a16="http://schemas.microsoft.com/office/drawing/2014/main" id="{F56F3093-433B-A527-86AC-78327ECD9778}"/>
              </a:ext>
            </a:extLst>
          </p:cNvPr>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4" name="Rectangle 23">
            <a:extLst>
              <a:ext uri="{FF2B5EF4-FFF2-40B4-BE49-F238E27FC236}">
                <a16:creationId xmlns:a16="http://schemas.microsoft.com/office/drawing/2014/main" id="{15698272-DDFF-D965-ED0B-0C40AE5508CB}"/>
              </a:ext>
            </a:extLst>
          </p:cNvPr>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5" name="Rectangle 24">
            <a:extLst>
              <a:ext uri="{FF2B5EF4-FFF2-40B4-BE49-F238E27FC236}">
                <a16:creationId xmlns:a16="http://schemas.microsoft.com/office/drawing/2014/main" id="{0825B48C-A2C2-E6C2-59BA-C8F86A11142F}"/>
              </a:ext>
            </a:extLst>
          </p:cNvPr>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pic>
        <p:nvPicPr>
          <p:cNvPr id="26" name="Picture 25">
            <a:extLst>
              <a:ext uri="{FF2B5EF4-FFF2-40B4-BE49-F238E27FC236}">
                <a16:creationId xmlns:a16="http://schemas.microsoft.com/office/drawing/2014/main" id="{07EF8767-518E-8F38-6896-70E2D231FD0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411264" y="5854032"/>
            <a:ext cx="2921052" cy="1003968"/>
          </a:xfrm>
          <a:prstGeom prst="rect">
            <a:avLst/>
          </a:prstGeom>
        </p:spPr>
      </p:pic>
      <p:sp>
        <p:nvSpPr>
          <p:cNvPr id="28" name="Title Placeholder 1">
            <a:extLst>
              <a:ext uri="{FF2B5EF4-FFF2-40B4-BE49-F238E27FC236}">
                <a16:creationId xmlns:a16="http://schemas.microsoft.com/office/drawing/2014/main" id="{0436461D-D770-3292-2503-A4D8D93E5FA8}"/>
              </a:ext>
            </a:extLst>
          </p:cNvPr>
          <p:cNvSpPr>
            <a:spLocks noGrp="1"/>
          </p:cNvSpPr>
          <p:nvPr>
            <p:ph type="title"/>
          </p:nvPr>
        </p:nvSpPr>
        <p:spPr>
          <a:xfrm>
            <a:off x="571500" y="294717"/>
            <a:ext cx="10515600" cy="70991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0715889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l" defTabSz="914400" rtl="0" eaLnBrk="1" latinLnBrk="0" hangingPunct="1">
        <a:lnSpc>
          <a:spcPct val="90000"/>
        </a:lnSpc>
        <a:spcBef>
          <a:spcPct val="0"/>
        </a:spcBef>
        <a:buNone/>
        <a:defRPr sz="4400" b="0" kern="1200">
          <a:solidFill>
            <a:srgbClr val="341575"/>
          </a:solidFill>
          <a:latin typeface="Helvetica Regular"/>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Regular"/>
              <a:ea typeface="+mn-ea"/>
              <a:cs typeface="+mn-cs"/>
            </a:endParaRPr>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mn-ea"/>
              <a:cs typeface="+mn-cs"/>
            </a:endParaRPr>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Regular"/>
              <a:ea typeface="+mn-ea"/>
              <a:cs typeface="+mn-cs"/>
            </a:endParaRPr>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Regular"/>
              <a:ea typeface="+mn-ea"/>
              <a:cs typeface="+mn-cs"/>
            </a:endParaRPr>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txBox="1">
            <a:spLocks/>
          </p:cNvSpPr>
          <p:nvPr userDrawn="1"/>
        </p:nvSpPr>
        <p:spPr>
          <a:xfrm>
            <a:off x="11557239" y="6400191"/>
            <a:ext cx="43132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B329009-5ACF-9B49-A090-FE26ACD75C75}"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a:ea typeface="+mn-ea"/>
              <a:cs typeface="+mn-cs"/>
            </a:endParaRP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4495356" y="15423"/>
            <a:ext cx="3201288" cy="1100283"/>
          </a:xfrm>
          <a:prstGeom prst="rect">
            <a:avLst/>
          </a:prstGeom>
        </p:spPr>
      </p:pic>
    </p:spTree>
    <p:extLst>
      <p:ext uri="{BB962C8B-B14F-4D97-AF65-F5344CB8AC3E}">
        <p14:creationId xmlns:p14="http://schemas.microsoft.com/office/powerpoint/2010/main" val="36826432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defTabSz="914400" rtl="0" eaLnBrk="1" latinLnBrk="0" hangingPunct="1">
        <a:lnSpc>
          <a:spcPct val="90000"/>
        </a:lnSpc>
        <a:spcBef>
          <a:spcPct val="0"/>
        </a:spcBef>
        <a:buNone/>
        <a:defRPr sz="4400" b="0" i="0" kern="1200">
          <a:solidFill>
            <a:srgbClr val="341575"/>
          </a:solidFill>
          <a:latin typeface="Helvetica Regular"/>
          <a:ea typeface="Helvetica Regular"/>
          <a:cs typeface="Helvetica Regular"/>
        </a:defRPr>
      </a:lvl1pPr>
    </p:titleStyle>
    <p:bodyStyle>
      <a:lvl1pPr marL="228600" indent="-228600" algn="l" defTabSz="914400" rtl="0" eaLnBrk="1" latinLnBrk="0" hangingPunct="1">
        <a:lnSpc>
          <a:spcPct val="90000"/>
        </a:lnSpc>
        <a:spcBef>
          <a:spcPts val="1000"/>
        </a:spcBef>
        <a:buClr>
          <a:srgbClr val="039FDA"/>
        </a:buClr>
        <a:buFont typeface="Arial"/>
        <a:buChar char="•"/>
        <a:defRPr sz="2800" b="0" i="0" kern="1200">
          <a:solidFill>
            <a:schemeClr val="tx1"/>
          </a:solidFill>
          <a:latin typeface="Helvetica Regular"/>
          <a:ea typeface="Helvetica Regular"/>
          <a:cs typeface="Helvetica Regular"/>
        </a:defRPr>
      </a:lvl1pPr>
      <a:lvl2pPr marL="685800" indent="-228600" algn="l" defTabSz="914400" rtl="0" eaLnBrk="1" latinLnBrk="0" hangingPunct="1">
        <a:lnSpc>
          <a:spcPct val="90000"/>
        </a:lnSpc>
        <a:spcBef>
          <a:spcPts val="500"/>
        </a:spcBef>
        <a:buClr>
          <a:srgbClr val="039FDA"/>
        </a:buClr>
        <a:buFont typeface="Arial"/>
        <a:buChar char="•"/>
        <a:defRPr sz="2400" b="0" i="0" kern="1200">
          <a:solidFill>
            <a:schemeClr val="tx1"/>
          </a:solidFill>
          <a:latin typeface="Helvetica Regular"/>
          <a:ea typeface="Helvetica Regular"/>
          <a:cs typeface="Helvetica Regular"/>
        </a:defRPr>
      </a:lvl2pPr>
      <a:lvl3pPr marL="1143000" indent="-228600" algn="l" defTabSz="914400" rtl="0" eaLnBrk="1" latinLnBrk="0" hangingPunct="1">
        <a:lnSpc>
          <a:spcPct val="90000"/>
        </a:lnSpc>
        <a:spcBef>
          <a:spcPts val="500"/>
        </a:spcBef>
        <a:buClr>
          <a:srgbClr val="039FDA"/>
        </a:buClr>
        <a:buFont typeface="Arial"/>
        <a:buChar char="•"/>
        <a:defRPr sz="2000" b="0" i="0" kern="1200">
          <a:solidFill>
            <a:schemeClr val="tx1"/>
          </a:solidFill>
          <a:latin typeface="Helvetica Regular"/>
          <a:ea typeface="Helvetica Regular"/>
          <a:cs typeface="Helvetica Regular"/>
        </a:defRPr>
      </a:lvl3pPr>
      <a:lvl4pPr marL="1600200" indent="-228600" algn="l" defTabSz="914400" rtl="0" eaLnBrk="1" latinLnBrk="0" hangingPunct="1">
        <a:lnSpc>
          <a:spcPct val="90000"/>
        </a:lnSpc>
        <a:spcBef>
          <a:spcPts val="500"/>
        </a:spcBef>
        <a:buClr>
          <a:srgbClr val="039FDA"/>
        </a:buClr>
        <a:buFont typeface="Arial"/>
        <a:buChar char="•"/>
        <a:defRPr sz="1800" b="0" i="0" kern="1200">
          <a:solidFill>
            <a:schemeClr val="tx1"/>
          </a:solidFill>
          <a:latin typeface="Helvetica Regular"/>
          <a:ea typeface="Helvetica Regular"/>
          <a:cs typeface="Helvetica Regular"/>
        </a:defRPr>
      </a:lvl4pPr>
      <a:lvl5pPr marL="2057400" indent="-228600" algn="l" defTabSz="914400" rtl="0" eaLnBrk="1" latinLnBrk="0" hangingPunct="1">
        <a:lnSpc>
          <a:spcPct val="90000"/>
        </a:lnSpc>
        <a:spcBef>
          <a:spcPts val="500"/>
        </a:spcBef>
        <a:buClr>
          <a:srgbClr val="039FDA"/>
        </a:buClr>
        <a:buFont typeface="Arial"/>
        <a:buChar char="•"/>
        <a:defRPr sz="1800" b="0" i="0" kern="1200">
          <a:solidFill>
            <a:schemeClr val="tx1"/>
          </a:solidFill>
          <a:latin typeface="Helvetica Regular"/>
          <a:ea typeface="Helvetica Regular"/>
          <a:cs typeface="Helvetica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44071" y="6401078"/>
            <a:ext cx="743919" cy="365125"/>
          </a:xfrm>
          <a:prstGeom prst="rect">
            <a:avLst/>
          </a:prstGeom>
        </p:spPr>
        <p:txBody>
          <a:bodyPr vert="horz" lIns="91440" tIns="45720" rIns="91440" bIns="45720" rtlCol="0" anchor="ctr"/>
          <a:lstStyle>
            <a:lvl1pPr algn="r">
              <a:defRPr sz="1200" b="0" i="0">
                <a:solidFill>
                  <a:srgbClr val="341575"/>
                </a:solidFill>
                <a:latin typeface="Helvetica Regular"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charset="0"/>
              <a:ea typeface="+mn-ea"/>
              <a:cs typeface="+mn-cs"/>
            </a:endParaRPr>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pic>
        <p:nvPicPr>
          <p:cNvPr id="4" name="Picture 3">
            <a:extLst>
              <a:ext uri="{FF2B5EF4-FFF2-40B4-BE49-F238E27FC236}">
                <a16:creationId xmlns:a16="http://schemas.microsoft.com/office/drawing/2014/main" id="{DE612646-E488-F6B7-CEB3-3757B85A9F3B}"/>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04010" y="6212633"/>
            <a:ext cx="2179255" cy="553570"/>
          </a:xfrm>
          <a:prstGeom prst="rect">
            <a:avLst/>
          </a:prstGeom>
        </p:spPr>
      </p:pic>
    </p:spTree>
    <p:extLst>
      <p:ext uri="{BB962C8B-B14F-4D97-AF65-F5344CB8AC3E}">
        <p14:creationId xmlns:p14="http://schemas.microsoft.com/office/powerpoint/2010/main" val="61340760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rgbClr val="341575"/>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3"/>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Shape 6"/>
          <p:cNvSpPr/>
          <p:nvPr userDrawn="1"/>
        </p:nvSpPr>
        <p:spPr>
          <a:xfrm>
            <a:off x="6546789" y="-3086"/>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 name="Title Placeholder 1"/>
          <p:cNvSpPr>
            <a:spLocks noGrp="1"/>
          </p:cNvSpPr>
          <p:nvPr>
            <p:ph type="title"/>
          </p:nvPr>
        </p:nvSpPr>
        <p:spPr>
          <a:xfrm>
            <a:off x="838200" y="999481"/>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973009"/>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800" y="6403076"/>
            <a:ext cx="640080" cy="365125"/>
          </a:xfrm>
          <a:prstGeom prst="rect">
            <a:avLst/>
          </a:prstGeom>
        </p:spPr>
        <p:txBody>
          <a:bodyPr vert="horz" lIns="91440" tIns="45720" rIns="91440" bIns="45720" rtlCol="0" anchor="ctr"/>
          <a:lstStyle>
            <a:lvl1pPr algn="r">
              <a:defRPr sz="1200" b="0" i="0">
                <a:solidFill>
                  <a:srgbClr val="341575"/>
                </a:solidFill>
                <a:latin typeface="Helvetica Regula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a:ea typeface="+mn-ea"/>
              <a:cs typeface="+mn-cs"/>
            </a:endParaRPr>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pic>
        <p:nvPicPr>
          <p:cNvPr id="4" name="Picture 3">
            <a:extLst>
              <a:ext uri="{FF2B5EF4-FFF2-40B4-BE49-F238E27FC236}">
                <a16:creationId xmlns:a16="http://schemas.microsoft.com/office/drawing/2014/main" id="{91A315D4-6729-5921-9325-9F613B65A33E}"/>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15305" y="151429"/>
            <a:ext cx="2633741" cy="669018"/>
          </a:xfrm>
          <a:prstGeom prst="rect">
            <a:avLst/>
          </a:prstGeom>
        </p:spPr>
      </p:pic>
    </p:spTree>
    <p:extLst>
      <p:ext uri="{BB962C8B-B14F-4D97-AF65-F5344CB8AC3E}">
        <p14:creationId xmlns:p14="http://schemas.microsoft.com/office/powerpoint/2010/main" val="116460192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rgbClr val="341575"/>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7"/>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 name="Title Placeholder 1"/>
          <p:cNvSpPr>
            <a:spLocks noGrp="1"/>
          </p:cNvSpPr>
          <p:nvPr>
            <p:ph type="title"/>
          </p:nvPr>
        </p:nvSpPr>
        <p:spPr>
          <a:xfrm>
            <a:off x="838200" y="796043"/>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91175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txBox="1">
            <a:spLocks/>
          </p:cNvSpPr>
          <p:nvPr userDrawn="1"/>
        </p:nvSpPr>
        <p:spPr>
          <a:xfrm>
            <a:off x="11353800" y="6400191"/>
            <a:ext cx="636195"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B329009-5ACF-9B49-A090-FE26ACD75C75}" type="slidenum">
              <a:rPr kumimoji="0" lang="en-US" sz="1200" b="0" i="0" u="none" strike="noStrike" kern="1200" cap="none" spc="0" normalizeH="0" baseline="0" noProof="0" smtClean="0">
                <a:ln>
                  <a:noFill/>
                </a:ln>
                <a:solidFill>
                  <a:srgbClr val="341575"/>
                </a:solidFill>
                <a:effectLst/>
                <a:uLnTx/>
                <a:uFillTx/>
                <a:latin typeface="Helvetica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341575"/>
              </a:solidFill>
              <a:effectLst/>
              <a:uLnTx/>
              <a:uFillTx/>
              <a:latin typeface="Helvetica Regular"/>
              <a:ea typeface="+mn-ea"/>
              <a:cs typeface="+mn-cs"/>
            </a:endParaRPr>
          </a:p>
        </p:txBody>
      </p:sp>
      <p:pic>
        <p:nvPicPr>
          <p:cNvPr id="4" name="Picture 3">
            <a:extLst>
              <a:ext uri="{FF2B5EF4-FFF2-40B4-BE49-F238E27FC236}">
                <a16:creationId xmlns:a16="http://schemas.microsoft.com/office/drawing/2014/main" id="{3E5C0630-1558-DC19-0D94-7BBDD3EA09A9}"/>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844" y="6096001"/>
            <a:ext cx="2217047" cy="762000"/>
          </a:xfrm>
          <a:prstGeom prst="rect">
            <a:avLst/>
          </a:prstGeom>
        </p:spPr>
      </p:pic>
    </p:spTree>
    <p:extLst>
      <p:ext uri="{BB962C8B-B14F-4D97-AF65-F5344CB8AC3E}">
        <p14:creationId xmlns:p14="http://schemas.microsoft.com/office/powerpoint/2010/main" val="278571348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txStyles>
    <p:titleStyle>
      <a:lvl1pPr algn="ctr" defTabSz="914400" rtl="0" eaLnBrk="1" latinLnBrk="0" hangingPunct="1">
        <a:lnSpc>
          <a:spcPct val="90000"/>
        </a:lnSpc>
        <a:spcBef>
          <a:spcPct val="0"/>
        </a:spcBef>
        <a:buNone/>
        <a:defRPr sz="4400" b="0" i="0" kern="1200">
          <a:solidFill>
            <a:schemeClr val="tx1"/>
          </a:solidFill>
          <a:latin typeface="Helvetica Regular"/>
          <a:ea typeface="Helvetica Regular"/>
          <a:cs typeface="Helvetica Regular"/>
        </a:defRPr>
      </a:lvl1pPr>
    </p:titleStyle>
    <p:bodyStyle>
      <a:lvl1pPr marL="228600" indent="-228600" algn="l" defTabSz="914400" rtl="0" eaLnBrk="1" latinLnBrk="0" hangingPunct="1">
        <a:lnSpc>
          <a:spcPct val="90000"/>
        </a:lnSpc>
        <a:spcBef>
          <a:spcPts val="1000"/>
        </a:spcBef>
        <a:buClr>
          <a:srgbClr val="7BBF43"/>
        </a:buClr>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Clr>
          <a:srgbClr val="7BBF43"/>
        </a:buClr>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Clr>
          <a:srgbClr val="7BBF43"/>
        </a:buClr>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Clr>
          <a:srgbClr val="7BBF43"/>
        </a:buClr>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Clr>
          <a:srgbClr val="7BBF43"/>
        </a:buClr>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700378" y="6229344"/>
            <a:ext cx="2209745" cy="555204"/>
          </a:xfrm>
          <a:prstGeom prst="rect">
            <a:avLst/>
          </a:prstGeom>
        </p:spPr>
      </p:pic>
      <p:sp>
        <p:nvSpPr>
          <p:cNvPr id="17" name="Slide Number Placeholder 5"/>
          <p:cNvSpPr>
            <a:spLocks noGrp="1"/>
          </p:cNvSpPr>
          <p:nvPr>
            <p:ph type="sldNum" sz="quarter" idx="4"/>
          </p:nvPr>
        </p:nvSpPr>
        <p:spPr>
          <a:xfrm>
            <a:off x="5879522" y="6339761"/>
            <a:ext cx="432955" cy="334370"/>
          </a:xfrm>
          <a:prstGeom prst="rect">
            <a:avLst/>
          </a:prstGeom>
        </p:spPr>
        <p:txBody>
          <a:bodyPr/>
          <a:lstStyle>
            <a:lvl1pPr algn="r">
              <a:defRPr sz="1200" b="1">
                <a:solidFill>
                  <a:srgbClr val="341575"/>
                </a:solidFill>
                <a:latin typeface="Helvetica" panose="020B0604020202020204" pitchFamily="34" charset="0"/>
              </a:defRPr>
            </a:lvl1pPr>
          </a:lstStyle>
          <a:p>
            <a:pPr defTabSz="914400" hangingPunct="1"/>
            <a:fld id="{023EF2FA-38EB-354B-AB31-D0F975FB7077}" type="slidenum">
              <a:rPr lang="en-US" kern="1200" smtClean="0">
                <a:ea typeface="+mn-ea"/>
                <a:cs typeface="+mn-cs"/>
              </a:rPr>
              <a:pPr defTabSz="914400" hangingPunct="1"/>
              <a:t>‹#›</a:t>
            </a:fld>
            <a:endParaRPr lang="en-US" kern="1200" dirty="0">
              <a:ea typeface="+mn-ea"/>
              <a:cs typeface="+mn-cs"/>
            </a:endParaRPr>
          </a:p>
        </p:txBody>
      </p:sp>
      <p:pic>
        <p:nvPicPr>
          <p:cNvPr id="2" name="Google Shape;24;p8">
            <a:extLst>
              <a:ext uri="{FF2B5EF4-FFF2-40B4-BE49-F238E27FC236}">
                <a16:creationId xmlns:a16="http://schemas.microsoft.com/office/drawing/2014/main" id="{2095B18C-A4B2-467E-2E70-C1011AB6058C}"/>
              </a:ext>
            </a:extLst>
          </p:cNvPr>
          <p:cNvPicPr preferRelativeResize="0"/>
          <p:nvPr userDrawn="1"/>
        </p:nvPicPr>
        <p:blipFill>
          <a:blip r:embed="rId11" cstate="print">
            <a:extLst>
              <a:ext uri="{28A0092B-C50C-407E-A947-70E740481C1C}">
                <a14:useLocalDpi xmlns:a14="http://schemas.microsoft.com/office/drawing/2010/main" val="0"/>
              </a:ext>
            </a:extLst>
          </a:blip>
          <a:srcRect l="4257" t="13493" r="6779" b="12213"/>
          <a:stretch/>
        </p:blipFill>
        <p:spPr>
          <a:xfrm>
            <a:off x="110891" y="6099464"/>
            <a:ext cx="2642700" cy="758536"/>
          </a:xfrm>
          <a:prstGeom prst="rect">
            <a:avLst/>
          </a:prstGeom>
          <a:noFill/>
          <a:ln>
            <a:noFill/>
          </a:ln>
        </p:spPr>
      </p:pic>
    </p:spTree>
    <p:extLst>
      <p:ext uri="{BB962C8B-B14F-4D97-AF65-F5344CB8AC3E}">
        <p14:creationId xmlns:p14="http://schemas.microsoft.com/office/powerpoint/2010/main" val="160883767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50.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0.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hyperlink" Target="https://socialanxietyinstitute.org/node/12" TargetMode="Externa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81C0-43C4-A3D0-0F2A-1CAE6AFF4765}"/>
              </a:ext>
            </a:extLst>
          </p:cNvPr>
          <p:cNvSpPr>
            <a:spLocks noGrp="1"/>
          </p:cNvSpPr>
          <p:nvPr>
            <p:ph type="title"/>
          </p:nvPr>
        </p:nvSpPr>
        <p:spPr/>
        <p:txBody>
          <a:bodyPr/>
          <a:lstStyle/>
          <a:p>
            <a:r>
              <a:rPr lang="en-US" sz="5500" b="1" dirty="0"/>
              <a:t>Assessment and Diagnosis of </a:t>
            </a:r>
            <a:br>
              <a:rPr lang="en-US" sz="5500" b="1" dirty="0"/>
            </a:br>
            <a:r>
              <a:rPr lang="en-US" sz="5500" b="1" dirty="0"/>
              <a:t>Anxiety Disorders </a:t>
            </a:r>
            <a:br>
              <a:rPr lang="en-US" sz="5500" b="1" dirty="0"/>
            </a:br>
            <a:r>
              <a:rPr lang="en-US" sz="5500" b="1" dirty="0"/>
              <a:t>in Children and Teens</a:t>
            </a:r>
          </a:p>
        </p:txBody>
      </p:sp>
      <p:sp>
        <p:nvSpPr>
          <p:cNvPr id="3" name="Subtitle 2"/>
          <p:cNvSpPr>
            <a:spLocks noGrp="1"/>
          </p:cNvSpPr>
          <p:nvPr>
            <p:ph type="body" idx="1"/>
          </p:nvPr>
        </p:nvSpPr>
        <p:spPr/>
        <p:txBody>
          <a:bodyPr>
            <a:normAutofit/>
          </a:bodyPr>
          <a:lstStyle/>
          <a:p>
            <a:pPr algn="ctr"/>
            <a:r>
              <a:rPr lang="en-US" sz="2800" b="1" dirty="0">
                <a:solidFill>
                  <a:schemeClr val="tx1">
                    <a:lumMod val="65000"/>
                    <a:lumOff val="35000"/>
                  </a:schemeClr>
                </a:solidFill>
                <a:ea typeface="+mn-ea"/>
                <a:cs typeface="+mn-cs"/>
              </a:rPr>
              <a:t>Fall 2025</a:t>
            </a:r>
          </a:p>
        </p:txBody>
      </p:sp>
      <p:sp>
        <p:nvSpPr>
          <p:cNvPr id="4" name="Rectangle 3">
            <a:extLst>
              <a:ext uri="{FF2B5EF4-FFF2-40B4-BE49-F238E27FC236}">
                <a16:creationId xmlns:a16="http://schemas.microsoft.com/office/drawing/2014/main" id="{6C7C604C-425A-9168-D36F-D7117D33F926}"/>
              </a:ext>
            </a:extLst>
          </p:cNvPr>
          <p:cNvSpPr/>
          <p:nvPr/>
        </p:nvSpPr>
        <p:spPr>
          <a:xfrm>
            <a:off x="6096000" y="6363093"/>
            <a:ext cx="238812" cy="2828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21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7D404-F07A-B0A9-C1DB-46FFA661F76A}"/>
              </a:ext>
            </a:extLst>
          </p:cNvPr>
          <p:cNvSpPr>
            <a:spLocks noGrp="1"/>
          </p:cNvSpPr>
          <p:nvPr>
            <p:ph type="title"/>
          </p:nvPr>
        </p:nvSpPr>
        <p:spPr/>
        <p:txBody>
          <a:bodyPr>
            <a:normAutofit/>
          </a:bodyPr>
          <a:lstStyle/>
          <a:p>
            <a:r>
              <a:rPr lang="en-US" dirty="0"/>
              <a:t>Poll Question #2	</a:t>
            </a:r>
          </a:p>
        </p:txBody>
      </p:sp>
      <p:sp>
        <p:nvSpPr>
          <p:cNvPr id="4" name="Text Placeholder 3">
            <a:extLst>
              <a:ext uri="{FF2B5EF4-FFF2-40B4-BE49-F238E27FC236}">
                <a16:creationId xmlns:a16="http://schemas.microsoft.com/office/drawing/2014/main" id="{053DB44D-DF50-1B23-0811-1FC0B8B11552}"/>
              </a:ext>
            </a:extLst>
          </p:cNvPr>
          <p:cNvSpPr>
            <a:spLocks noGrp="1"/>
          </p:cNvSpPr>
          <p:nvPr>
            <p:ph idx="1"/>
          </p:nvPr>
        </p:nvSpPr>
        <p:spPr/>
        <p:txBody>
          <a:bodyPr/>
          <a:lstStyle/>
          <a:p>
            <a:pPr marL="0" indent="0">
              <a:buNone/>
            </a:pPr>
            <a:r>
              <a:rPr lang="en-US" dirty="0"/>
              <a:t>Does our practice routinely screen for </a:t>
            </a:r>
            <a:r>
              <a:rPr lang="en-US" b="1" dirty="0"/>
              <a:t>anxiety</a:t>
            </a:r>
            <a:r>
              <a:rPr lang="en-US" dirty="0"/>
              <a:t> using a validated tool?</a:t>
            </a:r>
          </a:p>
          <a:p>
            <a:endParaRPr lang="en-US" dirty="0"/>
          </a:p>
          <a:p>
            <a:pPr lvl="1"/>
            <a:r>
              <a:rPr lang="en-US" sz="2800" dirty="0"/>
              <a:t>YES</a:t>
            </a:r>
          </a:p>
          <a:p>
            <a:pPr lvl="1"/>
            <a:r>
              <a:rPr lang="en-US" sz="2800" dirty="0"/>
              <a:t>NO</a:t>
            </a:r>
          </a:p>
          <a:p>
            <a:pPr lvl="1"/>
            <a:r>
              <a:rPr lang="en-US" sz="2800" dirty="0"/>
              <a:t>I am not sure</a:t>
            </a:r>
          </a:p>
        </p:txBody>
      </p:sp>
    </p:spTree>
    <p:extLst>
      <p:ext uri="{BB962C8B-B14F-4D97-AF65-F5344CB8AC3E}">
        <p14:creationId xmlns:p14="http://schemas.microsoft.com/office/powerpoint/2010/main" val="147316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Why should we screen for anxiety?"/>
          <p:cNvSpPr txBox="1">
            <a:spLocks noGrp="1"/>
          </p:cNvSpPr>
          <p:nvPr>
            <p:ph type="title"/>
          </p:nvPr>
        </p:nvSpPr>
        <p:spPr>
          <a:prstGeom prst="rect">
            <a:avLst/>
          </a:prstGeom>
        </p:spPr>
        <p:txBody>
          <a:bodyPr>
            <a:normAutofit fontScale="90000"/>
          </a:bodyPr>
          <a:lstStyle>
            <a:lvl1pPr defTabSz="713231">
              <a:defRPr sz="4835"/>
            </a:lvl1pPr>
          </a:lstStyle>
          <a:p>
            <a:pPr algn="ctr"/>
            <a:r>
              <a:rPr b="1" dirty="0">
                <a:solidFill>
                  <a:srgbClr val="039FDA"/>
                </a:solidFill>
              </a:rPr>
              <a:t>Why </a:t>
            </a:r>
            <a:r>
              <a:rPr lang="en-US" b="1" dirty="0">
                <a:solidFill>
                  <a:srgbClr val="039FDA"/>
                </a:solidFill>
              </a:rPr>
              <a:t>S</a:t>
            </a:r>
            <a:r>
              <a:rPr b="1" dirty="0">
                <a:solidFill>
                  <a:srgbClr val="039FDA"/>
                </a:solidFill>
              </a:rPr>
              <a:t>hould </a:t>
            </a:r>
            <a:r>
              <a:rPr lang="en-US" b="1" dirty="0">
                <a:solidFill>
                  <a:srgbClr val="039FDA"/>
                </a:solidFill>
              </a:rPr>
              <a:t>W</a:t>
            </a:r>
            <a:r>
              <a:rPr b="1" dirty="0">
                <a:solidFill>
                  <a:srgbClr val="039FDA"/>
                </a:solidFill>
              </a:rPr>
              <a:t>e </a:t>
            </a:r>
            <a:r>
              <a:rPr lang="en-US" b="1" dirty="0">
                <a:solidFill>
                  <a:srgbClr val="039FDA"/>
                </a:solidFill>
              </a:rPr>
              <a:t>S</a:t>
            </a:r>
            <a:r>
              <a:rPr b="1" dirty="0">
                <a:solidFill>
                  <a:srgbClr val="039FDA"/>
                </a:solidFill>
              </a:rPr>
              <a:t>creen for </a:t>
            </a:r>
            <a:r>
              <a:rPr lang="en-US" b="1" dirty="0">
                <a:solidFill>
                  <a:srgbClr val="039FDA"/>
                </a:solidFill>
              </a:rPr>
              <a:t>A</a:t>
            </a:r>
            <a:r>
              <a:rPr b="1" dirty="0">
                <a:solidFill>
                  <a:srgbClr val="039FDA"/>
                </a:solidFill>
              </a:rPr>
              <a:t>nxiety?</a:t>
            </a:r>
          </a:p>
        </p:txBody>
      </p:sp>
      <p:sp>
        <p:nvSpPr>
          <p:cNvPr id="480" name="High Prevalence…"/>
          <p:cNvSpPr txBox="1">
            <a:spLocks noGrp="1"/>
          </p:cNvSpPr>
          <p:nvPr>
            <p:ph idx="1"/>
          </p:nvPr>
        </p:nvSpPr>
        <p:spPr>
          <a:xfrm>
            <a:off x="509047" y="1911753"/>
            <a:ext cx="5703217" cy="4351338"/>
          </a:xfrm>
          <a:prstGeom prst="rect">
            <a:avLst/>
          </a:prstGeom>
        </p:spPr>
        <p:txBody>
          <a:bodyPr>
            <a:normAutofit/>
          </a:bodyPr>
          <a:lstStyle/>
          <a:p>
            <a:pPr>
              <a:buChar char="•"/>
            </a:pPr>
            <a:r>
              <a:rPr dirty="0"/>
              <a:t>High </a:t>
            </a:r>
            <a:r>
              <a:rPr lang="en-US" dirty="0"/>
              <a:t>p</a:t>
            </a:r>
            <a:r>
              <a:rPr dirty="0"/>
              <a:t>revalence</a:t>
            </a:r>
            <a:r>
              <a:rPr lang="en-US" dirty="0"/>
              <a:t> </a:t>
            </a:r>
          </a:p>
          <a:p>
            <a:pPr lvl="1"/>
            <a:r>
              <a:rPr lang="en-US" sz="2000" dirty="0"/>
              <a:t>Up to 20% lifetime – increasing in youth</a:t>
            </a:r>
            <a:endParaRPr sz="3600" dirty="0"/>
          </a:p>
          <a:p>
            <a:pPr>
              <a:buChar char="•"/>
            </a:pPr>
            <a:r>
              <a:rPr dirty="0"/>
              <a:t>High </a:t>
            </a:r>
            <a:r>
              <a:rPr lang="en-US" dirty="0"/>
              <a:t>m</a:t>
            </a:r>
            <a:r>
              <a:rPr dirty="0"/>
              <a:t>orbidity</a:t>
            </a:r>
          </a:p>
          <a:p>
            <a:pPr>
              <a:buChar char="•"/>
            </a:pPr>
            <a:r>
              <a:rPr dirty="0"/>
              <a:t>Highly treatable</a:t>
            </a:r>
            <a:endParaRPr lang="en-US" dirty="0"/>
          </a:p>
          <a:p>
            <a:pPr>
              <a:buFontTx/>
              <a:buChar char="•"/>
            </a:pPr>
            <a:r>
              <a:rPr lang="en-US" dirty="0"/>
              <a:t>Low detection</a:t>
            </a:r>
          </a:p>
          <a:p>
            <a:pPr lvl="1"/>
            <a:r>
              <a:rPr lang="en-US" sz="2000" dirty="0"/>
              <a:t>&lt;25% identified</a:t>
            </a:r>
          </a:p>
          <a:p>
            <a:pPr lvl="1"/>
            <a:r>
              <a:rPr lang="en-US" sz="2000" dirty="0"/>
              <a:t>As many as 50% never receive treatment</a:t>
            </a:r>
          </a:p>
          <a:p>
            <a:pPr>
              <a:buFont typeface="Arial" panose="020B0604020202020204" pitchFamily="34" charset="0"/>
              <a:buChar char="•"/>
            </a:pPr>
            <a:r>
              <a:rPr lang="en-US" dirty="0"/>
              <a:t>USPTF recommends @ 8yo</a:t>
            </a:r>
          </a:p>
          <a:p>
            <a:pPr marL="0" indent="0">
              <a:buNone/>
            </a:pPr>
            <a:endParaRPr sz="3600" dirty="0"/>
          </a:p>
        </p:txBody>
      </p:sp>
      <p:sp>
        <p:nvSpPr>
          <p:cNvPr id="481" name="Slide Number"/>
          <p:cNvSpPr txBox="1">
            <a:spLocks noGrp="1"/>
          </p:cNvSpPr>
          <p:nvPr>
            <p:ph type="sldNum" sz="quarter" idx="4294967295"/>
          </p:nvPr>
        </p:nvSpPr>
        <p:spPr>
          <a:xfrm>
            <a:off x="12017375" y="6416675"/>
            <a:ext cx="174625" cy="244475"/>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dirty="0"/>
          </a:p>
        </p:txBody>
      </p:sp>
      <p:pic>
        <p:nvPicPr>
          <p:cNvPr id="5" name="Picture 4">
            <a:extLst>
              <a:ext uri="{FF2B5EF4-FFF2-40B4-BE49-F238E27FC236}">
                <a16:creationId xmlns:a16="http://schemas.microsoft.com/office/drawing/2014/main" id="{6D3C8782-C81E-F1C7-504A-BD427C3C3845}"/>
              </a:ext>
            </a:extLst>
          </p:cNvPr>
          <p:cNvPicPr>
            <a:picLocks noChangeAspect="1"/>
          </p:cNvPicPr>
          <p:nvPr/>
        </p:nvPicPr>
        <p:blipFill>
          <a:blip r:embed="rId2"/>
          <a:stretch>
            <a:fillRect/>
          </a:stretch>
        </p:blipFill>
        <p:spPr>
          <a:xfrm rot="710999">
            <a:off x="7550861" y="1887087"/>
            <a:ext cx="3574342" cy="3542570"/>
          </a:xfrm>
          <a:prstGeom prst="rect">
            <a:avLst/>
          </a:prstGeom>
        </p:spPr>
      </p:pic>
      <p:pic>
        <p:nvPicPr>
          <p:cNvPr id="7" name="Picture 6">
            <a:extLst>
              <a:ext uri="{FF2B5EF4-FFF2-40B4-BE49-F238E27FC236}">
                <a16:creationId xmlns:a16="http://schemas.microsoft.com/office/drawing/2014/main" id="{78A650EB-1A31-62D3-4C89-4AE28A62B34D}"/>
              </a:ext>
            </a:extLst>
          </p:cNvPr>
          <p:cNvPicPr>
            <a:picLocks noChangeAspect="1"/>
          </p:cNvPicPr>
          <p:nvPr/>
        </p:nvPicPr>
        <p:blipFill>
          <a:blip r:embed="rId3"/>
          <a:stretch>
            <a:fillRect/>
          </a:stretch>
        </p:blipFill>
        <p:spPr>
          <a:xfrm rot="20486564">
            <a:off x="6118863" y="2502240"/>
            <a:ext cx="3614238" cy="2787252"/>
          </a:xfrm>
          <a:prstGeom prst="rect">
            <a:avLst/>
          </a:prstGeom>
        </p:spPr>
      </p:pic>
      <p:pic>
        <p:nvPicPr>
          <p:cNvPr id="3" name="Picture 2">
            <a:extLst>
              <a:ext uri="{FF2B5EF4-FFF2-40B4-BE49-F238E27FC236}">
                <a16:creationId xmlns:a16="http://schemas.microsoft.com/office/drawing/2014/main" id="{359A323E-9E34-A72C-111E-B5E01773CB76}"/>
              </a:ext>
            </a:extLst>
          </p:cNvPr>
          <p:cNvPicPr>
            <a:picLocks noChangeAspect="1"/>
          </p:cNvPicPr>
          <p:nvPr/>
        </p:nvPicPr>
        <p:blipFill>
          <a:blip r:embed="rId4"/>
          <a:stretch>
            <a:fillRect/>
          </a:stretch>
        </p:blipFill>
        <p:spPr>
          <a:xfrm rot="256017">
            <a:off x="7235910" y="3453324"/>
            <a:ext cx="4115514" cy="28259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79E5-AA63-7335-159C-F100FE6013AB}"/>
              </a:ext>
            </a:extLst>
          </p:cNvPr>
          <p:cNvSpPr>
            <a:spLocks noGrp="1"/>
          </p:cNvSpPr>
          <p:nvPr>
            <p:ph type="title"/>
          </p:nvPr>
        </p:nvSpPr>
        <p:spPr/>
        <p:txBody>
          <a:bodyPr>
            <a:normAutofit fontScale="90000"/>
          </a:bodyPr>
          <a:lstStyle/>
          <a:p>
            <a:pPr algn="ctr"/>
            <a:r>
              <a:rPr lang="en-US" sz="4400" b="1" dirty="0">
                <a:solidFill>
                  <a:srgbClr val="039FDA"/>
                </a:solidFill>
              </a:rPr>
              <a:t>Anxiety Ignored </a:t>
            </a:r>
            <a:r>
              <a:rPr lang="en-US" b="1" dirty="0">
                <a:solidFill>
                  <a:srgbClr val="039FDA"/>
                </a:solidFill>
              </a:rPr>
              <a:t>C</a:t>
            </a:r>
            <a:r>
              <a:rPr lang="en-US" sz="4400" b="1" dirty="0">
                <a:solidFill>
                  <a:srgbClr val="039FDA"/>
                </a:solidFill>
              </a:rPr>
              <a:t>an </a:t>
            </a:r>
            <a:r>
              <a:rPr lang="en-US" b="1" dirty="0">
                <a:solidFill>
                  <a:srgbClr val="039FDA"/>
                </a:solidFill>
              </a:rPr>
              <a:t>D</a:t>
            </a:r>
            <a:r>
              <a:rPr lang="en-US" sz="4400" b="1" dirty="0">
                <a:solidFill>
                  <a:srgbClr val="039FDA"/>
                </a:solidFill>
              </a:rPr>
              <a:t>erail </a:t>
            </a:r>
            <a:r>
              <a:rPr lang="en-US" b="1" dirty="0">
                <a:solidFill>
                  <a:srgbClr val="039FDA"/>
                </a:solidFill>
              </a:rPr>
              <a:t>D</a:t>
            </a:r>
            <a:r>
              <a:rPr lang="en-US" sz="4400" b="1" dirty="0">
                <a:solidFill>
                  <a:srgbClr val="039FDA"/>
                </a:solidFill>
              </a:rPr>
              <a:t>evelopment</a:t>
            </a:r>
          </a:p>
        </p:txBody>
      </p:sp>
      <p:sp>
        <p:nvSpPr>
          <p:cNvPr id="3" name="Text Placeholder 2">
            <a:extLst>
              <a:ext uri="{FF2B5EF4-FFF2-40B4-BE49-F238E27FC236}">
                <a16:creationId xmlns:a16="http://schemas.microsoft.com/office/drawing/2014/main" id="{2002BD80-C7E1-4025-2392-8CB4C67405BF}"/>
              </a:ext>
            </a:extLst>
          </p:cNvPr>
          <p:cNvSpPr>
            <a:spLocks noGrp="1"/>
          </p:cNvSpPr>
          <p:nvPr>
            <p:ph idx="1"/>
          </p:nvPr>
        </p:nvSpPr>
        <p:spPr>
          <a:xfrm>
            <a:off x="838200" y="1710619"/>
            <a:ext cx="10515600" cy="4351338"/>
          </a:xfrm>
        </p:spPr>
        <p:txBody>
          <a:bodyPr>
            <a:normAutofit fontScale="92500" lnSpcReduction="10000"/>
          </a:bodyPr>
          <a:lstStyle/>
          <a:p>
            <a:pPr>
              <a:buFont typeface="Arial" panose="020B0604020202020204" pitchFamily="34" charset="0"/>
              <a:buChar char="•"/>
            </a:pPr>
            <a:r>
              <a:rPr lang="en-US" dirty="0"/>
              <a:t>Family difficulties</a:t>
            </a:r>
          </a:p>
          <a:p>
            <a:pPr lvl="1">
              <a:buFont typeface="Arial" panose="020B0604020202020204" pitchFamily="34" charset="0"/>
              <a:buChar char="•"/>
            </a:pPr>
            <a:r>
              <a:rPr lang="en-US" dirty="0"/>
              <a:t>Undermines development of independence (avoidance vs. overprotection)</a:t>
            </a:r>
          </a:p>
          <a:p>
            <a:pPr lvl="1">
              <a:buFont typeface="Arial" panose="020B0604020202020204" pitchFamily="34" charset="0"/>
              <a:buChar char="•"/>
            </a:pPr>
            <a:r>
              <a:rPr lang="en-US" dirty="0"/>
              <a:t>Increased family conflict (parents, sibs) as others feel “controlled”</a:t>
            </a:r>
          </a:p>
          <a:p>
            <a:pPr>
              <a:buFont typeface="Arial" panose="020B0604020202020204" pitchFamily="34" charset="0"/>
              <a:buChar char="•"/>
            </a:pPr>
            <a:r>
              <a:rPr lang="en-US" dirty="0"/>
              <a:t>At risk for substance abuse</a:t>
            </a:r>
          </a:p>
          <a:p>
            <a:pPr>
              <a:buFont typeface="Arial" panose="020B0604020202020204" pitchFamily="34" charset="0"/>
              <a:buChar char="•"/>
            </a:pPr>
            <a:r>
              <a:rPr lang="en-US" dirty="0"/>
              <a:t>School absence</a:t>
            </a:r>
          </a:p>
          <a:p>
            <a:pPr lvl="1">
              <a:buFont typeface="Arial" panose="020B0604020202020204" pitchFamily="34" charset="0"/>
              <a:buChar char="•"/>
            </a:pPr>
            <a:r>
              <a:rPr lang="en-US" dirty="0"/>
              <a:t>Academic delays/loss</a:t>
            </a:r>
          </a:p>
          <a:p>
            <a:pPr lvl="1">
              <a:buFont typeface="Arial" panose="020B0604020202020204" pitchFamily="34" charset="0"/>
              <a:buChar char="•"/>
            </a:pPr>
            <a:r>
              <a:rPr lang="en-US" dirty="0"/>
              <a:t>Underdeveloped social-emotional skills (“muscles”)</a:t>
            </a:r>
          </a:p>
          <a:p>
            <a:pPr>
              <a:buFont typeface="Arial" panose="020B0604020202020204" pitchFamily="34" charset="0"/>
              <a:buChar char="•"/>
            </a:pPr>
            <a:r>
              <a:rPr lang="en-US" dirty="0"/>
              <a:t>Restricted range of activities</a:t>
            </a:r>
          </a:p>
          <a:p>
            <a:pPr lvl="1">
              <a:buFont typeface="Arial" panose="020B0604020202020204" pitchFamily="34" charset="0"/>
              <a:buChar char="•"/>
            </a:pPr>
            <a:r>
              <a:rPr lang="en-US" dirty="0"/>
              <a:t>Lack of development of social-emotional skills </a:t>
            </a:r>
          </a:p>
          <a:p>
            <a:pPr lvl="1">
              <a:buFont typeface="Arial" panose="020B0604020202020204" pitchFamily="34" charset="0"/>
              <a:buChar char="•"/>
            </a:pPr>
            <a:r>
              <a:rPr lang="en-US" dirty="0"/>
              <a:t>Loss/lack of development of peer relationships</a:t>
            </a:r>
          </a:p>
          <a:p>
            <a:pPr lvl="1">
              <a:buFont typeface="Arial" panose="020B0604020202020204" pitchFamily="34" charset="0"/>
              <a:buChar char="•"/>
            </a:pPr>
            <a:r>
              <a:rPr lang="en-US" dirty="0"/>
              <a:t>Decreased opportunities for pleasure and skill development</a:t>
            </a:r>
          </a:p>
          <a:p>
            <a:pPr marL="457200" lvl="1" indent="0">
              <a:buNone/>
            </a:pPr>
            <a:endParaRPr lang="en-US" dirty="0"/>
          </a:p>
        </p:txBody>
      </p:sp>
    </p:spTree>
    <p:extLst>
      <p:ext uri="{BB962C8B-B14F-4D97-AF65-F5344CB8AC3E}">
        <p14:creationId xmlns:p14="http://schemas.microsoft.com/office/powerpoint/2010/main" val="75673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Why should we screen for anxiety?"/>
          <p:cNvSpPr txBox="1">
            <a:spLocks noGrp="1"/>
          </p:cNvSpPr>
          <p:nvPr>
            <p:ph type="title"/>
          </p:nvPr>
        </p:nvSpPr>
        <p:spPr>
          <a:prstGeom prst="rect">
            <a:avLst/>
          </a:prstGeom>
        </p:spPr>
        <p:txBody>
          <a:bodyPr>
            <a:normAutofit/>
          </a:bodyPr>
          <a:lstStyle>
            <a:lvl1pPr defTabSz="713231">
              <a:defRPr sz="4835"/>
            </a:lvl1pPr>
          </a:lstStyle>
          <a:p>
            <a:pPr algn="ctr"/>
            <a:r>
              <a:rPr lang="en-US" sz="4400" b="1" dirty="0">
                <a:solidFill>
                  <a:srgbClr val="039FDA"/>
                </a:solidFill>
              </a:rPr>
              <a:t>How Does Anxiety Present</a:t>
            </a:r>
            <a:r>
              <a:rPr sz="4400" b="1" dirty="0">
                <a:solidFill>
                  <a:srgbClr val="039FDA"/>
                </a:solidFill>
              </a:rPr>
              <a:t>?</a:t>
            </a:r>
          </a:p>
        </p:txBody>
      </p:sp>
      <p:sp>
        <p:nvSpPr>
          <p:cNvPr id="2" name="TextBox 1">
            <a:extLst>
              <a:ext uri="{FF2B5EF4-FFF2-40B4-BE49-F238E27FC236}">
                <a16:creationId xmlns:a16="http://schemas.microsoft.com/office/drawing/2014/main" id="{4D418FF6-B767-81B0-D980-74BB7659A189}"/>
              </a:ext>
            </a:extLst>
          </p:cNvPr>
          <p:cNvSpPr txBox="1"/>
          <p:nvPr/>
        </p:nvSpPr>
        <p:spPr>
          <a:xfrm>
            <a:off x="875323" y="1841661"/>
            <a:ext cx="10441354"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14350" indent="-514350" algn="l">
              <a:buFont typeface="+mj-lt"/>
              <a:buAutoNum type="arabicPeriod"/>
            </a:pPr>
            <a:r>
              <a:rPr lang="en-US" sz="2400" b="1" u="sng" dirty="0">
                <a:solidFill>
                  <a:srgbClr val="039FDA"/>
                </a:solidFill>
                <a:latin typeface="Helvetica" panose="020B0604020202020204" pitchFamily="34" charset="0"/>
                <a:cs typeface="Helvetica" panose="020B0604020202020204" pitchFamily="34" charset="0"/>
              </a:rPr>
              <a:t>Emotional/Cognitive</a:t>
            </a:r>
            <a:r>
              <a:rPr lang="en-US" sz="2400" b="1" dirty="0">
                <a:solidFill>
                  <a:srgbClr val="039FDA"/>
                </a:solidFill>
                <a:latin typeface="Helvetica" panose="020B0604020202020204" pitchFamily="34" charset="0"/>
                <a:cs typeface="Helvetica" panose="020B0604020202020204" pitchFamily="34" charset="0"/>
              </a:rPr>
              <a:t>: </a:t>
            </a:r>
            <a:r>
              <a:rPr lang="en-US" sz="2400" dirty="0">
                <a:solidFill>
                  <a:srgbClr val="039FDA"/>
                </a:solidFill>
                <a:latin typeface="Helvetica" panose="020B0604020202020204" pitchFamily="34" charset="0"/>
                <a:cs typeface="Helvetica" panose="020B0604020202020204" pitchFamily="34" charset="0"/>
              </a:rPr>
              <a:t> </a:t>
            </a:r>
          </a:p>
          <a:p>
            <a:pPr lvl="2" indent="0" algn="l"/>
            <a:r>
              <a:rPr lang="en-US" sz="2400" dirty="0">
                <a:solidFill>
                  <a:srgbClr val="0070C0"/>
                </a:solidFill>
                <a:latin typeface="Helvetica" panose="020B0604020202020204" pitchFamily="34" charset="0"/>
                <a:cs typeface="Helvetica" panose="020B0604020202020204" pitchFamily="34" charset="0"/>
              </a:rPr>
              <a:t>	</a:t>
            </a:r>
            <a:r>
              <a:rPr lang="en-US" sz="2400" dirty="0">
                <a:solidFill>
                  <a:srgbClr val="341575"/>
                </a:solidFill>
                <a:latin typeface="Helvetica" panose="020B0604020202020204" pitchFamily="34" charset="0"/>
                <a:cs typeface="Helvetica" panose="020B0604020202020204" pitchFamily="34" charset="0"/>
              </a:rPr>
              <a:t>Thoughts and feelings of apprehension in anticipation of danger (internal 	or external); need for excessive reassurance</a:t>
            </a:r>
          </a:p>
          <a:p>
            <a:pPr marL="1005839" lvl="1" indent="-457200" algn="l">
              <a:buFont typeface="Arial"/>
              <a:buChar char="•"/>
            </a:pPr>
            <a:r>
              <a:rPr lang="en-US" sz="2400" i="1" dirty="0">
                <a:solidFill>
                  <a:srgbClr val="039FDA"/>
                </a:solidFill>
                <a:latin typeface="Helvetica" panose="020B0604020202020204" pitchFamily="34" charset="0"/>
                <a:cs typeface="Helvetica" panose="020B0604020202020204" pitchFamily="34" charset="0"/>
              </a:rPr>
              <a:t>Commonly experienced as “worry” or “nervousness” but some kids don’t have words for and/or don’t recognize </a:t>
            </a:r>
          </a:p>
          <a:p>
            <a:pPr marL="457200" indent="-457200" algn="l">
              <a:buAutoNum type="arabicPeriod" startAt="2"/>
            </a:pPr>
            <a:r>
              <a:rPr lang="en-US" sz="2400" b="1" u="sng" dirty="0">
                <a:solidFill>
                  <a:srgbClr val="039FDA"/>
                </a:solidFill>
                <a:latin typeface="Helvetica" panose="020B0604020202020204" pitchFamily="34" charset="0"/>
                <a:cs typeface="Helvetica" panose="020B0604020202020204" pitchFamily="34" charset="0"/>
              </a:rPr>
              <a:t>Behavioral:</a:t>
            </a:r>
            <a:r>
              <a:rPr lang="en-US" sz="2400" b="1" dirty="0">
                <a:solidFill>
                  <a:srgbClr val="039FDA"/>
                </a:solidFill>
                <a:latin typeface="Helvetica" panose="020B0604020202020204" pitchFamily="34" charset="0"/>
                <a:cs typeface="Helvetica" panose="020B0604020202020204" pitchFamily="34" charset="0"/>
              </a:rPr>
              <a:t>  </a:t>
            </a:r>
          </a:p>
          <a:p>
            <a:pPr lvl="1" indent="0" algn="l"/>
            <a:r>
              <a:rPr lang="en-US" sz="2400" b="1" dirty="0">
                <a:solidFill>
                  <a:srgbClr val="0070C0"/>
                </a:solidFill>
                <a:latin typeface="Helvetica" panose="020B0604020202020204" pitchFamily="34" charset="0"/>
                <a:cs typeface="Helvetica" panose="020B0604020202020204" pitchFamily="34" charset="0"/>
              </a:rPr>
              <a:t>	</a:t>
            </a:r>
            <a:r>
              <a:rPr lang="en-US" sz="2400" b="1" dirty="0">
                <a:solidFill>
                  <a:srgbClr val="341575"/>
                </a:solidFill>
                <a:latin typeface="Helvetica" panose="020B0604020202020204" pitchFamily="34" charset="0"/>
                <a:cs typeface="Helvetica" panose="020B0604020202020204" pitchFamily="34" charset="0"/>
              </a:rPr>
              <a:t>Avoidance</a:t>
            </a:r>
            <a:r>
              <a:rPr lang="en-US" sz="2400" dirty="0">
                <a:solidFill>
                  <a:srgbClr val="341575"/>
                </a:solidFill>
                <a:latin typeface="Helvetica" panose="020B0604020202020204" pitchFamily="34" charset="0"/>
                <a:cs typeface="Helvetica" panose="020B0604020202020204" pitchFamily="34" charset="0"/>
              </a:rPr>
              <a:t>, absence, tantrums, aggression</a:t>
            </a:r>
            <a:endParaRPr lang="en-US" sz="2400" b="1" dirty="0">
              <a:solidFill>
                <a:srgbClr val="341575"/>
              </a:solidFill>
              <a:latin typeface="Helvetica" panose="020B0604020202020204" pitchFamily="34" charset="0"/>
              <a:cs typeface="Helvetica" panose="020B0604020202020204" pitchFamily="34" charset="0"/>
            </a:endParaRPr>
          </a:p>
          <a:p>
            <a:pPr marL="457200" indent="-457200" algn="l">
              <a:buAutoNum type="arabicPeriod" startAt="3"/>
            </a:pPr>
            <a:r>
              <a:rPr lang="en-US" sz="2400" b="1" u="sng" dirty="0">
                <a:solidFill>
                  <a:srgbClr val="039FDA"/>
                </a:solidFill>
                <a:latin typeface="Helvetica" panose="020B0604020202020204" pitchFamily="34" charset="0"/>
                <a:cs typeface="Helvetica" panose="020B0604020202020204" pitchFamily="34" charset="0"/>
              </a:rPr>
              <a:t>Physical symptoms</a:t>
            </a:r>
            <a:r>
              <a:rPr lang="en-US" sz="2400" b="1" dirty="0">
                <a:solidFill>
                  <a:srgbClr val="039FDA"/>
                </a:solidFill>
                <a:latin typeface="Helvetica" panose="020B0604020202020204" pitchFamily="34" charset="0"/>
                <a:cs typeface="Helvetica" panose="020B0604020202020204" pitchFamily="34" charset="0"/>
              </a:rPr>
              <a:t>:</a:t>
            </a:r>
            <a:r>
              <a:rPr lang="en-US" sz="2400" dirty="0">
                <a:solidFill>
                  <a:srgbClr val="039FDA"/>
                </a:solidFill>
                <a:latin typeface="Helvetica" panose="020B0604020202020204" pitchFamily="34" charset="0"/>
                <a:cs typeface="Helvetica" panose="020B0604020202020204" pitchFamily="34" charset="0"/>
              </a:rPr>
              <a:t> </a:t>
            </a:r>
          </a:p>
          <a:p>
            <a:pPr lvl="1" indent="0" algn="l"/>
            <a:r>
              <a:rPr lang="en-US" sz="2400" dirty="0">
                <a:solidFill>
                  <a:srgbClr val="341575"/>
                </a:solidFill>
                <a:latin typeface="Helvetica" panose="020B0604020202020204" pitchFamily="34" charset="0"/>
                <a:cs typeface="Helvetica" panose="020B0604020202020204" pitchFamily="34" charset="0"/>
              </a:rPr>
              <a:t>	Headaches, stomach aches, difficulty breathing, swallowing (often 	without insight)</a:t>
            </a:r>
          </a:p>
          <a:p>
            <a:pPr algn="l"/>
            <a:r>
              <a:rPr lang="en-US" sz="2400" b="1" dirty="0">
                <a:solidFill>
                  <a:srgbClr val="039FDA"/>
                </a:solidFill>
                <a:latin typeface="Helvetica" panose="020B0604020202020204" pitchFamily="34" charset="0"/>
                <a:cs typeface="Helvetica" panose="020B0604020202020204" pitchFamily="34" charset="0"/>
              </a:rPr>
              <a:t>4.  </a:t>
            </a:r>
            <a:r>
              <a:rPr lang="en-US" sz="2400" b="1" u="sng" dirty="0">
                <a:solidFill>
                  <a:srgbClr val="039FDA"/>
                </a:solidFill>
                <a:latin typeface="Helvetica" panose="020B0604020202020204" pitchFamily="34" charset="0"/>
                <a:cs typeface="Helvetica" panose="020B0604020202020204" pitchFamily="34" charset="0"/>
              </a:rPr>
              <a:t>Sleep disturbance</a:t>
            </a:r>
          </a:p>
        </p:txBody>
      </p:sp>
    </p:spTree>
    <p:extLst>
      <p:ext uri="{BB962C8B-B14F-4D97-AF65-F5344CB8AC3E}">
        <p14:creationId xmlns:p14="http://schemas.microsoft.com/office/powerpoint/2010/main" val="158049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37" y="4095424"/>
            <a:ext cx="2253792" cy="709919"/>
          </a:xfrm>
        </p:spPr>
        <p:txBody>
          <a:bodyPr>
            <a:normAutofit fontScale="90000"/>
          </a:bodyPr>
          <a:lstStyle/>
          <a:p>
            <a:pPr algn="ctr"/>
            <a:r>
              <a:rPr lang="en-US" sz="4800" b="1" dirty="0">
                <a:solidFill>
                  <a:srgbClr val="039FDA"/>
                </a:solidFill>
              </a:rPr>
              <a:t>Emily </a:t>
            </a:r>
          </a:p>
        </p:txBody>
      </p:sp>
      <p:sp>
        <p:nvSpPr>
          <p:cNvPr id="3" name="Content Placeholder 2"/>
          <p:cNvSpPr>
            <a:spLocks noGrp="1"/>
          </p:cNvSpPr>
          <p:nvPr>
            <p:ph idx="1"/>
          </p:nvPr>
        </p:nvSpPr>
        <p:spPr>
          <a:xfrm>
            <a:off x="3365369" y="688157"/>
            <a:ext cx="8305015" cy="5627802"/>
          </a:xfrm>
        </p:spPr>
        <p:txBody>
          <a:bodyPr>
            <a:noAutofit/>
          </a:bodyPr>
          <a:lstStyle/>
          <a:p>
            <a:pPr marL="457200" indent="-457200">
              <a:buFont typeface="Arial"/>
              <a:buChar char="•"/>
            </a:pPr>
            <a:r>
              <a:rPr lang="en-US" sz="1700" dirty="0"/>
              <a:t>8 </a:t>
            </a:r>
            <a:r>
              <a:rPr lang="en-US" sz="1700" dirty="0" err="1"/>
              <a:t>yo</a:t>
            </a:r>
            <a:r>
              <a:rPr lang="en-US" sz="1700" dirty="0"/>
              <a:t> girl who is brought in because of stomach aches</a:t>
            </a:r>
          </a:p>
          <a:p>
            <a:pPr marL="457200" indent="-457200">
              <a:buFont typeface="Arial"/>
              <a:buChar char="•"/>
            </a:pPr>
            <a:r>
              <a:rPr lang="en-US" sz="1700" dirty="0"/>
              <a:t>Evaluated by GI and no medical condition identified</a:t>
            </a:r>
          </a:p>
          <a:p>
            <a:pPr marL="457200" indent="-457200">
              <a:buFont typeface="Arial"/>
              <a:buChar char="•"/>
            </a:pPr>
            <a:r>
              <a:rPr lang="en-US" sz="1700" dirty="0"/>
              <a:t>Difficulties getting her to school since kindergarten</a:t>
            </a:r>
          </a:p>
          <a:p>
            <a:pPr marL="1005839" lvl="1" indent="-457200">
              <a:buFont typeface="Arial"/>
              <a:buChar char="•"/>
            </a:pPr>
            <a:r>
              <a:rPr lang="en-US" sz="1700" dirty="0"/>
              <a:t>Crying at drop off, clingy to parent</a:t>
            </a:r>
          </a:p>
          <a:p>
            <a:pPr marL="457200" indent="-457200">
              <a:buFont typeface="Arial"/>
              <a:buChar char="•"/>
            </a:pPr>
            <a:r>
              <a:rPr lang="en-US" sz="1700" dirty="0"/>
              <a:t>In 2</a:t>
            </a:r>
            <a:r>
              <a:rPr lang="en-US" sz="1700" baseline="30000" dirty="0"/>
              <a:t>nd</a:t>
            </a:r>
            <a:r>
              <a:rPr lang="en-US" sz="1700" dirty="0"/>
              <a:t> grade missed 10 days of school</a:t>
            </a:r>
          </a:p>
          <a:p>
            <a:pPr marL="457200" indent="-457200">
              <a:buFont typeface="Arial"/>
              <a:buChar char="•"/>
            </a:pPr>
            <a:r>
              <a:rPr lang="en-US" sz="1700" dirty="0"/>
              <a:t>Now in 3</a:t>
            </a:r>
            <a:r>
              <a:rPr lang="en-US" sz="1700" baseline="30000" dirty="0"/>
              <a:t>rd</a:t>
            </a:r>
            <a:r>
              <a:rPr lang="en-US" sz="1700" dirty="0"/>
              <a:t> grade, has missed 20 days of school to date</a:t>
            </a:r>
          </a:p>
          <a:p>
            <a:pPr marL="1005839" lvl="1" indent="-457200">
              <a:buFont typeface="Arial"/>
              <a:buChar char="•"/>
            </a:pPr>
            <a:r>
              <a:rPr lang="en-US" sz="1700" dirty="0"/>
              <a:t>Even when she gets to school, she goes to nurse often with stomach aches, sometimes the only resolution is mother picking her up early</a:t>
            </a:r>
          </a:p>
          <a:p>
            <a:pPr marL="457200" indent="-457200">
              <a:buFont typeface="Arial"/>
              <a:buChar char="•"/>
            </a:pPr>
            <a:r>
              <a:rPr lang="en-US" sz="1700" dirty="0"/>
              <a:t>No academic issues</a:t>
            </a:r>
          </a:p>
          <a:p>
            <a:pPr marL="457200" indent="-457200">
              <a:buFont typeface="Arial"/>
              <a:buChar char="•"/>
            </a:pPr>
            <a:r>
              <a:rPr lang="en-US" sz="1700" dirty="0"/>
              <a:t>If mom unable to pick her up Emily calls frequently to “check in” and make sure that “nothing bad happened”</a:t>
            </a:r>
          </a:p>
          <a:p>
            <a:pPr marL="457200" indent="-457200">
              <a:buFont typeface="Arial"/>
              <a:buChar char="•"/>
            </a:pPr>
            <a:r>
              <a:rPr lang="en-US" sz="1700" dirty="0"/>
              <a:t>At home she appears comfortable, pleasant, watches TV</a:t>
            </a:r>
          </a:p>
          <a:p>
            <a:pPr marL="457200" indent="-457200">
              <a:buFont typeface="Arial"/>
              <a:buChar char="•"/>
            </a:pPr>
            <a:r>
              <a:rPr lang="en-US" sz="1700" dirty="0"/>
              <a:t>Maintains friendships with small group of girls she has know since pre-K</a:t>
            </a:r>
          </a:p>
          <a:p>
            <a:pPr marL="1005839" lvl="1" indent="-457200">
              <a:buFont typeface="Arial"/>
              <a:buChar char="•"/>
            </a:pPr>
            <a:r>
              <a:rPr lang="en-US" sz="1700" dirty="0"/>
              <a:t>Does not enjoy play dates or want sleepovers at friend’s homes</a:t>
            </a:r>
          </a:p>
          <a:p>
            <a:pPr marL="457200" indent="-457200">
              <a:buFont typeface="Arial"/>
              <a:buChar char="•"/>
            </a:pPr>
            <a:r>
              <a:rPr lang="en-US" sz="1700" dirty="0"/>
              <a:t>During office visit, she is quiet, but smiles easily</a:t>
            </a:r>
          </a:p>
          <a:p>
            <a:pPr marL="457200" indent="-457200">
              <a:buFont typeface="Arial"/>
              <a:buChar char="•"/>
            </a:pPr>
            <a:r>
              <a:rPr lang="en-US" sz="1700" dirty="0"/>
              <a:t>PE is unremarkable</a:t>
            </a:r>
          </a:p>
          <a:p>
            <a:pPr marL="457200" indent="-457200">
              <a:buFont typeface="Arial"/>
              <a:buChar char="•"/>
            </a:pPr>
            <a:r>
              <a:rPr lang="en-US" sz="1700" dirty="0"/>
              <a:t>No known trauma/loss</a:t>
            </a:r>
          </a:p>
        </p:txBody>
      </p:sp>
      <p:pic>
        <p:nvPicPr>
          <p:cNvPr id="1026" name="Picture 2" descr="Image result for Anxious Girl Cartoon">
            <a:extLst>
              <a:ext uri="{FF2B5EF4-FFF2-40B4-BE49-F238E27FC236}">
                <a16:creationId xmlns:a16="http://schemas.microsoft.com/office/drawing/2014/main" id="{7C0C076C-1F58-5782-2DE1-67FC154A4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83"/>
          <a:stretch/>
        </p:blipFill>
        <p:spPr bwMode="auto">
          <a:xfrm>
            <a:off x="416469" y="1615100"/>
            <a:ext cx="2047328" cy="224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4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a:bodyPr>
          <a:lstStyle/>
          <a:p>
            <a:pPr algn="ctr"/>
            <a:r>
              <a:rPr lang="en-US" sz="4400" b="1" dirty="0">
                <a:solidFill>
                  <a:srgbClr val="039FDA"/>
                </a:solidFill>
              </a:rPr>
              <a:t>Assessment</a:t>
            </a:r>
          </a:p>
        </p:txBody>
      </p:sp>
      <p:sp>
        <p:nvSpPr>
          <p:cNvPr id="22530" name="Content Placeholder 2"/>
          <p:cNvSpPr>
            <a:spLocks noGrp="1"/>
          </p:cNvSpPr>
          <p:nvPr>
            <p:ph idx="1"/>
          </p:nvPr>
        </p:nvSpPr>
        <p:spPr>
          <a:xfrm>
            <a:off x="1668544" y="1619697"/>
            <a:ext cx="9068586" cy="4351338"/>
          </a:xfrm>
        </p:spPr>
        <p:txBody>
          <a:bodyPr>
            <a:normAutofit fontScale="77500" lnSpcReduction="20000"/>
          </a:bodyPr>
          <a:lstStyle/>
          <a:p>
            <a:pPr>
              <a:lnSpc>
                <a:spcPct val="90000"/>
              </a:lnSpc>
              <a:buFont typeface="Arial" panose="020B0604020202020204" pitchFamily="34" charset="0"/>
              <a:buChar char="•"/>
            </a:pPr>
            <a:r>
              <a:rPr lang="en-US" dirty="0">
                <a:latin typeface="Helvetica" panose="020B0604020202020204" pitchFamily="34" charset="0"/>
              </a:rPr>
              <a:t>Interview child/adolescent alone</a:t>
            </a:r>
          </a:p>
          <a:p>
            <a:pPr>
              <a:lnSpc>
                <a:spcPct val="90000"/>
              </a:lnSpc>
              <a:buFont typeface="Arial" panose="020B0604020202020204" pitchFamily="34" charset="0"/>
              <a:buChar char="•"/>
            </a:pPr>
            <a:r>
              <a:rPr lang="en-US" dirty="0">
                <a:latin typeface="Helvetica" panose="020B0604020202020204" pitchFamily="34" charset="0"/>
              </a:rPr>
              <a:t>Interview parent(s) with/without child as indicated</a:t>
            </a:r>
          </a:p>
          <a:p>
            <a:pPr>
              <a:lnSpc>
                <a:spcPct val="90000"/>
              </a:lnSpc>
              <a:buFont typeface="Arial" panose="020B0604020202020204" pitchFamily="34" charset="0"/>
              <a:buChar char="•"/>
            </a:pPr>
            <a:r>
              <a:rPr lang="en-US" b="1" dirty="0">
                <a:latin typeface="Helvetica" panose="020B0604020202020204" pitchFamily="34" charset="0"/>
              </a:rPr>
              <a:t>Use validated screening tools</a:t>
            </a:r>
            <a:r>
              <a:rPr lang="en-US" dirty="0">
                <a:latin typeface="Helvetica" panose="020B0604020202020204" pitchFamily="34" charset="0"/>
              </a:rPr>
              <a:t> – i.e. SCARED</a:t>
            </a:r>
          </a:p>
          <a:p>
            <a:pPr>
              <a:lnSpc>
                <a:spcPct val="90000"/>
              </a:lnSpc>
              <a:buFont typeface="Arial" panose="020B0604020202020204" pitchFamily="34" charset="0"/>
              <a:buChar char="•"/>
            </a:pPr>
            <a:r>
              <a:rPr lang="en-US" dirty="0">
                <a:latin typeface="Helvetica" panose="020B0604020202020204" pitchFamily="34" charset="0"/>
              </a:rPr>
              <a:t>Assess for any acute stressors (trauma, loss, moved, etc.)</a:t>
            </a:r>
          </a:p>
          <a:p>
            <a:pPr>
              <a:lnSpc>
                <a:spcPct val="90000"/>
              </a:lnSpc>
              <a:buFont typeface="Arial" panose="020B0604020202020204" pitchFamily="34" charset="0"/>
              <a:buChar char="•"/>
            </a:pPr>
            <a:r>
              <a:rPr lang="en-US" dirty="0">
                <a:latin typeface="Helvetica" panose="020B0604020202020204" pitchFamily="34" charset="0"/>
              </a:rPr>
              <a:t>Consider known developmental history</a:t>
            </a:r>
          </a:p>
          <a:p>
            <a:pPr>
              <a:lnSpc>
                <a:spcPct val="90000"/>
              </a:lnSpc>
              <a:buFont typeface="Arial" panose="020B0604020202020204" pitchFamily="34" charset="0"/>
              <a:buChar char="•"/>
            </a:pPr>
            <a:r>
              <a:rPr lang="en-US" dirty="0">
                <a:latin typeface="Helvetica" panose="020B0604020202020204" pitchFamily="34" charset="0"/>
              </a:rPr>
              <a:t>Consider other psychiatric causes</a:t>
            </a:r>
          </a:p>
          <a:p>
            <a:pPr>
              <a:lnSpc>
                <a:spcPct val="90000"/>
              </a:lnSpc>
              <a:buFont typeface="Arial" panose="020B0604020202020204" pitchFamily="34" charset="0"/>
              <a:buChar char="•"/>
            </a:pPr>
            <a:r>
              <a:rPr lang="en-US" dirty="0">
                <a:latin typeface="Helvetica" panose="020B0604020202020204" pitchFamily="34" charset="0"/>
              </a:rPr>
              <a:t>Targeted PE</a:t>
            </a:r>
          </a:p>
          <a:p>
            <a:pPr lvl="1">
              <a:buFont typeface="Arial" panose="020B0604020202020204" pitchFamily="34" charset="0"/>
              <a:buChar char="•"/>
            </a:pPr>
            <a:r>
              <a:rPr lang="en-US" dirty="0">
                <a:latin typeface="Helvetica" panose="020B0604020202020204" pitchFamily="34" charset="0"/>
              </a:rPr>
              <a:t>Guided by somatic complaints</a:t>
            </a:r>
          </a:p>
          <a:p>
            <a:pPr>
              <a:lnSpc>
                <a:spcPct val="90000"/>
              </a:lnSpc>
              <a:buFont typeface="Arial" panose="020B0604020202020204" pitchFamily="34" charset="0"/>
              <a:buChar char="•"/>
            </a:pPr>
            <a:r>
              <a:rPr lang="en-US" dirty="0">
                <a:latin typeface="Helvetica" panose="020B0604020202020204" pitchFamily="34" charset="0"/>
              </a:rPr>
              <a:t>Work up and rule out medical causes/related issues as indicated</a:t>
            </a:r>
            <a:endParaRPr lang="en-US" sz="2300" dirty="0">
              <a:latin typeface="Helvetica" panose="020B0604020202020204" pitchFamily="34" charset="0"/>
            </a:endParaRPr>
          </a:p>
          <a:p>
            <a:pPr lvl="1">
              <a:buFont typeface="Arial" panose="020B0604020202020204" pitchFamily="34" charset="0"/>
              <a:buChar char="•"/>
            </a:pPr>
            <a:r>
              <a:rPr lang="en-US" sz="2100" dirty="0">
                <a:latin typeface="Helvetica" panose="020B0604020202020204" pitchFamily="34" charset="0"/>
              </a:rPr>
              <a:t>Thyroid dysfunction</a:t>
            </a:r>
          </a:p>
          <a:p>
            <a:pPr lvl="1">
              <a:buFont typeface="Arial" panose="020B0604020202020204" pitchFamily="34" charset="0"/>
              <a:buChar char="•"/>
            </a:pPr>
            <a:r>
              <a:rPr lang="en-US" sz="2100" dirty="0">
                <a:latin typeface="Helvetica" panose="020B0604020202020204" pitchFamily="34" charset="0"/>
              </a:rPr>
              <a:t>Inflammatory bowl</a:t>
            </a:r>
          </a:p>
          <a:p>
            <a:pPr lvl="1">
              <a:buFont typeface="Arial" panose="020B0604020202020204" pitchFamily="34" charset="0"/>
              <a:buChar char="•"/>
            </a:pPr>
            <a:r>
              <a:rPr lang="en-US" sz="2100" dirty="0">
                <a:latin typeface="Helvetica" panose="020B0604020202020204" pitchFamily="34" charset="0"/>
              </a:rPr>
              <a:t>Asthma</a:t>
            </a:r>
          </a:p>
          <a:p>
            <a:pPr lvl="1">
              <a:buFont typeface="Arial" panose="020B0604020202020204" pitchFamily="34" charset="0"/>
              <a:buChar char="•"/>
            </a:pPr>
            <a:r>
              <a:rPr lang="en-US" sz="2100" dirty="0">
                <a:latin typeface="Helvetica" panose="020B0604020202020204" pitchFamily="34" charset="0"/>
              </a:rPr>
              <a:t>Migraine</a:t>
            </a:r>
          </a:p>
          <a:p>
            <a:pPr marL="0" indent="0">
              <a:buNone/>
            </a:pPr>
            <a:endParaRPr lang="en-US" sz="2400" dirty="0">
              <a:latin typeface="Helvetica" panose="020B0604020202020204" pitchFamily="34" charset="0"/>
            </a:endParaRPr>
          </a:p>
        </p:txBody>
      </p:sp>
      <p:sp>
        <p:nvSpPr>
          <p:cNvPr id="2" name="TextBox 1">
            <a:extLst>
              <a:ext uri="{FF2B5EF4-FFF2-40B4-BE49-F238E27FC236}">
                <a16:creationId xmlns:a16="http://schemas.microsoft.com/office/drawing/2014/main" id="{A9103355-7D10-56C5-0465-A2B04C3D734B}"/>
              </a:ext>
            </a:extLst>
          </p:cNvPr>
          <p:cNvSpPr txBox="1"/>
          <p:nvPr/>
        </p:nvSpPr>
        <p:spPr>
          <a:xfrm>
            <a:off x="5436324" y="5216278"/>
            <a:ext cx="3380154" cy="923328"/>
          </a:xfrm>
          <a:prstGeom prst="rect">
            <a:avLst/>
          </a:prstGeom>
          <a:noFill/>
          <a:ln w="12700" cap="flat">
            <a:solidFill>
              <a:srgbClr val="341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800" i="1" dirty="0">
                <a:latin typeface="Helvetica" panose="020B0604020202020204" pitchFamily="34" charset="0"/>
              </a:rPr>
              <a:t>Note: physical health causes rarely present with anxiety in isolation</a:t>
            </a:r>
            <a:endParaRPr kumimoji="0" lang="en-US" sz="1800" b="0" i="1" strike="noStrike" cap="none" spc="0" normalizeH="0" baseline="0" dirty="0">
              <a:ln>
                <a:noFill/>
              </a:ln>
              <a:solidFill>
                <a:srgbClr val="391378"/>
              </a:solidFill>
              <a:effectLst/>
              <a:uFillTx/>
              <a:latin typeface="+mj-lt"/>
              <a:ea typeface="+mj-ea"/>
              <a:cs typeface="+mj-cs"/>
              <a:sym typeface="Helvetica"/>
            </a:endParaRPr>
          </a:p>
        </p:txBody>
      </p:sp>
    </p:spTree>
    <p:extLst>
      <p:ext uri="{BB962C8B-B14F-4D97-AF65-F5344CB8AC3E}">
        <p14:creationId xmlns:p14="http://schemas.microsoft.com/office/powerpoint/2010/main" val="183827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66A3-7850-389D-2280-2630DF6F2FBE}"/>
              </a:ext>
            </a:extLst>
          </p:cNvPr>
          <p:cNvSpPr>
            <a:spLocks noGrp="1"/>
          </p:cNvSpPr>
          <p:nvPr>
            <p:ph type="title"/>
          </p:nvPr>
        </p:nvSpPr>
        <p:spPr>
          <a:xfrm>
            <a:off x="490194" y="626357"/>
            <a:ext cx="6089715" cy="709919"/>
          </a:xfrm>
        </p:spPr>
        <p:txBody>
          <a:bodyPr>
            <a:noAutofit/>
          </a:bodyPr>
          <a:lstStyle/>
          <a:p>
            <a:pPr algn="ctr"/>
            <a:r>
              <a:rPr lang="en-US" sz="4400" b="1" dirty="0">
                <a:solidFill>
                  <a:srgbClr val="039FDA"/>
                </a:solidFill>
              </a:rPr>
              <a:t>Screening</a:t>
            </a:r>
          </a:p>
        </p:txBody>
      </p:sp>
      <p:sp>
        <p:nvSpPr>
          <p:cNvPr id="3" name="Text Placeholder 2">
            <a:extLst>
              <a:ext uri="{FF2B5EF4-FFF2-40B4-BE49-F238E27FC236}">
                <a16:creationId xmlns:a16="http://schemas.microsoft.com/office/drawing/2014/main" id="{72082092-0F87-17AA-6629-D85ED08B1DD2}"/>
              </a:ext>
            </a:extLst>
          </p:cNvPr>
          <p:cNvSpPr>
            <a:spLocks noGrp="1"/>
          </p:cNvSpPr>
          <p:nvPr>
            <p:ph idx="1"/>
          </p:nvPr>
        </p:nvSpPr>
        <p:spPr>
          <a:xfrm>
            <a:off x="593889" y="1462018"/>
            <a:ext cx="5882325" cy="4655974"/>
          </a:xfrm>
        </p:spPr>
        <p:txBody>
          <a:bodyPr>
            <a:normAutofit fontScale="62500" lnSpcReduction="20000"/>
          </a:bodyPr>
          <a:lstStyle/>
          <a:p>
            <a:pPr>
              <a:lnSpc>
                <a:spcPct val="120000"/>
              </a:lnSpc>
              <a:buFont typeface="Arial" panose="020B0604020202020204" pitchFamily="34" charset="0"/>
              <a:buChar char="•"/>
            </a:pPr>
            <a:r>
              <a:rPr lang="en-US" sz="3200" b="1" dirty="0">
                <a:latin typeface="Helvetica" panose="020B0604020202020204" pitchFamily="34" charset="0"/>
              </a:rPr>
              <a:t>Pediatric Symptom Checklist (PSC):</a:t>
            </a:r>
            <a:r>
              <a:rPr lang="en-US" sz="3200" dirty="0">
                <a:latin typeface="Helvetica" panose="020B0604020202020204" pitchFamily="34" charset="0"/>
              </a:rPr>
              <a:t> Broad universal screener assessing 3 domains - attention, externalizing and internalizing  </a:t>
            </a:r>
          </a:p>
          <a:p>
            <a:pPr>
              <a:lnSpc>
                <a:spcPct val="120000"/>
              </a:lnSpc>
              <a:buFont typeface="Arial" panose="020B0604020202020204" pitchFamily="34" charset="0"/>
              <a:buChar char="•"/>
            </a:pPr>
            <a:r>
              <a:rPr lang="en-US" sz="3200" b="1" dirty="0">
                <a:latin typeface="Helvetica" panose="020B0604020202020204" pitchFamily="34" charset="0"/>
              </a:rPr>
              <a:t>GAD-7: </a:t>
            </a:r>
            <a:r>
              <a:rPr lang="en-US" sz="3200" dirty="0">
                <a:latin typeface="Helvetica" panose="020B0604020202020204" pitchFamily="34" charset="0"/>
              </a:rPr>
              <a:t>13+, anxiety specific, youth self report; 0-21 scores</a:t>
            </a:r>
          </a:p>
          <a:p>
            <a:pPr lvl="1">
              <a:lnSpc>
                <a:spcPct val="120000"/>
              </a:lnSpc>
              <a:buFont typeface="Arial" panose="020B0604020202020204" pitchFamily="34" charset="0"/>
              <a:buChar char="•"/>
            </a:pPr>
            <a:r>
              <a:rPr lang="en-US" sz="3200" dirty="0">
                <a:effectLst/>
                <a:latin typeface="Helvetica" pitchFamily="2" charset="0"/>
              </a:rPr>
              <a:t>5-9 mild anxiety</a:t>
            </a:r>
          </a:p>
          <a:p>
            <a:pPr lvl="1">
              <a:lnSpc>
                <a:spcPct val="120000"/>
              </a:lnSpc>
              <a:buFont typeface="Arial" panose="020B0604020202020204" pitchFamily="34" charset="0"/>
              <a:buChar char="•"/>
            </a:pPr>
            <a:r>
              <a:rPr lang="en-US" sz="3200" dirty="0">
                <a:effectLst/>
                <a:latin typeface="Helvetica" pitchFamily="2" charset="0"/>
              </a:rPr>
              <a:t>10-14 moderate anxiety</a:t>
            </a:r>
          </a:p>
          <a:p>
            <a:pPr lvl="1">
              <a:lnSpc>
                <a:spcPct val="120000"/>
              </a:lnSpc>
              <a:buFont typeface="Arial" panose="020B0604020202020204" pitchFamily="34" charset="0"/>
              <a:buChar char="•"/>
            </a:pPr>
            <a:r>
              <a:rPr lang="en-US" sz="3200" dirty="0">
                <a:effectLst/>
                <a:latin typeface="Helvetica" pitchFamily="2" charset="0"/>
              </a:rPr>
              <a:t>15-21 severe anxiety </a:t>
            </a:r>
            <a:endParaRPr lang="en-US" sz="3200" dirty="0">
              <a:latin typeface="Helvetica" panose="020B0604020202020204" pitchFamily="34" charset="0"/>
            </a:endParaRPr>
          </a:p>
          <a:p>
            <a:pPr>
              <a:lnSpc>
                <a:spcPct val="120000"/>
              </a:lnSpc>
              <a:buFont typeface="Arial" panose="020B0604020202020204" pitchFamily="34" charset="0"/>
              <a:buChar char="•"/>
            </a:pPr>
            <a:r>
              <a:rPr lang="en-US" sz="3200" b="1" dirty="0">
                <a:latin typeface="Helvetica" panose="020B0604020202020204" pitchFamily="34" charset="0"/>
              </a:rPr>
              <a:t>SCARED:</a:t>
            </a:r>
            <a:r>
              <a:rPr lang="en-US" sz="3200" dirty="0">
                <a:latin typeface="Helvetica" panose="020B0604020202020204" pitchFamily="34" charset="0"/>
              </a:rPr>
              <a:t>  8y+, anxiety specific, parent and self report measures  </a:t>
            </a:r>
          </a:p>
          <a:p>
            <a:pPr lvl="1">
              <a:lnSpc>
                <a:spcPct val="120000"/>
              </a:lnSpc>
              <a:buFont typeface="Arial" panose="020B0604020202020204" pitchFamily="34" charset="0"/>
              <a:buChar char="•"/>
            </a:pPr>
            <a:r>
              <a:rPr lang="en-US" sz="3200" u="sng" dirty="0">
                <a:latin typeface="Helvetica" panose="020B0604020202020204" pitchFamily="34" charset="0"/>
              </a:rPr>
              <a:t>&gt;</a:t>
            </a:r>
            <a:r>
              <a:rPr lang="en-US" sz="3200" dirty="0">
                <a:latin typeface="Helvetica" panose="020B0604020202020204" pitchFamily="34" charset="0"/>
              </a:rPr>
              <a:t>25 is positive screen</a:t>
            </a:r>
          </a:p>
          <a:p>
            <a:pPr lvl="1">
              <a:lnSpc>
                <a:spcPct val="120000"/>
              </a:lnSpc>
              <a:buFont typeface="Arial" panose="020B0604020202020204" pitchFamily="34" charset="0"/>
              <a:buChar char="•"/>
            </a:pPr>
            <a:r>
              <a:rPr lang="en-US" sz="3200" u="sng" dirty="0">
                <a:latin typeface="Helvetica" panose="020B0604020202020204" pitchFamily="34" charset="0"/>
              </a:rPr>
              <a:t>&gt;</a:t>
            </a:r>
            <a:r>
              <a:rPr lang="en-US" sz="3200" dirty="0">
                <a:latin typeface="Helvetica" panose="020B0604020202020204" pitchFamily="34" charset="0"/>
              </a:rPr>
              <a:t>30 almost always reflects an anxiety disorder</a:t>
            </a:r>
            <a:endParaRPr lang="en-US" dirty="0"/>
          </a:p>
        </p:txBody>
      </p:sp>
      <p:pic>
        <p:nvPicPr>
          <p:cNvPr id="4" name="Picture 3">
            <a:extLst>
              <a:ext uri="{FF2B5EF4-FFF2-40B4-BE49-F238E27FC236}">
                <a16:creationId xmlns:a16="http://schemas.microsoft.com/office/drawing/2014/main" id="{496DA155-778D-CAD4-2868-BC9D46922033}"/>
              </a:ext>
            </a:extLst>
          </p:cNvPr>
          <p:cNvPicPr>
            <a:picLocks noChangeAspect="1"/>
          </p:cNvPicPr>
          <p:nvPr/>
        </p:nvPicPr>
        <p:blipFill>
          <a:blip r:embed="rId2"/>
          <a:stretch>
            <a:fillRect/>
          </a:stretch>
        </p:blipFill>
        <p:spPr>
          <a:xfrm>
            <a:off x="9062338" y="840985"/>
            <a:ext cx="2715286" cy="2309841"/>
          </a:xfrm>
          <a:prstGeom prst="rect">
            <a:avLst/>
          </a:prstGeom>
        </p:spPr>
      </p:pic>
      <p:pic>
        <p:nvPicPr>
          <p:cNvPr id="5" name="Picture 4">
            <a:extLst>
              <a:ext uri="{FF2B5EF4-FFF2-40B4-BE49-F238E27FC236}">
                <a16:creationId xmlns:a16="http://schemas.microsoft.com/office/drawing/2014/main" id="{A023B831-9FC5-4CDD-580F-49DCDB21A424}"/>
              </a:ext>
            </a:extLst>
          </p:cNvPr>
          <p:cNvPicPr>
            <a:picLocks noChangeAspect="1"/>
          </p:cNvPicPr>
          <p:nvPr/>
        </p:nvPicPr>
        <p:blipFill>
          <a:blip r:embed="rId3"/>
          <a:stretch>
            <a:fillRect/>
          </a:stretch>
        </p:blipFill>
        <p:spPr>
          <a:xfrm>
            <a:off x="8257353" y="2514945"/>
            <a:ext cx="2608040" cy="2584857"/>
          </a:xfrm>
          <a:prstGeom prst="rect">
            <a:avLst/>
          </a:prstGeom>
        </p:spPr>
      </p:pic>
      <p:pic>
        <p:nvPicPr>
          <p:cNvPr id="6" name="Picture 5">
            <a:extLst>
              <a:ext uri="{FF2B5EF4-FFF2-40B4-BE49-F238E27FC236}">
                <a16:creationId xmlns:a16="http://schemas.microsoft.com/office/drawing/2014/main" id="{F0908488-36CF-7369-751B-A6E2119E1BEA}"/>
              </a:ext>
            </a:extLst>
          </p:cNvPr>
          <p:cNvPicPr>
            <a:picLocks noChangeAspect="1"/>
          </p:cNvPicPr>
          <p:nvPr/>
        </p:nvPicPr>
        <p:blipFill>
          <a:blip r:embed="rId4"/>
          <a:stretch>
            <a:fillRect/>
          </a:stretch>
        </p:blipFill>
        <p:spPr>
          <a:xfrm>
            <a:off x="6953611" y="3838978"/>
            <a:ext cx="2998531" cy="2309840"/>
          </a:xfrm>
          <a:prstGeom prst="rect">
            <a:avLst/>
          </a:prstGeom>
        </p:spPr>
      </p:pic>
    </p:spTree>
    <p:extLst>
      <p:ext uri="{BB962C8B-B14F-4D97-AF65-F5344CB8AC3E}">
        <p14:creationId xmlns:p14="http://schemas.microsoft.com/office/powerpoint/2010/main" val="374007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E67F-1533-E781-E1DE-EAF756F8AB63}"/>
              </a:ext>
            </a:extLst>
          </p:cNvPr>
          <p:cNvSpPr>
            <a:spLocks noGrp="1"/>
          </p:cNvSpPr>
          <p:nvPr>
            <p:ph type="title"/>
          </p:nvPr>
        </p:nvSpPr>
        <p:spPr>
          <a:xfrm>
            <a:off x="724763" y="5990460"/>
            <a:ext cx="10515600" cy="709919"/>
          </a:xfrm>
        </p:spPr>
        <p:txBody>
          <a:bodyPr>
            <a:normAutofit/>
          </a:bodyPr>
          <a:lstStyle/>
          <a:p>
            <a:r>
              <a:rPr lang="en-US" sz="3200" dirty="0" err="1">
                <a:solidFill>
                  <a:srgbClr val="039FDA"/>
                </a:solidFill>
              </a:rPr>
              <a:t>www.projectteachny.org</a:t>
            </a:r>
            <a:endParaRPr lang="en-US" sz="3200" dirty="0">
              <a:solidFill>
                <a:srgbClr val="039FDA"/>
              </a:solidFill>
            </a:endParaRPr>
          </a:p>
        </p:txBody>
      </p:sp>
      <p:pic>
        <p:nvPicPr>
          <p:cNvPr id="4" name="Picture 3">
            <a:extLst>
              <a:ext uri="{FF2B5EF4-FFF2-40B4-BE49-F238E27FC236}">
                <a16:creationId xmlns:a16="http://schemas.microsoft.com/office/drawing/2014/main" id="{C6B28152-4D91-351C-DC1C-BEC669333EEA}"/>
              </a:ext>
            </a:extLst>
          </p:cNvPr>
          <p:cNvPicPr>
            <a:picLocks noChangeAspect="1"/>
          </p:cNvPicPr>
          <p:nvPr/>
        </p:nvPicPr>
        <p:blipFill>
          <a:blip r:embed="rId3"/>
          <a:stretch>
            <a:fillRect/>
          </a:stretch>
        </p:blipFill>
        <p:spPr>
          <a:xfrm>
            <a:off x="6209438" y="75414"/>
            <a:ext cx="4687981" cy="5885717"/>
          </a:xfrm>
          <a:prstGeom prst="rect">
            <a:avLst/>
          </a:prstGeom>
        </p:spPr>
      </p:pic>
      <p:pic>
        <p:nvPicPr>
          <p:cNvPr id="5" name="Picture 4">
            <a:extLst>
              <a:ext uri="{FF2B5EF4-FFF2-40B4-BE49-F238E27FC236}">
                <a16:creationId xmlns:a16="http://schemas.microsoft.com/office/drawing/2014/main" id="{C40F427E-A43F-3ECE-4370-9780BC760B12}"/>
              </a:ext>
            </a:extLst>
          </p:cNvPr>
          <p:cNvPicPr>
            <a:picLocks noChangeAspect="1"/>
          </p:cNvPicPr>
          <p:nvPr/>
        </p:nvPicPr>
        <p:blipFill>
          <a:blip r:embed="rId4"/>
          <a:stretch>
            <a:fillRect/>
          </a:stretch>
        </p:blipFill>
        <p:spPr>
          <a:xfrm>
            <a:off x="1294581" y="75414"/>
            <a:ext cx="4801419" cy="5885717"/>
          </a:xfrm>
          <a:prstGeom prst="rect">
            <a:avLst/>
          </a:prstGeom>
        </p:spPr>
      </p:pic>
    </p:spTree>
    <p:extLst>
      <p:ext uri="{BB962C8B-B14F-4D97-AF65-F5344CB8AC3E}">
        <p14:creationId xmlns:p14="http://schemas.microsoft.com/office/powerpoint/2010/main" val="261419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coring the SCARED"/>
          <p:cNvSpPr txBox="1">
            <a:spLocks noGrp="1"/>
          </p:cNvSpPr>
          <p:nvPr>
            <p:ph type="title"/>
          </p:nvPr>
        </p:nvSpPr>
        <p:spPr>
          <a:xfrm>
            <a:off x="838200" y="796043"/>
            <a:ext cx="10515600" cy="709919"/>
          </a:xfrm>
          <a:prstGeom prst="rect">
            <a:avLst/>
          </a:prstGeom>
        </p:spPr>
        <p:txBody>
          <a:bodyPr>
            <a:normAutofit fontScale="90000"/>
          </a:bodyPr>
          <a:lstStyle>
            <a:lvl1pPr defTabSz="713231">
              <a:defRPr sz="4835"/>
            </a:lvl1pPr>
          </a:lstStyle>
          <a:p>
            <a:pPr algn="ctr"/>
            <a:r>
              <a:rPr b="1" dirty="0">
                <a:solidFill>
                  <a:srgbClr val="039FDA"/>
                </a:solidFill>
              </a:rPr>
              <a:t>Scoring the SCARED</a:t>
            </a:r>
          </a:p>
        </p:txBody>
      </p:sp>
      <p:sp>
        <p:nvSpPr>
          <p:cNvPr id="562" name="Total score: greater than 30 = +…"/>
          <p:cNvSpPr txBox="1">
            <a:spLocks noGrp="1"/>
          </p:cNvSpPr>
          <p:nvPr>
            <p:ph idx="1"/>
          </p:nvPr>
        </p:nvSpPr>
        <p:spPr>
          <a:xfrm>
            <a:off x="1646549" y="1710619"/>
            <a:ext cx="8898903" cy="4351338"/>
          </a:xfrm>
          <a:prstGeom prst="rect">
            <a:avLst/>
          </a:prstGeom>
        </p:spPr>
        <p:txBody>
          <a:bodyPr>
            <a:normAutofit/>
          </a:bodyPr>
          <a:lstStyle/>
          <a:p>
            <a:pPr>
              <a:buFont typeface="Arial"/>
              <a:buChar char="•"/>
            </a:pPr>
            <a:r>
              <a:rPr lang="en-US" sz="3600" dirty="0"/>
              <a:t>Separate Parent, Child forms (8-18 </a:t>
            </a:r>
            <a:r>
              <a:rPr lang="en-US" sz="3600" dirty="0" err="1"/>
              <a:t>yo</a:t>
            </a:r>
            <a:r>
              <a:rPr lang="en-US" sz="3600" dirty="0"/>
              <a:t>)</a:t>
            </a:r>
          </a:p>
          <a:p>
            <a:pPr>
              <a:buFont typeface="Arial"/>
              <a:buChar char="•"/>
            </a:pPr>
            <a:r>
              <a:rPr lang="en-US" sz="3600" dirty="0"/>
              <a:t>10 minutes</a:t>
            </a:r>
          </a:p>
          <a:p>
            <a:pPr>
              <a:buFont typeface="Arial"/>
              <a:buChar char="•"/>
            </a:pPr>
            <a:r>
              <a:rPr sz="3600" dirty="0"/>
              <a:t>Subscales differentiate types of anxiety</a:t>
            </a:r>
            <a:endParaRPr lang="en-US" sz="3600" dirty="0"/>
          </a:p>
          <a:p>
            <a:pPr>
              <a:buFont typeface="Arial"/>
              <a:buChar char="•"/>
            </a:pPr>
            <a:r>
              <a:rPr lang="en-US" sz="3600" dirty="0"/>
              <a:t>Score of 25+ suggestive of anxiety</a:t>
            </a:r>
          </a:p>
          <a:p>
            <a:pPr marL="0" indent="0">
              <a:buNone/>
            </a:pPr>
            <a:endParaRPr sz="3600" dirty="0"/>
          </a:p>
        </p:txBody>
      </p:sp>
      <p:sp>
        <p:nvSpPr>
          <p:cNvPr id="563" name="Slide Number"/>
          <p:cNvSpPr txBox="1">
            <a:spLocks noGrp="1"/>
          </p:cNvSpPr>
          <p:nvPr>
            <p:ph type="sldNum" sz="quarter" idx="4294967295"/>
          </p:nvPr>
        </p:nvSpPr>
        <p:spPr>
          <a:xfrm>
            <a:off x="0" y="0"/>
            <a:ext cx="0" cy="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pic>
        <p:nvPicPr>
          <p:cNvPr id="2" name="Picture 1">
            <a:extLst>
              <a:ext uri="{FF2B5EF4-FFF2-40B4-BE49-F238E27FC236}">
                <a16:creationId xmlns:a16="http://schemas.microsoft.com/office/drawing/2014/main" id="{09BF69B9-ECA8-F8E3-EF32-9E1FC1FD3A4D}"/>
              </a:ext>
            </a:extLst>
          </p:cNvPr>
          <p:cNvPicPr>
            <a:picLocks noChangeAspect="1"/>
          </p:cNvPicPr>
          <p:nvPr/>
        </p:nvPicPr>
        <p:blipFill>
          <a:blip r:embed="rId2"/>
          <a:stretch>
            <a:fillRect/>
          </a:stretch>
        </p:blipFill>
        <p:spPr>
          <a:xfrm>
            <a:off x="2209800" y="4319956"/>
            <a:ext cx="7772400" cy="21553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a:bodyPr>
          <a:lstStyle/>
          <a:p>
            <a:pPr algn="ctr"/>
            <a:r>
              <a:rPr lang="en-US" sz="4400" b="1" dirty="0">
                <a:solidFill>
                  <a:srgbClr val="039FDA"/>
                </a:solidFill>
              </a:rPr>
              <a:t>Psychiatric Differential</a:t>
            </a:r>
          </a:p>
        </p:txBody>
      </p:sp>
      <p:sp>
        <p:nvSpPr>
          <p:cNvPr id="3" name="Content Placeholder 2">
            <a:extLst>
              <a:ext uri="{FF2B5EF4-FFF2-40B4-BE49-F238E27FC236}">
                <a16:creationId xmlns:a16="http://schemas.microsoft.com/office/drawing/2014/main" id="{E6E856B4-F99E-2CF3-6D08-FCE9FAA1D031}"/>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2BB2D8C2-C541-244F-662F-63E5CA6797AD}"/>
              </a:ext>
            </a:extLst>
          </p:cNvPr>
          <p:cNvGraphicFramePr>
            <a:graphicFrameLocks noGrp="1"/>
          </p:cNvGraphicFramePr>
          <p:nvPr>
            <p:extLst>
              <p:ext uri="{D42A27DB-BD31-4B8C-83A1-F6EECF244321}">
                <p14:modId xmlns:p14="http://schemas.microsoft.com/office/powerpoint/2010/main" val="3386081393"/>
              </p:ext>
            </p:extLst>
          </p:nvPr>
        </p:nvGraphicFramePr>
        <p:xfrm>
          <a:off x="304800" y="1772850"/>
          <a:ext cx="11463121" cy="4052619"/>
        </p:xfrm>
        <a:graphic>
          <a:graphicData uri="http://schemas.openxmlformats.org/drawingml/2006/table">
            <a:tbl>
              <a:tblPr firstRow="1" bandRow="1">
                <a:tableStyleId>{5C22544A-7EE6-4342-B048-85BDC9FD1C3A}</a:tableStyleId>
              </a:tblPr>
              <a:tblGrid>
                <a:gridCol w="2680677">
                  <a:extLst>
                    <a:ext uri="{9D8B030D-6E8A-4147-A177-3AD203B41FA5}">
                      <a16:colId xmlns:a16="http://schemas.microsoft.com/office/drawing/2014/main" val="3595444927"/>
                    </a:ext>
                  </a:extLst>
                </a:gridCol>
                <a:gridCol w="8782444">
                  <a:extLst>
                    <a:ext uri="{9D8B030D-6E8A-4147-A177-3AD203B41FA5}">
                      <a16:colId xmlns:a16="http://schemas.microsoft.com/office/drawing/2014/main" val="1326098306"/>
                    </a:ext>
                  </a:extLst>
                </a:gridCol>
              </a:tblGrid>
              <a:tr h="537145">
                <a:tc>
                  <a:txBody>
                    <a:bodyPr/>
                    <a:lstStyle/>
                    <a:p>
                      <a:pPr algn="ctr"/>
                      <a:r>
                        <a:rPr lang="en-US" sz="2400" dirty="0" err="1">
                          <a:solidFill>
                            <a:schemeClr val="bg1"/>
                          </a:solidFill>
                          <a:latin typeface="Helvetica" panose="020B0604020202020204" pitchFamily="34" charset="0"/>
                        </a:rPr>
                        <a:t>Dx</a:t>
                      </a:r>
                      <a:endParaRPr lang="en-US" sz="2400" dirty="0">
                        <a:solidFill>
                          <a:schemeClr val="bg1"/>
                        </a:solidFill>
                      </a:endParaRPr>
                    </a:p>
                  </a:txBody>
                  <a:tcPr>
                    <a:solidFill>
                      <a:srgbClr val="039FDA"/>
                    </a:solidFill>
                  </a:tcPr>
                </a:tc>
                <a:tc>
                  <a:txBody>
                    <a:bodyPr/>
                    <a:lstStyle/>
                    <a:p>
                      <a:pPr algn="ctr"/>
                      <a:r>
                        <a:rPr lang="en-US" sz="2400" dirty="0">
                          <a:solidFill>
                            <a:schemeClr val="bg1"/>
                          </a:solidFill>
                          <a:latin typeface="Helvetica" panose="020B0604020202020204" pitchFamily="34" charset="0"/>
                        </a:rPr>
                        <a:t>Overlaps</a:t>
                      </a:r>
                    </a:p>
                  </a:txBody>
                  <a:tcPr>
                    <a:solidFill>
                      <a:srgbClr val="039FDA"/>
                    </a:solidFill>
                  </a:tcPr>
                </a:tc>
                <a:extLst>
                  <a:ext uri="{0D108BD9-81ED-4DB2-BD59-A6C34878D82A}">
                    <a16:rowId xmlns:a16="http://schemas.microsoft.com/office/drawing/2014/main" val="3404831732"/>
                  </a:ext>
                </a:extLst>
              </a:tr>
              <a:tr h="542477">
                <a:tc>
                  <a:txBody>
                    <a:bodyPr/>
                    <a:lstStyle/>
                    <a:p>
                      <a:pPr algn="l"/>
                      <a:r>
                        <a:rPr lang="en-US" sz="2400" dirty="0">
                          <a:latin typeface="Helvetica" panose="020B0604020202020204" pitchFamily="34" charset="0"/>
                        </a:rPr>
                        <a:t>ADHD</a:t>
                      </a:r>
                    </a:p>
                  </a:txBody>
                  <a:tcPr>
                    <a:solidFill>
                      <a:srgbClr val="CCECFF"/>
                    </a:solidFill>
                  </a:tcPr>
                </a:tc>
                <a:tc>
                  <a:txBody>
                    <a:bodyPr/>
                    <a:lstStyle/>
                    <a:p>
                      <a:pPr algn="l"/>
                      <a:r>
                        <a:rPr lang="en-US" sz="2400" dirty="0">
                          <a:latin typeface="Helvetica" panose="020B0604020202020204" pitchFamily="34" charset="0"/>
                        </a:rPr>
                        <a:t>Restless, inattentiveness</a:t>
                      </a:r>
                    </a:p>
                  </a:txBody>
                  <a:tcPr>
                    <a:solidFill>
                      <a:srgbClr val="CCECFF"/>
                    </a:solidFill>
                  </a:tcPr>
                </a:tc>
                <a:extLst>
                  <a:ext uri="{0D108BD9-81ED-4DB2-BD59-A6C34878D82A}">
                    <a16:rowId xmlns:a16="http://schemas.microsoft.com/office/drawing/2014/main" val="842931305"/>
                  </a:ext>
                </a:extLst>
              </a:tr>
              <a:tr h="542477">
                <a:tc>
                  <a:txBody>
                    <a:bodyPr/>
                    <a:lstStyle/>
                    <a:p>
                      <a:pPr algn="l"/>
                      <a:r>
                        <a:rPr lang="en-US" sz="2400" dirty="0">
                          <a:latin typeface="Helvetica" panose="020B0604020202020204" pitchFamily="34" charset="0"/>
                        </a:rPr>
                        <a:t>Depression</a:t>
                      </a:r>
                    </a:p>
                  </a:txBody>
                  <a:tcPr>
                    <a:solidFill>
                      <a:srgbClr val="EFF9FF"/>
                    </a:solidFill>
                  </a:tcPr>
                </a:tc>
                <a:tc>
                  <a:txBody>
                    <a:bodyPr/>
                    <a:lstStyle/>
                    <a:p>
                      <a:pPr algn="l"/>
                      <a:r>
                        <a:rPr lang="en-US" sz="2400" dirty="0">
                          <a:latin typeface="Helvetica" panose="020B0604020202020204" pitchFamily="34" charset="0"/>
                        </a:rPr>
                        <a:t>Inattention, sleep problems, somatic </a:t>
                      </a:r>
                    </a:p>
                  </a:txBody>
                  <a:tcPr>
                    <a:solidFill>
                      <a:srgbClr val="EFF9FF"/>
                    </a:solidFill>
                  </a:tcPr>
                </a:tc>
                <a:extLst>
                  <a:ext uri="{0D108BD9-81ED-4DB2-BD59-A6C34878D82A}">
                    <a16:rowId xmlns:a16="http://schemas.microsoft.com/office/drawing/2014/main" val="2760291356"/>
                  </a:ext>
                </a:extLst>
              </a:tr>
              <a:tr h="542477">
                <a:tc>
                  <a:txBody>
                    <a:bodyPr/>
                    <a:lstStyle/>
                    <a:p>
                      <a:pPr algn="l"/>
                      <a:r>
                        <a:rPr lang="en-US" sz="2400" dirty="0">
                          <a:latin typeface="Helvetica" panose="020B0604020202020204" pitchFamily="34" charset="0"/>
                        </a:rPr>
                        <a:t>Bipolar</a:t>
                      </a:r>
                    </a:p>
                  </a:txBody>
                  <a:tcPr>
                    <a:solidFill>
                      <a:srgbClr val="CCECFF"/>
                    </a:solidFill>
                  </a:tcPr>
                </a:tc>
                <a:tc>
                  <a:txBody>
                    <a:bodyPr/>
                    <a:lstStyle/>
                    <a:p>
                      <a:pPr algn="l"/>
                      <a:r>
                        <a:rPr lang="en-US" sz="2400" dirty="0">
                          <a:latin typeface="Helvetica" panose="020B0604020202020204" pitchFamily="34" charset="0"/>
                        </a:rPr>
                        <a:t>Restless, irritable, sleep problems</a:t>
                      </a:r>
                    </a:p>
                  </a:txBody>
                  <a:tcPr>
                    <a:solidFill>
                      <a:srgbClr val="CCECFF"/>
                    </a:solidFill>
                  </a:tcPr>
                </a:tc>
                <a:extLst>
                  <a:ext uri="{0D108BD9-81ED-4DB2-BD59-A6C34878D82A}">
                    <a16:rowId xmlns:a16="http://schemas.microsoft.com/office/drawing/2014/main" val="4089671538"/>
                  </a:ext>
                </a:extLst>
              </a:tr>
              <a:tr h="542477">
                <a:tc>
                  <a:txBody>
                    <a:bodyPr/>
                    <a:lstStyle/>
                    <a:p>
                      <a:pPr algn="l"/>
                      <a:r>
                        <a:rPr lang="en-US" sz="2400" dirty="0">
                          <a:latin typeface="Helvetica" panose="020B0604020202020204" pitchFamily="34" charset="0"/>
                        </a:rPr>
                        <a:t>Learning Disorder</a:t>
                      </a:r>
                    </a:p>
                  </a:txBody>
                  <a:tcPr>
                    <a:solidFill>
                      <a:srgbClr val="EFF9FF"/>
                    </a:solidFill>
                  </a:tcPr>
                </a:tc>
                <a:tc>
                  <a:txBody>
                    <a:bodyPr/>
                    <a:lstStyle/>
                    <a:p>
                      <a:pPr algn="l"/>
                      <a:r>
                        <a:rPr lang="en-US" sz="2400" dirty="0">
                          <a:latin typeface="Helvetica" panose="020B0604020202020204" pitchFamily="34" charset="0"/>
                        </a:rPr>
                        <a:t>Generate</a:t>
                      </a:r>
                      <a:r>
                        <a:rPr lang="en-US" sz="2400" baseline="0" dirty="0"/>
                        <a:t> worries about academics</a:t>
                      </a:r>
                      <a:endParaRPr lang="en-US" sz="2400" dirty="0"/>
                    </a:p>
                  </a:txBody>
                  <a:tcPr>
                    <a:solidFill>
                      <a:srgbClr val="EFF9FF"/>
                    </a:solidFill>
                  </a:tcPr>
                </a:tc>
                <a:extLst>
                  <a:ext uri="{0D108BD9-81ED-4DB2-BD59-A6C34878D82A}">
                    <a16:rowId xmlns:a16="http://schemas.microsoft.com/office/drawing/2014/main" val="3338567845"/>
                  </a:ext>
                </a:extLst>
              </a:tr>
              <a:tr h="522606">
                <a:tc>
                  <a:txBody>
                    <a:bodyPr/>
                    <a:lstStyle/>
                    <a:p>
                      <a:pPr algn="l"/>
                      <a:r>
                        <a:rPr lang="en-US" sz="2400" dirty="0">
                          <a:latin typeface="Helvetica" panose="020B0604020202020204" pitchFamily="34" charset="0"/>
                        </a:rPr>
                        <a:t>Psychosis</a:t>
                      </a:r>
                    </a:p>
                  </a:txBody>
                  <a:tcPr>
                    <a:solidFill>
                      <a:srgbClr val="CCECFF"/>
                    </a:solidFill>
                  </a:tcPr>
                </a:tc>
                <a:tc>
                  <a:txBody>
                    <a:bodyPr/>
                    <a:lstStyle/>
                    <a:p>
                      <a:pPr algn="l"/>
                      <a:r>
                        <a:rPr lang="en-US" sz="2400" dirty="0">
                          <a:latin typeface="Helvetica" panose="020B0604020202020204" pitchFamily="34" charset="0"/>
                        </a:rPr>
                        <a:t>Restless, social withdrawal</a:t>
                      </a:r>
                    </a:p>
                  </a:txBody>
                  <a:tcPr>
                    <a:solidFill>
                      <a:srgbClr val="CCECFF"/>
                    </a:solidFill>
                  </a:tcPr>
                </a:tc>
                <a:extLst>
                  <a:ext uri="{0D108BD9-81ED-4DB2-BD59-A6C34878D82A}">
                    <a16:rowId xmlns:a16="http://schemas.microsoft.com/office/drawing/2014/main" val="1860626249"/>
                  </a:ext>
                </a:extLst>
              </a:tr>
              <a:tr h="640200">
                <a:tc>
                  <a:txBody>
                    <a:bodyPr/>
                    <a:lstStyle/>
                    <a:p>
                      <a:pPr algn="l"/>
                      <a:r>
                        <a:rPr lang="en-US" sz="2400" dirty="0">
                          <a:latin typeface="Helvetica" panose="020B0604020202020204" pitchFamily="34" charset="0"/>
                        </a:rPr>
                        <a:t>Autism</a:t>
                      </a:r>
                      <a:r>
                        <a:rPr lang="en-US" sz="2400" baseline="0" dirty="0"/>
                        <a:t> spectrum</a:t>
                      </a:r>
                      <a:endParaRPr lang="en-US" sz="2400" dirty="0"/>
                    </a:p>
                  </a:txBody>
                  <a:tcPr>
                    <a:solidFill>
                      <a:srgbClr val="EFF9FF"/>
                    </a:solidFill>
                  </a:tcPr>
                </a:tc>
                <a:tc>
                  <a:txBody>
                    <a:bodyPr/>
                    <a:lstStyle/>
                    <a:p>
                      <a:pPr algn="l"/>
                      <a:r>
                        <a:rPr lang="en-US" sz="2400" dirty="0">
                          <a:latin typeface="Helvetica" panose="020B0604020202020204" pitchFamily="34" charset="0"/>
                        </a:rPr>
                        <a:t>Social withdrawal/avoidance, repetitive behaviors,</a:t>
                      </a:r>
                      <a:r>
                        <a:rPr lang="en-US" sz="2400" baseline="0" dirty="0"/>
                        <a:t> need for routine</a:t>
                      </a:r>
                    </a:p>
                  </a:txBody>
                  <a:tcPr>
                    <a:solidFill>
                      <a:srgbClr val="EFF9FF"/>
                    </a:solidFill>
                  </a:tcPr>
                </a:tc>
                <a:extLst>
                  <a:ext uri="{0D108BD9-81ED-4DB2-BD59-A6C34878D82A}">
                    <a16:rowId xmlns:a16="http://schemas.microsoft.com/office/drawing/2014/main" val="899892629"/>
                  </a:ext>
                </a:extLst>
              </a:tr>
            </a:tbl>
          </a:graphicData>
        </a:graphic>
      </p:graphicFrame>
    </p:spTree>
    <p:extLst>
      <p:ext uri="{BB962C8B-B14F-4D97-AF65-F5344CB8AC3E}">
        <p14:creationId xmlns:p14="http://schemas.microsoft.com/office/powerpoint/2010/main" val="86413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2">
                    <a:lumMod val="25000"/>
                  </a:schemeClr>
                </a:solidFill>
                <a:latin typeface="Helvetica Regular"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E927A71C-5EB0-45EC-B0AD-E94D765AE5AB}" type="slidenum">
              <a:rPr lang="en-US" smtClean="0"/>
              <a:pPr lvl="0"/>
              <a:t>2</a:t>
            </a:fld>
            <a:endParaRPr lang="en-US" noProof="0"/>
          </a:p>
        </p:txBody>
      </p:sp>
      <p:sp>
        <p:nvSpPr>
          <p:cNvPr id="3" name="Subtitle 2">
            <a:extLst>
              <a:ext uri="{FF2B5EF4-FFF2-40B4-BE49-F238E27FC236}">
                <a16:creationId xmlns:a16="http://schemas.microsoft.com/office/drawing/2014/main" id="{02CBBECA-3CA6-09A9-F074-647BC1F0EF83}"/>
              </a:ext>
            </a:extLst>
          </p:cNvPr>
          <p:cNvSpPr>
            <a:spLocks noGrp="1"/>
          </p:cNvSpPr>
          <p:nvPr>
            <p:ph type="subTitle" idx="1"/>
          </p:nvPr>
        </p:nvSpPr>
        <p:spPr>
          <a:xfrm>
            <a:off x="5553438" y="2913430"/>
            <a:ext cx="6638562" cy="1052299"/>
          </a:xfrm>
        </p:spPr>
        <p:txBody>
          <a:bodyPr>
            <a:noAutofit/>
          </a:bodyPr>
          <a:lstStyle/>
          <a:p>
            <a:pPr lvl="0" algn="l">
              <a:spcBef>
                <a:spcPct val="0"/>
              </a:spcBef>
              <a:defRPr/>
            </a:pPr>
            <a:r>
              <a:rPr lang="en-US" sz="2000" dirty="0">
                <a:ea typeface="Kozuka Gothic Pr6N B" panose="020B0800000000000000" pitchFamily="34" charset="-128"/>
                <a:cs typeface="Myriad Arabic" panose="01010101010101010101" pitchFamily="50" charset="-78"/>
              </a:rPr>
              <a:t>Assistant Professor Department of Psychiatry</a:t>
            </a:r>
          </a:p>
          <a:p>
            <a:pPr lvl="0" algn="l">
              <a:spcBef>
                <a:spcPct val="0"/>
              </a:spcBef>
              <a:defRPr/>
            </a:pPr>
            <a:r>
              <a:rPr lang="en-US" sz="2000" dirty="0">
                <a:ea typeface="Kozuka Gothic Pr6N B" panose="020B0800000000000000" pitchFamily="34" charset="-128"/>
                <a:cs typeface="Myriad Arabic" panose="01010101010101010101" pitchFamily="50" charset="-78"/>
              </a:rPr>
              <a:t>Course Director: Art of Medicine, Jacobs School of Medicine and Biomedical Sciences University at Buffalo</a:t>
            </a:r>
          </a:p>
          <a:p>
            <a:pPr lvl="0" algn="l">
              <a:spcBef>
                <a:spcPct val="0"/>
              </a:spcBef>
              <a:defRPr/>
            </a:pPr>
            <a:endParaRPr lang="en-US" sz="2800" dirty="0">
              <a:ea typeface="Kozuka Gothic Pr6N B" panose="020B0800000000000000" pitchFamily="34" charset="-128"/>
              <a:cs typeface="Myriad Arabic" panose="01010101010101010101" pitchFamily="50" charset="-78"/>
            </a:endParaRPr>
          </a:p>
        </p:txBody>
      </p:sp>
      <p:sp>
        <p:nvSpPr>
          <p:cNvPr id="6" name="Title 5"/>
          <p:cNvSpPr>
            <a:spLocks noGrp="1"/>
          </p:cNvSpPr>
          <p:nvPr>
            <p:ph type="ctrTitle"/>
          </p:nvPr>
        </p:nvSpPr>
        <p:spPr>
          <a:xfrm>
            <a:off x="5553438" y="1986481"/>
            <a:ext cx="6638562" cy="656696"/>
          </a:xfrm>
        </p:spPr>
        <p:txBody>
          <a:bodyPr>
            <a:normAutofit fontScale="90000"/>
          </a:bodyPr>
          <a:lstStyle/>
          <a:p>
            <a:pPr algn="l"/>
            <a:r>
              <a:rPr lang="en-US" dirty="0"/>
              <a:t>Kim Dobson-Callahan, MD</a:t>
            </a:r>
          </a:p>
        </p:txBody>
      </p:sp>
      <p:sp>
        <p:nvSpPr>
          <p:cNvPr id="8" name="Subtitle 6"/>
          <p:cNvSpPr txBox="1">
            <a:spLocks/>
          </p:cNvSpPr>
          <p:nvPr/>
        </p:nvSpPr>
        <p:spPr>
          <a:xfrm>
            <a:off x="5663411" y="4214824"/>
            <a:ext cx="6533712" cy="5934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ct val="0"/>
              </a:spcBef>
              <a:defRPr/>
            </a:pPr>
            <a:endParaRPr kumimoji="0" lang="en-US" sz="3200" b="0" i="0" u="none" strike="noStrike" kern="1200" cap="none" spc="0" normalizeH="0" baseline="0" noProof="0" dirty="0">
              <a:ln>
                <a:noFill/>
              </a:ln>
              <a:solidFill>
                <a:schemeClr val="bg1"/>
              </a:solidFill>
              <a:effectLst/>
              <a:uLnTx/>
              <a:uFillTx/>
              <a:latin typeface="Helvetica Regular" charset="0"/>
              <a:ea typeface="+mn-ea"/>
              <a:cs typeface="+mn-cs"/>
            </a:endParaRPr>
          </a:p>
        </p:txBody>
      </p:sp>
      <p:sp>
        <p:nvSpPr>
          <p:cNvPr id="11" name="Title 5"/>
          <p:cNvSpPr txBox="1">
            <a:spLocks/>
          </p:cNvSpPr>
          <p:nvPr/>
        </p:nvSpPr>
        <p:spPr>
          <a:xfrm>
            <a:off x="5448591" y="4176515"/>
            <a:ext cx="6533711"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Helvetica Regular"/>
              <a:ea typeface="Kozuka Gothic Pr6N B" panose="020B0800000000000000" pitchFamily="34" charset="-128"/>
              <a:cs typeface="Myriad Arabic" panose="01010101010101010101" pitchFamily="50" charset="-78"/>
            </a:endParaRPr>
          </a:p>
        </p:txBody>
      </p:sp>
      <p:sp>
        <p:nvSpPr>
          <p:cNvPr id="5" name="TextBox 4">
            <a:extLst>
              <a:ext uri="{FF2B5EF4-FFF2-40B4-BE49-F238E27FC236}">
                <a16:creationId xmlns:a16="http://schemas.microsoft.com/office/drawing/2014/main" id="{E22DE5AA-AEAD-6A48-2E02-B2635C148C56}"/>
              </a:ext>
            </a:extLst>
          </p:cNvPr>
          <p:cNvSpPr txBox="1"/>
          <p:nvPr/>
        </p:nvSpPr>
        <p:spPr>
          <a:xfrm>
            <a:off x="4736123" y="4176515"/>
            <a:ext cx="6096000" cy="553998"/>
          </a:xfrm>
          <a:prstGeom prst="rect">
            <a:avLst/>
          </a:prstGeom>
          <a:noFill/>
        </p:spPr>
        <p:txBody>
          <a:bodyPr wrap="square">
            <a:spAutoFit/>
          </a:bodyPr>
          <a:lstStyle/>
          <a:p>
            <a:r>
              <a:rPr lang="en-US" dirty="0">
                <a:solidFill>
                  <a:schemeClr val="bg1"/>
                </a:solidFill>
              </a:rPr>
              <a:t>kmdobson@buffalo.edu</a:t>
            </a:r>
          </a:p>
        </p:txBody>
      </p:sp>
    </p:spTree>
    <p:extLst>
      <p:ext uri="{BB962C8B-B14F-4D97-AF65-F5344CB8AC3E}">
        <p14:creationId xmlns:p14="http://schemas.microsoft.com/office/powerpoint/2010/main" val="17068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solidFill>
                  <a:srgbClr val="039FDA"/>
                </a:solidFill>
              </a:rPr>
              <a:t>Medications/Substances that Cause/Worsen Anxiety</a:t>
            </a:r>
          </a:p>
        </p:txBody>
      </p:sp>
      <p:sp>
        <p:nvSpPr>
          <p:cNvPr id="3" name="Text Placeholder 2"/>
          <p:cNvSpPr>
            <a:spLocks noGrp="1"/>
          </p:cNvSpPr>
          <p:nvPr>
            <p:ph idx="1"/>
          </p:nvPr>
        </p:nvSpPr>
        <p:spPr/>
        <p:txBody>
          <a:bodyPr>
            <a:normAutofit fontScale="92500" lnSpcReduction="10000"/>
          </a:bodyPr>
          <a:lstStyle/>
          <a:p>
            <a:pPr>
              <a:buFont typeface="Arial"/>
              <a:buChar char="•"/>
            </a:pPr>
            <a:r>
              <a:rPr lang="en-US" sz="3200" dirty="0"/>
              <a:t>Prescribed medications</a:t>
            </a:r>
          </a:p>
          <a:p>
            <a:pPr lvl="1">
              <a:buFont typeface="Arial"/>
              <a:buChar char="•"/>
            </a:pPr>
            <a:r>
              <a:rPr lang="en-US" sz="3200" dirty="0"/>
              <a:t>Albuterol, steroids, SSRI’s, stimulants, thyroid medications, antipsychotics   </a:t>
            </a:r>
          </a:p>
          <a:p>
            <a:pPr>
              <a:buFont typeface="Arial"/>
              <a:buChar char="•"/>
            </a:pPr>
            <a:r>
              <a:rPr lang="en-US" sz="3200" dirty="0"/>
              <a:t>Caffeine – carbonated beverages, energy drinks</a:t>
            </a:r>
          </a:p>
          <a:p>
            <a:pPr>
              <a:buFont typeface="Arial"/>
              <a:buChar char="•"/>
            </a:pPr>
            <a:r>
              <a:rPr lang="en-US" sz="3200" dirty="0"/>
              <a:t>OTC medications – cold medications, decongestants, diet pills, antihistamines, CAM</a:t>
            </a:r>
          </a:p>
          <a:p>
            <a:pPr>
              <a:buFont typeface="Arial"/>
              <a:buChar char="•"/>
            </a:pPr>
            <a:r>
              <a:rPr lang="en-US" sz="3200" dirty="0"/>
              <a:t>Nicotine/vaping</a:t>
            </a:r>
          </a:p>
          <a:p>
            <a:pPr>
              <a:buFont typeface="Arial"/>
              <a:buChar char="•"/>
            </a:pPr>
            <a:r>
              <a:rPr lang="en-US" sz="3200" dirty="0"/>
              <a:t>Substance intoxication/abuse (pot, cocaine, methamphetamine, PCP, LSD) and/or withdrawal </a:t>
            </a:r>
          </a:p>
          <a:p>
            <a:pPr marL="0" indent="0">
              <a:buNone/>
            </a:pPr>
            <a:endParaRPr lang="en-US" dirty="0"/>
          </a:p>
        </p:txBody>
      </p:sp>
    </p:spTree>
    <p:extLst>
      <p:ext uri="{BB962C8B-B14F-4D97-AF65-F5344CB8AC3E}">
        <p14:creationId xmlns:p14="http://schemas.microsoft.com/office/powerpoint/2010/main" val="3597815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a:bodyPr>
          <a:lstStyle/>
          <a:p>
            <a:pPr algn="ctr"/>
            <a:r>
              <a:rPr lang="en-US" sz="4400" b="1" dirty="0">
                <a:solidFill>
                  <a:srgbClr val="039FDA"/>
                </a:solidFill>
              </a:rPr>
              <a:t>Diagnosis</a:t>
            </a:r>
          </a:p>
        </p:txBody>
      </p:sp>
      <p:sp>
        <p:nvSpPr>
          <p:cNvPr id="22530" name="Content Placeholder 2"/>
          <p:cNvSpPr>
            <a:spLocks noGrp="1"/>
          </p:cNvSpPr>
          <p:nvPr>
            <p:ph idx="1"/>
          </p:nvPr>
        </p:nvSpPr>
        <p:spPr/>
        <p:txBody>
          <a:bodyPr>
            <a:normAutofit/>
          </a:bodyPr>
          <a:lstStyle/>
          <a:p>
            <a:pPr>
              <a:lnSpc>
                <a:spcPct val="90000"/>
              </a:lnSpc>
              <a:buFont typeface="Arial" panose="020B0604020202020204" pitchFamily="34" charset="0"/>
              <a:buChar char="•"/>
            </a:pPr>
            <a:r>
              <a:rPr lang="en-US" sz="2400" dirty="0">
                <a:latin typeface="Helvetica" panose="020B0604020202020204" pitchFamily="34" charset="0"/>
              </a:rPr>
              <a:t>Potentially some urgency, very unlikely an emergency </a:t>
            </a:r>
          </a:p>
          <a:p>
            <a:pPr>
              <a:buFont typeface="Arial" panose="020B0604020202020204" pitchFamily="34" charset="0"/>
              <a:buChar char="•"/>
            </a:pPr>
            <a:r>
              <a:rPr lang="en-US" sz="2400" dirty="0">
                <a:latin typeface="Helvetica" panose="020B0604020202020204" pitchFamily="34" charset="0"/>
              </a:rPr>
              <a:t>Use DSM-V criteria as guide</a:t>
            </a:r>
          </a:p>
          <a:p>
            <a:pPr>
              <a:buFont typeface="Arial" panose="020B0604020202020204" pitchFamily="34" charset="0"/>
              <a:buChar char="•"/>
            </a:pPr>
            <a:r>
              <a:rPr lang="en-US" sz="2400" dirty="0">
                <a:latin typeface="Helvetica" panose="020B0604020202020204" pitchFamily="34" charset="0"/>
              </a:rPr>
              <a:t>Allow for complete work-up of potential physical health causes</a:t>
            </a:r>
          </a:p>
          <a:p>
            <a:pPr>
              <a:buFont typeface="Arial" panose="020B0604020202020204" pitchFamily="34" charset="0"/>
              <a:buChar char="•"/>
            </a:pPr>
            <a:r>
              <a:rPr lang="en-US" sz="2400" dirty="0">
                <a:latin typeface="Helvetica" panose="020B0604020202020204" pitchFamily="34" charset="0"/>
              </a:rPr>
              <a:t>Remember avoidance is hallmark</a:t>
            </a:r>
          </a:p>
          <a:p>
            <a:pPr>
              <a:buFont typeface="Arial" panose="020B0604020202020204" pitchFamily="34" charset="0"/>
              <a:buChar char="•"/>
            </a:pPr>
            <a:r>
              <a:rPr lang="en-US" sz="2400" dirty="0">
                <a:latin typeface="Helvetica" panose="020B0604020202020204" pitchFamily="34" charset="0"/>
              </a:rPr>
              <a:t>Establish the diagnosis with confidence</a:t>
            </a:r>
          </a:p>
          <a:p>
            <a:pPr lvl="1">
              <a:buFont typeface="Arial" panose="020B0604020202020204" pitchFamily="34" charset="0"/>
              <a:buChar char="•"/>
            </a:pPr>
            <a:r>
              <a:rPr lang="en-US" sz="2400" dirty="0">
                <a:latin typeface="Helvetica" panose="020B0604020202020204" pitchFamily="34" charset="0"/>
              </a:rPr>
              <a:t>Assess severity/level of impairment</a:t>
            </a:r>
          </a:p>
          <a:p>
            <a:pPr lvl="1">
              <a:buFont typeface="Arial" panose="020B0604020202020204" pitchFamily="34" charset="0"/>
              <a:buChar char="•"/>
            </a:pPr>
            <a:r>
              <a:rPr lang="en-US" sz="2400" dirty="0">
                <a:latin typeface="Helvetica" panose="020B0604020202020204" pitchFamily="34" charset="0"/>
              </a:rPr>
              <a:t>Provide psychoeducation</a:t>
            </a:r>
          </a:p>
          <a:p>
            <a:pPr lvl="1">
              <a:buFont typeface="Arial" panose="020B0604020202020204" pitchFamily="34" charset="0"/>
              <a:buChar char="•"/>
            </a:pPr>
            <a:r>
              <a:rPr lang="en-US" sz="2400" dirty="0">
                <a:latin typeface="Helvetica" panose="020B0604020202020204" pitchFamily="34" charset="0"/>
              </a:rPr>
              <a:t>Screen for common comorbidity (i.e. MDD, ADHD)</a:t>
            </a:r>
          </a:p>
        </p:txBody>
      </p:sp>
    </p:spTree>
    <p:extLst>
      <p:ext uri="{BB962C8B-B14F-4D97-AF65-F5344CB8AC3E}">
        <p14:creationId xmlns:p14="http://schemas.microsoft.com/office/powerpoint/2010/main" val="213461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0" y="3020742"/>
            <a:ext cx="2748140" cy="709919"/>
          </a:xfrm>
        </p:spPr>
        <p:txBody>
          <a:bodyPr>
            <a:normAutofit fontScale="90000"/>
          </a:bodyPr>
          <a:lstStyle/>
          <a:p>
            <a:pPr algn="ctr"/>
            <a:r>
              <a:rPr lang="en-US" sz="4800" b="1" dirty="0">
                <a:solidFill>
                  <a:srgbClr val="0070C0"/>
                </a:solidFill>
              </a:rPr>
              <a:t>Emily </a:t>
            </a:r>
          </a:p>
        </p:txBody>
      </p:sp>
      <p:sp>
        <p:nvSpPr>
          <p:cNvPr id="3" name="Content Placeholder 2"/>
          <p:cNvSpPr>
            <a:spLocks noGrp="1"/>
          </p:cNvSpPr>
          <p:nvPr>
            <p:ph idx="1"/>
          </p:nvPr>
        </p:nvSpPr>
        <p:spPr>
          <a:xfrm>
            <a:off x="312088" y="3779155"/>
            <a:ext cx="2996976" cy="2282801"/>
          </a:xfrm>
        </p:spPr>
        <p:txBody>
          <a:bodyPr>
            <a:normAutofit/>
          </a:bodyPr>
          <a:lstStyle/>
          <a:p>
            <a:pPr marL="0" indent="0">
              <a:buNone/>
            </a:pPr>
            <a:r>
              <a:rPr lang="en-US" sz="1400" dirty="0"/>
              <a:t>8 </a:t>
            </a:r>
            <a:r>
              <a:rPr lang="en-US" sz="1400" dirty="0" err="1"/>
              <a:t>yo</a:t>
            </a:r>
            <a:r>
              <a:rPr lang="en-US" sz="1400" dirty="0"/>
              <a:t> girl who is brought in because of stomach aches, GI w/u (-), increase in school avoidance, maintaining grades, frequent reassurance seeking, okay at home and with small group of friends.</a:t>
            </a:r>
          </a:p>
          <a:p>
            <a:pPr marL="0" indent="0">
              <a:buNone/>
            </a:pPr>
            <a:r>
              <a:rPr lang="en-US" sz="1400" dirty="0"/>
              <a:t>During office visit, she is quiet, but smiles easily, PE is unremarkable, no known trauma/loss</a:t>
            </a:r>
          </a:p>
        </p:txBody>
      </p:sp>
      <p:pic>
        <p:nvPicPr>
          <p:cNvPr id="1026" name="Picture 2" descr="Image result for Anxious Girl Cartoon">
            <a:extLst>
              <a:ext uri="{FF2B5EF4-FFF2-40B4-BE49-F238E27FC236}">
                <a16:creationId xmlns:a16="http://schemas.microsoft.com/office/drawing/2014/main" id="{7C0C076C-1F58-5782-2DE1-67FC154A4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83"/>
          <a:stretch/>
        </p:blipFill>
        <p:spPr bwMode="auto">
          <a:xfrm>
            <a:off x="524576" y="731962"/>
            <a:ext cx="2047328" cy="22402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1E8138-6D58-6D8B-4E68-AD4CEC9B5749}"/>
              </a:ext>
            </a:extLst>
          </p:cNvPr>
          <p:cNvPicPr>
            <a:picLocks noChangeAspect="1"/>
          </p:cNvPicPr>
          <p:nvPr/>
        </p:nvPicPr>
        <p:blipFill>
          <a:blip r:embed="rId4"/>
          <a:stretch>
            <a:fillRect/>
          </a:stretch>
        </p:blipFill>
        <p:spPr>
          <a:xfrm>
            <a:off x="3518879" y="622169"/>
            <a:ext cx="4441856" cy="5608949"/>
          </a:xfrm>
          <a:prstGeom prst="rect">
            <a:avLst/>
          </a:prstGeom>
        </p:spPr>
      </p:pic>
      <p:pic>
        <p:nvPicPr>
          <p:cNvPr id="5" name="Picture 4">
            <a:extLst>
              <a:ext uri="{FF2B5EF4-FFF2-40B4-BE49-F238E27FC236}">
                <a16:creationId xmlns:a16="http://schemas.microsoft.com/office/drawing/2014/main" id="{13AC4751-05DB-B805-9A28-EF7196CB6EB5}"/>
              </a:ext>
            </a:extLst>
          </p:cNvPr>
          <p:cNvPicPr>
            <a:picLocks noChangeAspect="1"/>
          </p:cNvPicPr>
          <p:nvPr/>
        </p:nvPicPr>
        <p:blipFill>
          <a:blip r:embed="rId5"/>
          <a:stretch>
            <a:fillRect/>
          </a:stretch>
        </p:blipFill>
        <p:spPr>
          <a:xfrm>
            <a:off x="8105882" y="627057"/>
            <a:ext cx="4086117" cy="5542314"/>
          </a:xfrm>
          <a:prstGeom prst="rect">
            <a:avLst/>
          </a:prstGeom>
        </p:spPr>
      </p:pic>
    </p:spTree>
    <p:extLst>
      <p:ext uri="{BB962C8B-B14F-4D97-AF65-F5344CB8AC3E}">
        <p14:creationId xmlns:p14="http://schemas.microsoft.com/office/powerpoint/2010/main" val="1813473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F8328E-9EB0-E16F-05E9-9514EECCC000}"/>
              </a:ext>
            </a:extLst>
          </p:cNvPr>
          <p:cNvPicPr>
            <a:picLocks noChangeAspect="1"/>
          </p:cNvPicPr>
          <p:nvPr/>
        </p:nvPicPr>
        <p:blipFill>
          <a:blip r:embed="rId2"/>
          <a:stretch>
            <a:fillRect/>
          </a:stretch>
        </p:blipFill>
        <p:spPr>
          <a:xfrm>
            <a:off x="2567908" y="650449"/>
            <a:ext cx="9168866" cy="5646656"/>
          </a:xfrm>
          <a:prstGeom prst="rect">
            <a:avLst/>
          </a:prstGeom>
        </p:spPr>
      </p:pic>
      <p:sp>
        <p:nvSpPr>
          <p:cNvPr id="8" name="TextBox 7">
            <a:extLst>
              <a:ext uri="{FF2B5EF4-FFF2-40B4-BE49-F238E27FC236}">
                <a16:creationId xmlns:a16="http://schemas.microsoft.com/office/drawing/2014/main" id="{963EA270-654A-99D9-0363-4EC657D3C49D}"/>
              </a:ext>
            </a:extLst>
          </p:cNvPr>
          <p:cNvSpPr txBox="1"/>
          <p:nvPr/>
        </p:nvSpPr>
        <p:spPr>
          <a:xfrm>
            <a:off x="88953" y="2027015"/>
            <a:ext cx="2478955"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a:rPr>
              <a:t>POLL #</a:t>
            </a:r>
            <a:r>
              <a:rPr lang="en-US" sz="2400" b="1" dirty="0">
                <a:solidFill>
                  <a:schemeClr val="tx1"/>
                </a:solidFill>
                <a:latin typeface="Helvetica" panose="020B0604020202020204" pitchFamily="34" charset="0"/>
                <a:cs typeface="Helvetica" panose="020B0604020202020204" pitchFamily="34" charset="0"/>
              </a:rPr>
              <a:t>3</a:t>
            </a:r>
            <a:r>
              <a:rPr kumimoji="0" lang="en-US" sz="2400" b="1"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a:rPr>
              <a:t> – </a:t>
            </a:r>
          </a:p>
          <a:p>
            <a:pPr marL="0" marR="0" indent="0" algn="ctr" defTabSz="4572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a:rPr>
              <a:t>What is Emily’s total SCARED Score?</a:t>
            </a:r>
          </a:p>
        </p:txBody>
      </p:sp>
      <p:sp>
        <p:nvSpPr>
          <p:cNvPr id="5" name="Title 4">
            <a:extLst>
              <a:ext uri="{FF2B5EF4-FFF2-40B4-BE49-F238E27FC236}">
                <a16:creationId xmlns:a16="http://schemas.microsoft.com/office/drawing/2014/main" id="{AAAD1D1A-BCAE-0253-CA51-656F6DBAD18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54714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B1E7-B251-BC9A-B163-0D7C33BD85BA}"/>
              </a:ext>
            </a:extLst>
          </p:cNvPr>
          <p:cNvSpPr>
            <a:spLocks noGrp="1"/>
          </p:cNvSpPr>
          <p:nvPr>
            <p:ph type="title"/>
          </p:nvPr>
        </p:nvSpPr>
        <p:spPr/>
        <p:txBody>
          <a:bodyPr>
            <a:noAutofit/>
          </a:bodyPr>
          <a:lstStyle/>
          <a:p>
            <a:r>
              <a:rPr lang="en-US" sz="4400" b="1" dirty="0">
                <a:solidFill>
                  <a:srgbClr val="039FDA"/>
                </a:solidFill>
              </a:rPr>
              <a:t>SCARED Scoring</a:t>
            </a:r>
          </a:p>
        </p:txBody>
      </p:sp>
      <p:sp>
        <p:nvSpPr>
          <p:cNvPr id="9" name="Text Placeholder 8">
            <a:extLst>
              <a:ext uri="{FF2B5EF4-FFF2-40B4-BE49-F238E27FC236}">
                <a16:creationId xmlns:a16="http://schemas.microsoft.com/office/drawing/2014/main" id="{5A6135BF-1215-659F-7C9F-5EA2B55F5E6E}"/>
              </a:ext>
            </a:extLst>
          </p:cNvPr>
          <p:cNvSpPr txBox="1">
            <a:spLocks noGrp="1"/>
          </p:cNvSpPr>
          <p:nvPr>
            <p:ph idx="1"/>
          </p:nvPr>
        </p:nvSpPr>
        <p:spPr>
          <a:xfrm>
            <a:off x="838200" y="1911753"/>
            <a:ext cx="10515600"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341575"/>
                </a:solidFill>
                <a:effectLst/>
                <a:uFillTx/>
                <a:latin typeface="Helvetica" panose="020B0604020202020204" pitchFamily="34" charset="0"/>
                <a:ea typeface="+mj-ea"/>
                <a:cs typeface="Helvetica" panose="020B0604020202020204" pitchFamily="34" charset="0"/>
                <a:sym typeface="Helvetica"/>
              </a:rPr>
              <a:t>Total – 34 (++)</a:t>
            </a:r>
          </a:p>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341575"/>
                </a:solidFill>
                <a:effectLst/>
                <a:uFillTx/>
                <a:latin typeface="Helvetica" panose="020B0604020202020204" pitchFamily="34" charset="0"/>
                <a:ea typeface="+mj-ea"/>
                <a:cs typeface="Helvetica" panose="020B0604020202020204" pitchFamily="34" charset="0"/>
                <a:sym typeface="Helvetica"/>
              </a:rPr>
              <a:t>Panic – 5 (-)</a:t>
            </a:r>
          </a:p>
          <a:p>
            <a:pPr marL="0" marR="0" indent="0" algn="l" defTabSz="457200" rtl="0" fontAlgn="auto" latinLnBrk="0" hangingPunct="0">
              <a:lnSpc>
                <a:spcPct val="100000"/>
              </a:lnSpc>
              <a:spcBef>
                <a:spcPts val="0"/>
              </a:spcBef>
              <a:spcAft>
                <a:spcPts val="0"/>
              </a:spcAft>
              <a:buClrTx/>
              <a:buSzTx/>
              <a:buFontTx/>
              <a:buNone/>
              <a:tabLst/>
            </a:pPr>
            <a:r>
              <a:rPr lang="en-US" dirty="0">
                <a:solidFill>
                  <a:srgbClr val="341575"/>
                </a:solidFill>
                <a:latin typeface="Helvetica" panose="020B0604020202020204" pitchFamily="34" charset="0"/>
                <a:cs typeface="Helvetica" panose="020B0604020202020204" pitchFamily="34" charset="0"/>
              </a:rPr>
              <a:t>GAD – 15 (++)</a:t>
            </a:r>
          </a:p>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err="1">
                <a:ln>
                  <a:noFill/>
                </a:ln>
                <a:solidFill>
                  <a:srgbClr val="341575"/>
                </a:solidFill>
                <a:effectLst/>
                <a:uFillTx/>
                <a:latin typeface="Helvetica" panose="020B0604020202020204" pitchFamily="34" charset="0"/>
                <a:ea typeface="+mj-ea"/>
                <a:cs typeface="Helvetica" panose="020B0604020202020204" pitchFamily="34" charset="0"/>
                <a:sym typeface="Helvetica"/>
              </a:rPr>
              <a:t>S</a:t>
            </a:r>
            <a:r>
              <a:rPr lang="en-US" dirty="0" err="1">
                <a:solidFill>
                  <a:srgbClr val="341575"/>
                </a:solidFill>
                <a:latin typeface="Helvetica" panose="020B0604020202020204" pitchFamily="34" charset="0"/>
                <a:cs typeface="Helvetica" panose="020B0604020202020204" pitchFamily="34" charset="0"/>
              </a:rPr>
              <a:t>epAnxD</a:t>
            </a:r>
            <a:r>
              <a:rPr lang="en-US" dirty="0">
                <a:solidFill>
                  <a:srgbClr val="341575"/>
                </a:solidFill>
                <a:latin typeface="Helvetica" panose="020B0604020202020204" pitchFamily="34" charset="0"/>
                <a:cs typeface="Helvetica" panose="020B0604020202020204" pitchFamily="34" charset="0"/>
              </a:rPr>
              <a:t> – 1 (-)</a:t>
            </a:r>
          </a:p>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err="1">
                <a:ln>
                  <a:noFill/>
                </a:ln>
                <a:solidFill>
                  <a:srgbClr val="341575"/>
                </a:solidFill>
                <a:effectLst/>
                <a:uFillTx/>
                <a:latin typeface="Helvetica" panose="020B0604020202020204" pitchFamily="34" charset="0"/>
                <a:ea typeface="+mj-ea"/>
                <a:cs typeface="Helvetica" panose="020B0604020202020204" pitchFamily="34" charset="0"/>
                <a:sym typeface="Helvetica"/>
              </a:rPr>
              <a:t>SocAn</a:t>
            </a:r>
            <a:r>
              <a:rPr lang="en-US" dirty="0" err="1">
                <a:solidFill>
                  <a:srgbClr val="341575"/>
                </a:solidFill>
                <a:latin typeface="Helvetica" panose="020B0604020202020204" pitchFamily="34" charset="0"/>
                <a:cs typeface="Helvetica" panose="020B0604020202020204" pitchFamily="34" charset="0"/>
              </a:rPr>
              <a:t>xD</a:t>
            </a:r>
            <a:r>
              <a:rPr lang="en-US" dirty="0">
                <a:solidFill>
                  <a:srgbClr val="341575"/>
                </a:solidFill>
                <a:latin typeface="Helvetica" panose="020B0604020202020204" pitchFamily="34" charset="0"/>
                <a:cs typeface="Helvetica" panose="020B0604020202020204" pitchFamily="34" charset="0"/>
              </a:rPr>
              <a:t> – 5 (-)</a:t>
            </a:r>
          </a:p>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err="1">
                <a:ln>
                  <a:noFill/>
                </a:ln>
                <a:solidFill>
                  <a:srgbClr val="341575"/>
                </a:solidFill>
                <a:effectLst/>
                <a:uFillTx/>
                <a:latin typeface="Helvetica" panose="020B0604020202020204" pitchFamily="34" charset="0"/>
                <a:ea typeface="+mj-ea"/>
                <a:cs typeface="Helvetica" panose="020B0604020202020204" pitchFamily="34" charset="0"/>
                <a:sym typeface="Helvetica"/>
              </a:rPr>
              <a:t>Sc</a:t>
            </a:r>
            <a:r>
              <a:rPr lang="en-US" dirty="0" err="1">
                <a:solidFill>
                  <a:srgbClr val="341575"/>
                </a:solidFill>
                <a:latin typeface="Helvetica" panose="020B0604020202020204" pitchFamily="34" charset="0"/>
                <a:cs typeface="Helvetica" panose="020B0604020202020204" pitchFamily="34" charset="0"/>
              </a:rPr>
              <a:t>hoolAvo</a:t>
            </a:r>
            <a:r>
              <a:rPr lang="en-US" dirty="0">
                <a:solidFill>
                  <a:srgbClr val="341575"/>
                </a:solidFill>
                <a:latin typeface="Helvetica" panose="020B0604020202020204" pitchFamily="34" charset="0"/>
                <a:cs typeface="Helvetica" panose="020B0604020202020204" pitchFamily="34" charset="0"/>
              </a:rPr>
              <a:t>- 8 (++)</a:t>
            </a:r>
            <a:endParaRPr kumimoji="0" lang="en-US" b="0" i="0" u="none" strike="noStrike" cap="none" spc="0" normalizeH="0" baseline="0" dirty="0">
              <a:ln>
                <a:noFill/>
              </a:ln>
              <a:solidFill>
                <a:srgbClr val="341575"/>
              </a:solidFill>
              <a:effectLst/>
              <a:uFillTx/>
              <a:latin typeface="Helvetica" panose="020B0604020202020204" pitchFamily="34" charset="0"/>
              <a:ea typeface="+mj-ea"/>
              <a:cs typeface="Helvetica" panose="020B0604020202020204" pitchFamily="34" charset="0"/>
              <a:sym typeface="Helvetica"/>
            </a:endParaRPr>
          </a:p>
          <a:p>
            <a:pPr marL="0" marR="0" indent="0" algn="l" defTabSz="457200"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a:ln>
                <a:noFill/>
              </a:ln>
              <a:solidFill>
                <a:srgbClr val="341575"/>
              </a:solidFill>
              <a:effectLst/>
              <a:uFillTx/>
              <a:latin typeface="Helvetica" panose="020B0604020202020204" pitchFamily="34" charset="0"/>
              <a:ea typeface="+mj-ea"/>
              <a:cs typeface="Helvetica" panose="020B0604020202020204" pitchFamily="34" charset="0"/>
              <a:sym typeface="Helvetica"/>
            </a:endParaRPr>
          </a:p>
          <a:p>
            <a:pPr marL="0" marR="0" indent="0" algn="l" defTabSz="457200"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a:ln>
                <a:noFill/>
              </a:ln>
              <a:solidFill>
                <a:srgbClr val="391378"/>
              </a:solidFill>
              <a:effectLst/>
              <a:uFillTx/>
              <a:latin typeface="+mj-lt"/>
              <a:ea typeface="+mj-ea"/>
              <a:cs typeface="+mj-cs"/>
              <a:sym typeface="Helvetica"/>
            </a:endParaRPr>
          </a:p>
        </p:txBody>
      </p:sp>
      <p:pic>
        <p:nvPicPr>
          <p:cNvPr id="4" name="Picture 3">
            <a:extLst>
              <a:ext uri="{FF2B5EF4-FFF2-40B4-BE49-F238E27FC236}">
                <a16:creationId xmlns:a16="http://schemas.microsoft.com/office/drawing/2014/main" id="{258F381D-DBE3-DA57-F27B-AFC57E753B8B}"/>
              </a:ext>
            </a:extLst>
          </p:cNvPr>
          <p:cNvPicPr>
            <a:picLocks noChangeAspect="1"/>
          </p:cNvPicPr>
          <p:nvPr/>
        </p:nvPicPr>
        <p:blipFill>
          <a:blip r:embed="rId2"/>
          <a:stretch>
            <a:fillRect/>
          </a:stretch>
        </p:blipFill>
        <p:spPr>
          <a:xfrm>
            <a:off x="4125418" y="2351314"/>
            <a:ext cx="7772400" cy="2155371"/>
          </a:xfrm>
          <a:prstGeom prst="rect">
            <a:avLst/>
          </a:prstGeom>
        </p:spPr>
      </p:pic>
    </p:spTree>
    <p:extLst>
      <p:ext uri="{BB962C8B-B14F-4D97-AF65-F5344CB8AC3E}">
        <p14:creationId xmlns:p14="http://schemas.microsoft.com/office/powerpoint/2010/main" val="2200641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4FB-BF62-C27C-B9EE-68EC7F6B5415}"/>
              </a:ext>
            </a:extLst>
          </p:cNvPr>
          <p:cNvSpPr>
            <a:spLocks noGrp="1"/>
          </p:cNvSpPr>
          <p:nvPr>
            <p:ph type="title"/>
          </p:nvPr>
        </p:nvSpPr>
        <p:spPr/>
        <p:txBody>
          <a:bodyPr>
            <a:noAutofit/>
          </a:bodyPr>
          <a:lstStyle/>
          <a:p>
            <a:r>
              <a:rPr lang="en-US" dirty="0"/>
              <a:t>Poll Question #4</a:t>
            </a:r>
            <a:endParaRPr lang="en-US" sz="4400" dirty="0"/>
          </a:p>
        </p:txBody>
      </p:sp>
      <p:sp>
        <p:nvSpPr>
          <p:cNvPr id="4" name="Content Placeholder 3">
            <a:extLst>
              <a:ext uri="{FF2B5EF4-FFF2-40B4-BE49-F238E27FC236}">
                <a16:creationId xmlns:a16="http://schemas.microsoft.com/office/drawing/2014/main" id="{532D45BF-C936-C775-3C1B-1CD893E86F74}"/>
              </a:ext>
            </a:extLst>
          </p:cNvPr>
          <p:cNvSpPr>
            <a:spLocks noGrp="1"/>
          </p:cNvSpPr>
          <p:nvPr>
            <p:ph idx="1"/>
          </p:nvPr>
        </p:nvSpPr>
        <p:spPr>
          <a:xfrm>
            <a:off x="1894788" y="1911753"/>
            <a:ext cx="8436989" cy="4351338"/>
          </a:xfrm>
        </p:spPr>
        <p:txBody>
          <a:bodyPr/>
          <a:lstStyle/>
          <a:p>
            <a:pPr marL="0" indent="0" algn="ctr">
              <a:buNone/>
            </a:pPr>
            <a:r>
              <a:rPr lang="en-US" sz="4000" dirty="0"/>
              <a:t>Do we think Emily has an </a:t>
            </a:r>
          </a:p>
          <a:p>
            <a:pPr marL="0" indent="0" algn="ctr">
              <a:buNone/>
            </a:pPr>
            <a:r>
              <a:rPr lang="en-US" sz="4000" dirty="0"/>
              <a:t>Anxiety Disorder?</a:t>
            </a:r>
          </a:p>
          <a:p>
            <a:pPr marL="0" indent="0" algn="ctr">
              <a:buNone/>
            </a:pPr>
            <a:endParaRPr lang="en-US" sz="4000" dirty="0"/>
          </a:p>
          <a:p>
            <a:pPr lvl="1">
              <a:buFont typeface="Arial" panose="020B0604020202020204" pitchFamily="34" charset="0"/>
              <a:buChar char="•"/>
            </a:pPr>
            <a:r>
              <a:rPr lang="en-US" sz="2800" dirty="0"/>
              <a:t>Yes</a:t>
            </a:r>
          </a:p>
          <a:p>
            <a:pPr lvl="1">
              <a:buFont typeface="Arial" panose="020B0604020202020204" pitchFamily="34" charset="0"/>
              <a:buChar char="•"/>
            </a:pPr>
            <a:r>
              <a:rPr lang="en-US" sz="2800" dirty="0"/>
              <a:t>No</a:t>
            </a:r>
          </a:p>
          <a:p>
            <a:pPr lvl="1">
              <a:buFont typeface="Arial" panose="020B0604020202020204" pitchFamily="34" charset="0"/>
              <a:buChar char="•"/>
            </a:pPr>
            <a:r>
              <a:rPr lang="en-US" sz="2800" dirty="0"/>
              <a:t>I want more information</a:t>
            </a:r>
          </a:p>
          <a:p>
            <a:pPr lvl="1">
              <a:buFont typeface="Arial" panose="020B0604020202020204" pitchFamily="34" charset="0"/>
              <a:buChar char="•"/>
            </a:pPr>
            <a:r>
              <a:rPr lang="en-US" sz="2800" dirty="0"/>
              <a:t>I’m not sure</a:t>
            </a:r>
          </a:p>
        </p:txBody>
      </p:sp>
    </p:spTree>
    <p:extLst>
      <p:ext uri="{BB962C8B-B14F-4D97-AF65-F5344CB8AC3E}">
        <p14:creationId xmlns:p14="http://schemas.microsoft.com/office/powerpoint/2010/main" val="2600307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4FB-BF62-C27C-B9EE-68EC7F6B5415}"/>
              </a:ext>
            </a:extLst>
          </p:cNvPr>
          <p:cNvSpPr>
            <a:spLocks noGrp="1"/>
          </p:cNvSpPr>
          <p:nvPr>
            <p:ph type="title"/>
          </p:nvPr>
        </p:nvSpPr>
        <p:spPr/>
        <p:txBody>
          <a:bodyPr>
            <a:noAutofit/>
          </a:bodyPr>
          <a:lstStyle/>
          <a:p>
            <a:r>
              <a:rPr lang="en-US" dirty="0"/>
              <a:t>Poll Question #5</a:t>
            </a:r>
            <a:endParaRPr lang="en-US" sz="4400" dirty="0">
              <a:solidFill>
                <a:srgbClr val="0070C0"/>
              </a:solidFill>
            </a:endParaRPr>
          </a:p>
        </p:txBody>
      </p:sp>
      <p:sp>
        <p:nvSpPr>
          <p:cNvPr id="4" name="Content Placeholder 3">
            <a:extLst>
              <a:ext uri="{FF2B5EF4-FFF2-40B4-BE49-F238E27FC236}">
                <a16:creationId xmlns:a16="http://schemas.microsoft.com/office/drawing/2014/main" id="{C82AC893-C478-1E95-1D36-664F4EA59ACC}"/>
              </a:ext>
            </a:extLst>
          </p:cNvPr>
          <p:cNvSpPr>
            <a:spLocks noGrp="1"/>
          </p:cNvSpPr>
          <p:nvPr>
            <p:ph idx="1"/>
          </p:nvPr>
        </p:nvSpPr>
        <p:spPr>
          <a:xfrm>
            <a:off x="2243579" y="1911753"/>
            <a:ext cx="7663992" cy="4351338"/>
          </a:xfrm>
        </p:spPr>
        <p:txBody>
          <a:bodyPr/>
          <a:lstStyle/>
          <a:p>
            <a:pPr marL="0" indent="0" algn="ctr">
              <a:buNone/>
            </a:pPr>
            <a:r>
              <a:rPr lang="en-US" sz="4400" dirty="0"/>
              <a:t>How would you rate the severity of Emily’s GAD w/ school avoidance?</a:t>
            </a:r>
          </a:p>
          <a:p>
            <a:pPr marL="0" indent="0">
              <a:buNone/>
            </a:pPr>
            <a:endParaRPr lang="en-US" dirty="0">
              <a:solidFill>
                <a:srgbClr val="0070C0"/>
              </a:solidFill>
            </a:endParaRPr>
          </a:p>
          <a:p>
            <a:pPr lvl="1">
              <a:buFont typeface="Arial" panose="020B0604020202020204" pitchFamily="34" charset="0"/>
              <a:buChar char="•"/>
            </a:pPr>
            <a:r>
              <a:rPr lang="en-US" sz="2800" dirty="0"/>
              <a:t>Mild</a:t>
            </a:r>
          </a:p>
          <a:p>
            <a:pPr lvl="1">
              <a:buFont typeface="Arial" panose="020B0604020202020204" pitchFamily="34" charset="0"/>
              <a:buChar char="•"/>
            </a:pPr>
            <a:r>
              <a:rPr lang="en-US" sz="2800" dirty="0"/>
              <a:t>Moderate</a:t>
            </a:r>
          </a:p>
          <a:p>
            <a:pPr lvl="1">
              <a:buFont typeface="Arial" panose="020B0604020202020204" pitchFamily="34" charset="0"/>
              <a:buChar char="•"/>
            </a:pPr>
            <a:r>
              <a:rPr lang="en-US" sz="2800" dirty="0"/>
              <a:t>Severe</a:t>
            </a:r>
            <a:br>
              <a:rPr lang="en-US" dirty="0">
                <a:solidFill>
                  <a:srgbClr val="0070C0"/>
                </a:solidFill>
              </a:rPr>
            </a:br>
            <a:endParaRPr lang="en-US" dirty="0"/>
          </a:p>
        </p:txBody>
      </p:sp>
    </p:spTree>
    <p:extLst>
      <p:ext uri="{BB962C8B-B14F-4D97-AF65-F5344CB8AC3E}">
        <p14:creationId xmlns:p14="http://schemas.microsoft.com/office/powerpoint/2010/main" val="204887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E622-5EDA-DC6F-D32D-2665BB8D1091}"/>
              </a:ext>
            </a:extLst>
          </p:cNvPr>
          <p:cNvSpPr>
            <a:spLocks noGrp="1"/>
          </p:cNvSpPr>
          <p:nvPr>
            <p:ph type="title"/>
          </p:nvPr>
        </p:nvSpPr>
        <p:spPr/>
        <p:txBody>
          <a:bodyPr>
            <a:normAutofit/>
          </a:bodyPr>
          <a:lstStyle/>
          <a:p>
            <a:pPr algn="ctr"/>
            <a:r>
              <a:rPr lang="en-US" b="1" dirty="0">
                <a:solidFill>
                  <a:srgbClr val="039FDA"/>
                </a:solidFill>
              </a:rPr>
              <a:t>Severity </a:t>
            </a:r>
          </a:p>
        </p:txBody>
      </p:sp>
      <p:graphicFrame>
        <p:nvGraphicFramePr>
          <p:cNvPr id="4" name="Table 4">
            <a:extLst>
              <a:ext uri="{FF2B5EF4-FFF2-40B4-BE49-F238E27FC236}">
                <a16:creationId xmlns:a16="http://schemas.microsoft.com/office/drawing/2014/main" id="{B513DC30-19F9-5AD4-4311-5103C0C8B17C}"/>
              </a:ext>
            </a:extLst>
          </p:cNvPr>
          <p:cNvGraphicFramePr>
            <a:graphicFrameLocks noGrp="1"/>
          </p:cNvGraphicFramePr>
          <p:nvPr>
            <p:extLst>
              <p:ext uri="{D42A27DB-BD31-4B8C-83A1-F6EECF244321}">
                <p14:modId xmlns:p14="http://schemas.microsoft.com/office/powerpoint/2010/main" val="1024663224"/>
              </p:ext>
            </p:extLst>
          </p:nvPr>
        </p:nvGraphicFramePr>
        <p:xfrm>
          <a:off x="2032000" y="1831510"/>
          <a:ext cx="8128000" cy="20726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03209838"/>
                    </a:ext>
                  </a:extLst>
                </a:gridCol>
                <a:gridCol w="2032000">
                  <a:extLst>
                    <a:ext uri="{9D8B030D-6E8A-4147-A177-3AD203B41FA5}">
                      <a16:colId xmlns:a16="http://schemas.microsoft.com/office/drawing/2014/main" val="455182403"/>
                    </a:ext>
                  </a:extLst>
                </a:gridCol>
                <a:gridCol w="2032000">
                  <a:extLst>
                    <a:ext uri="{9D8B030D-6E8A-4147-A177-3AD203B41FA5}">
                      <a16:colId xmlns:a16="http://schemas.microsoft.com/office/drawing/2014/main" val="767330134"/>
                    </a:ext>
                  </a:extLst>
                </a:gridCol>
                <a:gridCol w="2032000">
                  <a:extLst>
                    <a:ext uri="{9D8B030D-6E8A-4147-A177-3AD203B41FA5}">
                      <a16:colId xmlns:a16="http://schemas.microsoft.com/office/drawing/2014/main" val="1095372724"/>
                    </a:ext>
                  </a:extLst>
                </a:gridCol>
              </a:tblGrid>
              <a:tr h="346934">
                <a:tc>
                  <a:txBody>
                    <a:bodyPr/>
                    <a:lstStyle/>
                    <a:p>
                      <a:pPr algn="ctr"/>
                      <a:endParaRPr lang="en-US" sz="2800" dirty="0">
                        <a:latin typeface="Helvetica" panose="020B0604020202020204" pitchFamily="34" charset="0"/>
                      </a:endParaRPr>
                    </a:p>
                  </a:txBody>
                  <a:tcPr/>
                </a:tc>
                <a:tc>
                  <a:txBody>
                    <a:bodyPr/>
                    <a:lstStyle/>
                    <a:p>
                      <a:pPr algn="ctr"/>
                      <a:r>
                        <a:rPr lang="en-US" sz="2800" dirty="0">
                          <a:latin typeface="Helvetica" panose="020B0604020202020204" pitchFamily="34" charset="0"/>
                        </a:rPr>
                        <a:t>SCARED</a:t>
                      </a:r>
                    </a:p>
                  </a:txBody>
                  <a:tcPr/>
                </a:tc>
                <a:tc>
                  <a:txBody>
                    <a:bodyPr/>
                    <a:lstStyle/>
                    <a:p>
                      <a:pPr algn="ctr"/>
                      <a:r>
                        <a:rPr lang="en-US" sz="2800" dirty="0">
                          <a:latin typeface="Helvetica" panose="020B0604020202020204" pitchFamily="34" charset="0"/>
                        </a:rPr>
                        <a:t>Distress</a:t>
                      </a:r>
                    </a:p>
                  </a:txBody>
                  <a:tcPr/>
                </a:tc>
                <a:tc>
                  <a:txBody>
                    <a:bodyPr/>
                    <a:lstStyle/>
                    <a:p>
                      <a:pPr algn="ctr"/>
                      <a:r>
                        <a:rPr lang="en-US" sz="2800" dirty="0">
                          <a:latin typeface="Helvetica" panose="020B0604020202020204" pitchFamily="34" charset="0"/>
                        </a:rPr>
                        <a:t>Avoidance</a:t>
                      </a:r>
                    </a:p>
                  </a:txBody>
                  <a:tcPr/>
                </a:tc>
                <a:extLst>
                  <a:ext uri="{0D108BD9-81ED-4DB2-BD59-A6C34878D82A}">
                    <a16:rowId xmlns:a16="http://schemas.microsoft.com/office/drawing/2014/main" val="3120273824"/>
                  </a:ext>
                </a:extLst>
              </a:tr>
              <a:tr h="346934">
                <a:tc>
                  <a:txBody>
                    <a:bodyPr/>
                    <a:lstStyle/>
                    <a:p>
                      <a:pPr algn="ctr"/>
                      <a:r>
                        <a:rPr lang="en-US" sz="2800" dirty="0">
                          <a:latin typeface="Helvetica" panose="020B0604020202020204" pitchFamily="34" charset="0"/>
                        </a:rPr>
                        <a:t>Mild</a:t>
                      </a:r>
                    </a:p>
                  </a:txBody>
                  <a:tcPr/>
                </a:tc>
                <a:tc>
                  <a:txBody>
                    <a:bodyPr/>
                    <a:lstStyle/>
                    <a:p>
                      <a:pPr algn="ctr"/>
                      <a:r>
                        <a:rPr lang="en-US" sz="2800" dirty="0">
                          <a:latin typeface="Helvetica" panose="020B0604020202020204" pitchFamily="34" charset="0"/>
                        </a:rPr>
                        <a:t>&lt;30</a:t>
                      </a:r>
                    </a:p>
                  </a:txBody>
                  <a:tcPr>
                    <a:noFill/>
                  </a:tcPr>
                </a:tc>
                <a:tc>
                  <a:txBody>
                    <a:bodyPr/>
                    <a:lstStyle/>
                    <a:p>
                      <a:pPr algn="ctr"/>
                      <a:r>
                        <a:rPr lang="en-US" sz="2800" dirty="0">
                          <a:latin typeface="Helvetica" panose="020B0604020202020204" pitchFamily="34" charset="0"/>
                        </a:rPr>
                        <a:t>Some</a:t>
                      </a:r>
                    </a:p>
                  </a:txBody>
                  <a:tcPr>
                    <a:noFill/>
                  </a:tcPr>
                </a:tc>
                <a:tc>
                  <a:txBody>
                    <a:bodyPr/>
                    <a:lstStyle/>
                    <a:p>
                      <a:pPr algn="ctr"/>
                      <a:r>
                        <a:rPr lang="en-US" sz="2800" dirty="0">
                          <a:latin typeface="Helvetica" panose="020B0604020202020204" pitchFamily="34" charset="0"/>
                        </a:rPr>
                        <a:t>Minimal</a:t>
                      </a:r>
                    </a:p>
                  </a:txBody>
                  <a:tcPr>
                    <a:noFill/>
                  </a:tcPr>
                </a:tc>
                <a:extLst>
                  <a:ext uri="{0D108BD9-81ED-4DB2-BD59-A6C34878D82A}">
                    <a16:rowId xmlns:a16="http://schemas.microsoft.com/office/drawing/2014/main" val="709891640"/>
                  </a:ext>
                </a:extLst>
              </a:tr>
              <a:tr h="346934">
                <a:tc>
                  <a:txBody>
                    <a:bodyPr/>
                    <a:lstStyle/>
                    <a:p>
                      <a:pPr algn="ctr"/>
                      <a:r>
                        <a:rPr lang="en-US" sz="2800" dirty="0">
                          <a:latin typeface="Helvetica" panose="020B0604020202020204" pitchFamily="34" charset="0"/>
                        </a:rPr>
                        <a:t>Moderate</a:t>
                      </a:r>
                    </a:p>
                  </a:txBody>
                  <a:tcPr/>
                </a:tc>
                <a:tc>
                  <a:txBody>
                    <a:bodyPr/>
                    <a:lstStyle/>
                    <a:p>
                      <a:pPr algn="ctr"/>
                      <a:r>
                        <a:rPr lang="en-US" sz="2800" dirty="0">
                          <a:latin typeface="Helvetica" panose="020B0604020202020204" pitchFamily="34" charset="0"/>
                        </a:rPr>
                        <a:t>30-40</a:t>
                      </a:r>
                    </a:p>
                  </a:txBody>
                  <a:tcPr>
                    <a:noFill/>
                  </a:tcPr>
                </a:tc>
                <a:tc>
                  <a:txBody>
                    <a:bodyPr/>
                    <a:lstStyle/>
                    <a:p>
                      <a:pPr algn="ctr"/>
                      <a:r>
                        <a:rPr lang="en-US" sz="2800" dirty="0">
                          <a:latin typeface="Helvetica" panose="020B0604020202020204" pitchFamily="34" charset="0"/>
                        </a:rPr>
                        <a:t>Good deal</a:t>
                      </a:r>
                    </a:p>
                  </a:txBody>
                  <a:tcPr>
                    <a:noFill/>
                  </a:tcPr>
                </a:tc>
                <a:tc>
                  <a:txBody>
                    <a:bodyPr/>
                    <a:lstStyle/>
                    <a:p>
                      <a:pPr algn="ctr"/>
                      <a:r>
                        <a:rPr lang="en-US" sz="2800" dirty="0">
                          <a:latin typeface="Helvetica" panose="020B0604020202020204" pitchFamily="34" charset="0"/>
                        </a:rPr>
                        <a:t>Some</a:t>
                      </a:r>
                    </a:p>
                  </a:txBody>
                  <a:tcPr>
                    <a:noFill/>
                  </a:tcPr>
                </a:tc>
                <a:extLst>
                  <a:ext uri="{0D108BD9-81ED-4DB2-BD59-A6C34878D82A}">
                    <a16:rowId xmlns:a16="http://schemas.microsoft.com/office/drawing/2014/main" val="113936337"/>
                  </a:ext>
                </a:extLst>
              </a:tr>
              <a:tr h="513497">
                <a:tc>
                  <a:txBody>
                    <a:bodyPr/>
                    <a:lstStyle/>
                    <a:p>
                      <a:pPr algn="ctr"/>
                      <a:r>
                        <a:rPr lang="en-US" sz="2800" dirty="0">
                          <a:latin typeface="Helvetica" panose="020B0604020202020204" pitchFamily="34" charset="0"/>
                        </a:rPr>
                        <a:t>Severe</a:t>
                      </a:r>
                    </a:p>
                  </a:txBody>
                  <a:tcPr/>
                </a:tc>
                <a:tc>
                  <a:txBody>
                    <a:bodyPr/>
                    <a:lstStyle/>
                    <a:p>
                      <a:pPr algn="ctr"/>
                      <a:r>
                        <a:rPr lang="en-US" sz="2800" dirty="0">
                          <a:latin typeface="Helvetica" panose="020B0604020202020204" pitchFamily="34" charset="0"/>
                        </a:rPr>
                        <a:t>41+</a:t>
                      </a:r>
                    </a:p>
                  </a:txBody>
                  <a:tcPr>
                    <a:noFill/>
                  </a:tcPr>
                </a:tc>
                <a:tc>
                  <a:txBody>
                    <a:bodyPr/>
                    <a:lstStyle/>
                    <a:p>
                      <a:pPr algn="ctr"/>
                      <a:r>
                        <a:rPr lang="en-US" sz="2800" dirty="0">
                          <a:latin typeface="Helvetica" panose="020B0604020202020204" pitchFamily="34" charset="0"/>
                        </a:rPr>
                        <a:t>A lot</a:t>
                      </a:r>
                    </a:p>
                  </a:txBody>
                  <a:tcPr>
                    <a:noFill/>
                  </a:tcPr>
                </a:tc>
                <a:tc>
                  <a:txBody>
                    <a:bodyPr/>
                    <a:lstStyle/>
                    <a:p>
                      <a:pPr algn="ctr"/>
                      <a:r>
                        <a:rPr lang="en-US" sz="2800" dirty="0">
                          <a:latin typeface="Helvetica" panose="020B0604020202020204" pitchFamily="34" charset="0"/>
                        </a:rPr>
                        <a:t>A lot</a:t>
                      </a:r>
                    </a:p>
                  </a:txBody>
                  <a:tcPr>
                    <a:noFill/>
                  </a:tcPr>
                </a:tc>
                <a:extLst>
                  <a:ext uri="{0D108BD9-81ED-4DB2-BD59-A6C34878D82A}">
                    <a16:rowId xmlns:a16="http://schemas.microsoft.com/office/drawing/2014/main" val="13239854"/>
                  </a:ext>
                </a:extLst>
              </a:tr>
            </a:tbl>
          </a:graphicData>
        </a:graphic>
      </p:graphicFrame>
      <p:sp>
        <p:nvSpPr>
          <p:cNvPr id="5" name="TextBox 4">
            <a:extLst>
              <a:ext uri="{FF2B5EF4-FFF2-40B4-BE49-F238E27FC236}">
                <a16:creationId xmlns:a16="http://schemas.microsoft.com/office/drawing/2014/main" id="{0D918D3C-5EB6-E286-893E-8B0CA13F95F5}"/>
              </a:ext>
            </a:extLst>
          </p:cNvPr>
          <p:cNvSpPr txBox="1"/>
          <p:nvPr/>
        </p:nvSpPr>
        <p:spPr>
          <a:xfrm>
            <a:off x="2383692" y="4439138"/>
            <a:ext cx="7424615"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r>
              <a:rPr kumimoji="0" lang="en-US" sz="3000" b="0" i="0" u="none" strike="noStrike" cap="none" spc="0" normalizeH="0" baseline="0" dirty="0">
                <a:ln>
                  <a:noFill/>
                </a:ln>
                <a:solidFill>
                  <a:srgbClr val="391378"/>
                </a:solidFill>
                <a:effectLst/>
                <a:uFillTx/>
                <a:latin typeface="Helvetica" panose="020B0604020202020204" pitchFamily="34" charset="0"/>
                <a:cs typeface="Helvetica" panose="020B0604020202020204" pitchFamily="34" charset="0"/>
                <a:sym typeface="Helvetica"/>
              </a:rPr>
              <a:t>SCARED = 38</a:t>
            </a:r>
          </a:p>
          <a:p>
            <a:pPr marL="457200" marR="0" indent="-4572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r>
              <a:rPr lang="en-US" dirty="0">
                <a:latin typeface="Helvetica" panose="020B0604020202020204" pitchFamily="34" charset="0"/>
                <a:cs typeface="Helvetica" panose="020B0604020202020204" pitchFamily="34" charset="0"/>
              </a:rPr>
              <a:t>Distress = ???</a:t>
            </a:r>
          </a:p>
          <a:p>
            <a:pPr marL="457200" marR="0" indent="-4572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r>
              <a:rPr kumimoji="0" lang="en-US" sz="3000" b="0" i="0" u="none" strike="noStrike" cap="none" spc="0" normalizeH="0" baseline="0" dirty="0">
                <a:ln>
                  <a:noFill/>
                </a:ln>
                <a:solidFill>
                  <a:srgbClr val="391378"/>
                </a:solidFill>
                <a:effectLst/>
                <a:uFillTx/>
                <a:latin typeface="Helvetica" panose="020B0604020202020204" pitchFamily="34" charset="0"/>
                <a:cs typeface="Helvetica" panose="020B0604020202020204" pitchFamily="34" charset="0"/>
                <a:sym typeface="Helvetica"/>
              </a:rPr>
              <a:t>Avoi</a:t>
            </a:r>
            <a:r>
              <a:rPr lang="en-US" dirty="0">
                <a:latin typeface="Helvetica" panose="020B0604020202020204" pitchFamily="34" charset="0"/>
                <a:cs typeface="Helvetica" panose="020B0604020202020204" pitchFamily="34" charset="0"/>
              </a:rPr>
              <a:t>dance = 20+ school days missed</a:t>
            </a:r>
            <a:endParaRPr kumimoji="0" lang="en-US" sz="3000" b="0" i="0" u="none" strike="noStrike" cap="none" spc="0" normalizeH="0" baseline="0" dirty="0">
              <a:ln>
                <a:noFill/>
              </a:ln>
              <a:solidFill>
                <a:srgbClr val="391378"/>
              </a:solidFill>
              <a:effectLst/>
              <a:uFillTx/>
              <a:latin typeface="Helvetica" panose="020B0604020202020204" pitchFamily="34" charset="0"/>
              <a:cs typeface="Helvetica" panose="020B0604020202020204" pitchFamily="34" charset="0"/>
              <a:sym typeface="Helvetica"/>
            </a:endParaRPr>
          </a:p>
        </p:txBody>
      </p:sp>
      <p:graphicFrame>
        <p:nvGraphicFramePr>
          <p:cNvPr id="10" name="Table 4">
            <a:extLst>
              <a:ext uri="{FF2B5EF4-FFF2-40B4-BE49-F238E27FC236}">
                <a16:creationId xmlns:a16="http://schemas.microsoft.com/office/drawing/2014/main" id="{E96F386B-C827-EF26-B014-EDBF631138FF}"/>
              </a:ext>
            </a:extLst>
          </p:cNvPr>
          <p:cNvGraphicFramePr>
            <a:graphicFrameLocks noGrp="1"/>
          </p:cNvGraphicFramePr>
          <p:nvPr>
            <p:extLst>
              <p:ext uri="{D42A27DB-BD31-4B8C-83A1-F6EECF244321}">
                <p14:modId xmlns:p14="http://schemas.microsoft.com/office/powerpoint/2010/main" val="3874667891"/>
              </p:ext>
            </p:extLst>
          </p:nvPr>
        </p:nvGraphicFramePr>
        <p:xfrm>
          <a:off x="2031999" y="1831510"/>
          <a:ext cx="8128000" cy="20726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03209838"/>
                    </a:ext>
                  </a:extLst>
                </a:gridCol>
                <a:gridCol w="2032000">
                  <a:extLst>
                    <a:ext uri="{9D8B030D-6E8A-4147-A177-3AD203B41FA5}">
                      <a16:colId xmlns:a16="http://schemas.microsoft.com/office/drawing/2014/main" val="455182403"/>
                    </a:ext>
                  </a:extLst>
                </a:gridCol>
                <a:gridCol w="2032000">
                  <a:extLst>
                    <a:ext uri="{9D8B030D-6E8A-4147-A177-3AD203B41FA5}">
                      <a16:colId xmlns:a16="http://schemas.microsoft.com/office/drawing/2014/main" val="767330134"/>
                    </a:ext>
                  </a:extLst>
                </a:gridCol>
                <a:gridCol w="2032000">
                  <a:extLst>
                    <a:ext uri="{9D8B030D-6E8A-4147-A177-3AD203B41FA5}">
                      <a16:colId xmlns:a16="http://schemas.microsoft.com/office/drawing/2014/main" val="1095372724"/>
                    </a:ext>
                  </a:extLst>
                </a:gridCol>
              </a:tblGrid>
              <a:tr h="346934">
                <a:tc>
                  <a:txBody>
                    <a:bodyPr/>
                    <a:lstStyle/>
                    <a:p>
                      <a:pPr algn="ctr"/>
                      <a:endParaRPr lang="en-US" sz="2800" dirty="0">
                        <a:solidFill>
                          <a:srgbClr val="341575"/>
                        </a:solidFill>
                        <a:latin typeface="Helvetica" panose="020B0604020202020204" pitchFamily="34" charset="0"/>
                      </a:endParaRPr>
                    </a:p>
                  </a:txBody>
                  <a:tcPr/>
                </a:tc>
                <a:tc>
                  <a:txBody>
                    <a:bodyPr/>
                    <a:lstStyle/>
                    <a:p>
                      <a:pPr algn="ctr"/>
                      <a:r>
                        <a:rPr lang="en-US" sz="2800" dirty="0">
                          <a:solidFill>
                            <a:srgbClr val="341575"/>
                          </a:solidFill>
                          <a:latin typeface="Helvetica" panose="020B0604020202020204" pitchFamily="34" charset="0"/>
                        </a:rPr>
                        <a:t>SCARED</a:t>
                      </a:r>
                    </a:p>
                  </a:txBody>
                  <a:tcPr/>
                </a:tc>
                <a:tc>
                  <a:txBody>
                    <a:bodyPr/>
                    <a:lstStyle/>
                    <a:p>
                      <a:pPr algn="ctr"/>
                      <a:r>
                        <a:rPr lang="en-US" sz="2800" dirty="0">
                          <a:solidFill>
                            <a:srgbClr val="341575"/>
                          </a:solidFill>
                          <a:latin typeface="Helvetica" panose="020B0604020202020204" pitchFamily="34" charset="0"/>
                        </a:rPr>
                        <a:t>Distress</a:t>
                      </a:r>
                    </a:p>
                  </a:txBody>
                  <a:tcPr/>
                </a:tc>
                <a:tc>
                  <a:txBody>
                    <a:bodyPr/>
                    <a:lstStyle/>
                    <a:p>
                      <a:pPr algn="ctr"/>
                      <a:r>
                        <a:rPr lang="en-US" sz="2800" dirty="0">
                          <a:solidFill>
                            <a:srgbClr val="341575"/>
                          </a:solidFill>
                          <a:latin typeface="Helvetica" panose="020B0604020202020204" pitchFamily="34" charset="0"/>
                        </a:rPr>
                        <a:t>Avoidance</a:t>
                      </a:r>
                    </a:p>
                  </a:txBody>
                  <a:tcPr/>
                </a:tc>
                <a:extLst>
                  <a:ext uri="{0D108BD9-81ED-4DB2-BD59-A6C34878D82A}">
                    <a16:rowId xmlns:a16="http://schemas.microsoft.com/office/drawing/2014/main" val="3120273824"/>
                  </a:ext>
                </a:extLst>
              </a:tr>
              <a:tr h="346934">
                <a:tc>
                  <a:txBody>
                    <a:bodyPr/>
                    <a:lstStyle/>
                    <a:p>
                      <a:pPr algn="ctr"/>
                      <a:r>
                        <a:rPr lang="en-US" sz="2800" dirty="0">
                          <a:solidFill>
                            <a:srgbClr val="341575"/>
                          </a:solidFill>
                          <a:latin typeface="Helvetica" panose="020B0604020202020204" pitchFamily="34" charset="0"/>
                        </a:rPr>
                        <a:t>Mild</a:t>
                      </a:r>
                    </a:p>
                  </a:txBody>
                  <a:tcPr/>
                </a:tc>
                <a:tc>
                  <a:txBody>
                    <a:bodyPr/>
                    <a:lstStyle/>
                    <a:p>
                      <a:pPr algn="ctr"/>
                      <a:r>
                        <a:rPr lang="en-US" sz="2800" dirty="0">
                          <a:solidFill>
                            <a:srgbClr val="341575"/>
                          </a:solidFill>
                          <a:latin typeface="Helvetica" panose="020B0604020202020204" pitchFamily="34" charset="0"/>
                        </a:rPr>
                        <a:t>&lt;30</a:t>
                      </a:r>
                    </a:p>
                  </a:txBody>
                  <a:tcPr/>
                </a:tc>
                <a:tc>
                  <a:txBody>
                    <a:bodyPr/>
                    <a:lstStyle/>
                    <a:p>
                      <a:pPr algn="ctr"/>
                      <a:r>
                        <a:rPr lang="en-US" sz="2800" dirty="0">
                          <a:solidFill>
                            <a:srgbClr val="341575"/>
                          </a:solidFill>
                          <a:latin typeface="Helvetica" panose="020B0604020202020204" pitchFamily="34" charset="0"/>
                        </a:rPr>
                        <a:t>Some</a:t>
                      </a:r>
                    </a:p>
                  </a:txBody>
                  <a:tcPr>
                    <a:solidFill>
                      <a:srgbClr val="FFFF00"/>
                    </a:solidFill>
                  </a:tcPr>
                </a:tc>
                <a:tc>
                  <a:txBody>
                    <a:bodyPr/>
                    <a:lstStyle/>
                    <a:p>
                      <a:pPr algn="ctr"/>
                      <a:r>
                        <a:rPr lang="en-US" sz="2800" dirty="0">
                          <a:solidFill>
                            <a:srgbClr val="341575"/>
                          </a:solidFill>
                          <a:latin typeface="Helvetica" panose="020B0604020202020204" pitchFamily="34" charset="0"/>
                        </a:rPr>
                        <a:t>Minimal</a:t>
                      </a:r>
                    </a:p>
                  </a:txBody>
                  <a:tcPr/>
                </a:tc>
                <a:extLst>
                  <a:ext uri="{0D108BD9-81ED-4DB2-BD59-A6C34878D82A}">
                    <a16:rowId xmlns:a16="http://schemas.microsoft.com/office/drawing/2014/main" val="709891640"/>
                  </a:ext>
                </a:extLst>
              </a:tr>
              <a:tr h="346934">
                <a:tc>
                  <a:txBody>
                    <a:bodyPr/>
                    <a:lstStyle/>
                    <a:p>
                      <a:pPr algn="ctr"/>
                      <a:r>
                        <a:rPr lang="en-US" sz="2800" dirty="0">
                          <a:solidFill>
                            <a:srgbClr val="341575"/>
                          </a:solidFill>
                          <a:latin typeface="Helvetica" panose="020B0604020202020204" pitchFamily="34" charset="0"/>
                        </a:rPr>
                        <a:t>Moderate</a:t>
                      </a:r>
                    </a:p>
                  </a:txBody>
                  <a:tcPr/>
                </a:tc>
                <a:tc>
                  <a:txBody>
                    <a:bodyPr/>
                    <a:lstStyle/>
                    <a:p>
                      <a:pPr algn="ctr"/>
                      <a:r>
                        <a:rPr lang="en-US" sz="2800" dirty="0">
                          <a:solidFill>
                            <a:srgbClr val="341575"/>
                          </a:solidFill>
                          <a:latin typeface="Helvetica" panose="020B0604020202020204" pitchFamily="34" charset="0"/>
                        </a:rPr>
                        <a:t>30-40</a:t>
                      </a:r>
                    </a:p>
                  </a:txBody>
                  <a:tcPr>
                    <a:solidFill>
                      <a:srgbClr val="FFFF00"/>
                    </a:solidFill>
                  </a:tcPr>
                </a:tc>
                <a:tc>
                  <a:txBody>
                    <a:bodyPr/>
                    <a:lstStyle/>
                    <a:p>
                      <a:pPr algn="ctr"/>
                      <a:r>
                        <a:rPr lang="en-US" sz="2800" dirty="0">
                          <a:solidFill>
                            <a:srgbClr val="341575"/>
                          </a:solidFill>
                          <a:latin typeface="Helvetica" panose="020B0604020202020204" pitchFamily="34" charset="0"/>
                        </a:rPr>
                        <a:t>Good deal</a:t>
                      </a:r>
                    </a:p>
                  </a:txBody>
                  <a:tcPr>
                    <a:solidFill>
                      <a:srgbClr val="FFFF00"/>
                    </a:solidFill>
                  </a:tcPr>
                </a:tc>
                <a:tc>
                  <a:txBody>
                    <a:bodyPr/>
                    <a:lstStyle/>
                    <a:p>
                      <a:pPr algn="ctr"/>
                      <a:r>
                        <a:rPr lang="en-US" sz="2800" dirty="0">
                          <a:solidFill>
                            <a:srgbClr val="341575"/>
                          </a:solidFill>
                          <a:latin typeface="Helvetica" panose="020B0604020202020204" pitchFamily="34" charset="0"/>
                        </a:rPr>
                        <a:t>Some</a:t>
                      </a:r>
                    </a:p>
                  </a:txBody>
                  <a:tcPr/>
                </a:tc>
                <a:extLst>
                  <a:ext uri="{0D108BD9-81ED-4DB2-BD59-A6C34878D82A}">
                    <a16:rowId xmlns:a16="http://schemas.microsoft.com/office/drawing/2014/main" val="113936337"/>
                  </a:ext>
                </a:extLst>
              </a:tr>
              <a:tr h="513497">
                <a:tc>
                  <a:txBody>
                    <a:bodyPr/>
                    <a:lstStyle/>
                    <a:p>
                      <a:pPr algn="ctr"/>
                      <a:r>
                        <a:rPr lang="en-US" sz="2800" dirty="0">
                          <a:solidFill>
                            <a:srgbClr val="341575"/>
                          </a:solidFill>
                          <a:latin typeface="Helvetica" panose="020B0604020202020204" pitchFamily="34" charset="0"/>
                        </a:rPr>
                        <a:t>Severe</a:t>
                      </a:r>
                    </a:p>
                  </a:txBody>
                  <a:tcPr/>
                </a:tc>
                <a:tc>
                  <a:txBody>
                    <a:bodyPr/>
                    <a:lstStyle/>
                    <a:p>
                      <a:pPr algn="ctr"/>
                      <a:r>
                        <a:rPr lang="en-US" sz="2800" dirty="0">
                          <a:solidFill>
                            <a:srgbClr val="341575"/>
                          </a:solidFill>
                          <a:latin typeface="Helvetica" panose="020B0604020202020204" pitchFamily="34" charset="0"/>
                        </a:rPr>
                        <a:t>41+</a:t>
                      </a:r>
                    </a:p>
                  </a:txBody>
                  <a:tcPr/>
                </a:tc>
                <a:tc>
                  <a:txBody>
                    <a:bodyPr/>
                    <a:lstStyle/>
                    <a:p>
                      <a:pPr algn="ctr"/>
                      <a:r>
                        <a:rPr lang="en-US" sz="2800" dirty="0">
                          <a:solidFill>
                            <a:srgbClr val="341575"/>
                          </a:solidFill>
                          <a:latin typeface="Helvetica" panose="020B0604020202020204" pitchFamily="34" charset="0"/>
                        </a:rPr>
                        <a:t>A lot</a:t>
                      </a:r>
                    </a:p>
                  </a:txBody>
                  <a:tcPr/>
                </a:tc>
                <a:tc>
                  <a:txBody>
                    <a:bodyPr/>
                    <a:lstStyle/>
                    <a:p>
                      <a:pPr algn="ctr"/>
                      <a:r>
                        <a:rPr lang="en-US" sz="2800" dirty="0">
                          <a:solidFill>
                            <a:srgbClr val="341575"/>
                          </a:solidFill>
                          <a:latin typeface="Helvetica" panose="020B0604020202020204" pitchFamily="34" charset="0"/>
                        </a:rPr>
                        <a:t>A lot</a:t>
                      </a:r>
                    </a:p>
                  </a:txBody>
                  <a:tcPr>
                    <a:solidFill>
                      <a:srgbClr val="FFFF00"/>
                    </a:solidFill>
                  </a:tcPr>
                </a:tc>
                <a:extLst>
                  <a:ext uri="{0D108BD9-81ED-4DB2-BD59-A6C34878D82A}">
                    <a16:rowId xmlns:a16="http://schemas.microsoft.com/office/drawing/2014/main" val="13239854"/>
                  </a:ext>
                </a:extLst>
              </a:tr>
            </a:tbl>
          </a:graphicData>
        </a:graphic>
      </p:graphicFrame>
    </p:spTree>
    <p:extLst>
      <p:ext uri="{BB962C8B-B14F-4D97-AF65-F5344CB8AC3E}">
        <p14:creationId xmlns:p14="http://schemas.microsoft.com/office/powerpoint/2010/main" val="233936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DD86-79EF-7BAC-1290-B7F52CA37691}"/>
              </a:ext>
            </a:extLst>
          </p:cNvPr>
          <p:cNvSpPr>
            <a:spLocks noGrp="1"/>
          </p:cNvSpPr>
          <p:nvPr>
            <p:ph type="title"/>
          </p:nvPr>
        </p:nvSpPr>
        <p:spPr/>
        <p:txBody>
          <a:bodyPr>
            <a:normAutofit/>
          </a:bodyPr>
          <a:lstStyle/>
          <a:p>
            <a:pPr algn="ctr"/>
            <a:r>
              <a:rPr lang="en-US" b="1" dirty="0">
                <a:solidFill>
                  <a:srgbClr val="039FDA"/>
                </a:solidFill>
              </a:rPr>
              <a:t>Summary</a:t>
            </a:r>
          </a:p>
        </p:txBody>
      </p:sp>
      <p:sp>
        <p:nvSpPr>
          <p:cNvPr id="3" name="Text Placeholder 2">
            <a:extLst>
              <a:ext uri="{FF2B5EF4-FFF2-40B4-BE49-F238E27FC236}">
                <a16:creationId xmlns:a16="http://schemas.microsoft.com/office/drawing/2014/main" id="{A164578F-1453-7BB4-D6D1-873A6E4E2084}"/>
              </a:ext>
            </a:extLst>
          </p:cNvPr>
          <p:cNvSpPr>
            <a:spLocks noGrp="1"/>
          </p:cNvSpPr>
          <p:nvPr>
            <p:ph idx="1"/>
          </p:nvPr>
        </p:nvSpPr>
        <p:spPr>
          <a:xfrm>
            <a:off x="838200" y="1522927"/>
            <a:ext cx="10515600" cy="4351338"/>
          </a:xfrm>
        </p:spPr>
        <p:txBody>
          <a:bodyPr>
            <a:normAutofit fontScale="92500" lnSpcReduction="10000"/>
          </a:bodyPr>
          <a:lstStyle/>
          <a:p>
            <a:pPr>
              <a:buFont typeface="Arial" panose="020B0604020202020204" pitchFamily="34" charset="0"/>
              <a:buChar char="•"/>
            </a:pPr>
            <a:r>
              <a:rPr lang="en-US" dirty="0"/>
              <a:t>Anxiety disorders as a category are the most common mental health condition in adolescents </a:t>
            </a:r>
          </a:p>
          <a:p>
            <a:pPr>
              <a:buFont typeface="Arial" panose="020B0604020202020204" pitchFamily="34" charset="0"/>
              <a:buChar char="•"/>
            </a:pPr>
            <a:r>
              <a:rPr lang="en-US" dirty="0"/>
              <a:t>Commonly goes undiagnosed (akin to ADHD:IT; “quiet”, “good” kids)</a:t>
            </a:r>
          </a:p>
          <a:p>
            <a:pPr>
              <a:buFont typeface="Arial" panose="020B0604020202020204" pitchFamily="34" charset="0"/>
              <a:buChar char="•"/>
            </a:pPr>
            <a:r>
              <a:rPr lang="en-US" dirty="0"/>
              <a:t>Universal screening recommended by USPTF for 8-18</a:t>
            </a:r>
          </a:p>
          <a:p>
            <a:pPr lvl="1">
              <a:buFont typeface="Arial" panose="020B0604020202020204" pitchFamily="34" charset="0"/>
              <a:buChar char="•"/>
            </a:pPr>
            <a:r>
              <a:rPr lang="en-US" dirty="0"/>
              <a:t>i.e. (+) PSC/YPSC and signs of anxiety -&gt; SCARED</a:t>
            </a:r>
          </a:p>
          <a:p>
            <a:pPr>
              <a:buFont typeface="Arial" panose="020B0604020202020204" pitchFamily="34" charset="0"/>
              <a:buChar char="•"/>
            </a:pPr>
            <a:r>
              <a:rPr lang="en-US" dirty="0"/>
              <a:t>When work up is suggestive of anxiety, make the diagnosis!</a:t>
            </a:r>
          </a:p>
          <a:p>
            <a:pPr lvl="1">
              <a:buFont typeface="Arial" panose="020B0604020202020204" pitchFamily="34" charset="0"/>
              <a:buChar char="•"/>
            </a:pPr>
            <a:r>
              <a:rPr lang="en-US" dirty="0"/>
              <a:t>R/O Trauma/loss</a:t>
            </a:r>
          </a:p>
          <a:p>
            <a:pPr lvl="1">
              <a:buFont typeface="Arial" panose="020B0604020202020204" pitchFamily="34" charset="0"/>
              <a:buChar char="•"/>
            </a:pPr>
            <a:r>
              <a:rPr lang="en-US" dirty="0"/>
              <a:t>Consider medical/medication/substance contributions</a:t>
            </a:r>
          </a:p>
          <a:p>
            <a:pPr>
              <a:buFont typeface="Arial" panose="020B0604020202020204" pitchFamily="34" charset="0"/>
              <a:buChar char="•"/>
            </a:pPr>
            <a:r>
              <a:rPr lang="en-US" dirty="0"/>
              <a:t>Severity assessment supports medical decision making/treatment planning</a:t>
            </a:r>
          </a:p>
          <a:p>
            <a:pPr>
              <a:buFont typeface="Arial" panose="020B0604020202020204" pitchFamily="34" charset="0"/>
              <a:buChar char="•"/>
            </a:pPr>
            <a:r>
              <a:rPr lang="en-US" dirty="0"/>
              <a:t>Assess for comorbid conditions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25206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9582-E676-8095-F19A-807DF77BF68D}"/>
              </a:ext>
            </a:extLst>
          </p:cNvPr>
          <p:cNvSpPr>
            <a:spLocks noGrp="1"/>
          </p:cNvSpPr>
          <p:nvPr>
            <p:ph type="title"/>
          </p:nvPr>
        </p:nvSpPr>
        <p:spPr>
          <a:xfrm>
            <a:off x="838200" y="3074040"/>
            <a:ext cx="10515600" cy="709919"/>
          </a:xfrm>
        </p:spPr>
        <p:txBody>
          <a:bodyPr>
            <a:normAutofit/>
          </a:bodyPr>
          <a:lstStyle/>
          <a:p>
            <a:r>
              <a:rPr lang="en-US" b="1" dirty="0">
                <a:solidFill>
                  <a:srgbClr val="039FDA"/>
                </a:solidFill>
              </a:rPr>
              <a:t>Appendix</a:t>
            </a:r>
          </a:p>
        </p:txBody>
      </p:sp>
    </p:spTree>
    <p:extLst>
      <p:ext uri="{BB962C8B-B14F-4D97-AF65-F5344CB8AC3E}">
        <p14:creationId xmlns:p14="http://schemas.microsoft.com/office/powerpoint/2010/main" val="264092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F64B-A7F5-7383-839E-59A25AC6DD05}"/>
              </a:ext>
            </a:extLst>
          </p:cNvPr>
          <p:cNvSpPr>
            <a:spLocks noGrp="1"/>
          </p:cNvSpPr>
          <p:nvPr>
            <p:ph type="title"/>
          </p:nvPr>
        </p:nvSpPr>
        <p:spPr/>
        <p:txBody>
          <a:bodyPr/>
          <a:lstStyle/>
          <a:p>
            <a:endParaRPr lang="en-US"/>
          </a:p>
        </p:txBody>
      </p:sp>
      <p:sp>
        <p:nvSpPr>
          <p:cNvPr id="3" name="Subtitle 2"/>
          <p:cNvSpPr>
            <a:spLocks noGrp="1"/>
          </p:cNvSpPr>
          <p:nvPr>
            <p:ph idx="4294967295"/>
          </p:nvPr>
        </p:nvSpPr>
        <p:spPr>
          <a:xfrm>
            <a:off x="1357460" y="2940050"/>
            <a:ext cx="9158140" cy="3322638"/>
          </a:xfrm>
          <a:prstGeom prst="rect">
            <a:avLst/>
          </a:prstGeom>
        </p:spPr>
        <p:txBody>
          <a:bodyPr>
            <a:normAutofit/>
          </a:bodyPr>
          <a:lstStyle/>
          <a:p>
            <a:pPr marL="0" indent="0" algn="ctr">
              <a:buNone/>
            </a:pPr>
            <a:r>
              <a:rPr lang="en-US" sz="2800" dirty="0">
                <a:solidFill>
                  <a:schemeClr val="tx1">
                    <a:lumMod val="65000"/>
                    <a:lumOff val="35000"/>
                  </a:schemeClr>
                </a:solidFill>
                <a:ea typeface="+mn-ea"/>
                <a:cs typeface="+mn-cs"/>
              </a:rPr>
              <a:t>Dr. Jason Herrick serves as consultant to MVP Health on the Pharmacy and Therapeutics Review Committee</a:t>
            </a:r>
            <a:endParaRPr lang="en-US" sz="2800" b="1"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39FDA"/>
                </a:solidFill>
                <a:latin typeface="Helvetica Regular" charset="0"/>
                <a:ea typeface="Helvetica Regular" charset="0"/>
                <a:cs typeface="Helvetica Regular" charset="0"/>
              </a:rPr>
              <a:t>Disclosures</a:t>
            </a:r>
          </a:p>
        </p:txBody>
      </p:sp>
      <p:sp>
        <p:nvSpPr>
          <p:cNvPr id="5" name="Rectangle 4">
            <a:extLst>
              <a:ext uri="{FF2B5EF4-FFF2-40B4-BE49-F238E27FC236}">
                <a16:creationId xmlns:a16="http://schemas.microsoft.com/office/drawing/2014/main" id="{54D2A181-5B4D-7712-A83F-083AE840371C}"/>
              </a:ext>
            </a:extLst>
          </p:cNvPr>
          <p:cNvSpPr/>
          <p:nvPr/>
        </p:nvSpPr>
        <p:spPr>
          <a:xfrm>
            <a:off x="6096000" y="6363093"/>
            <a:ext cx="238812" cy="2828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788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D40D-7531-C2D6-1F69-D5943ECD1D61}"/>
              </a:ext>
            </a:extLst>
          </p:cNvPr>
          <p:cNvSpPr>
            <a:spLocks noGrp="1"/>
          </p:cNvSpPr>
          <p:nvPr>
            <p:ph type="title"/>
          </p:nvPr>
        </p:nvSpPr>
        <p:spPr>
          <a:xfrm>
            <a:off x="838200" y="475532"/>
            <a:ext cx="10515600" cy="709919"/>
          </a:xfrm>
        </p:spPr>
        <p:txBody>
          <a:bodyPr>
            <a:normAutofit/>
          </a:bodyPr>
          <a:lstStyle/>
          <a:p>
            <a:pPr algn="ctr"/>
            <a:r>
              <a:rPr lang="en-US" b="1" dirty="0">
                <a:solidFill>
                  <a:srgbClr val="00B0F0"/>
                </a:solidFill>
              </a:rPr>
              <a:t>GAD DSM5 Criteria</a:t>
            </a:r>
          </a:p>
        </p:txBody>
      </p:sp>
      <p:sp>
        <p:nvSpPr>
          <p:cNvPr id="3" name="Text Placeholder 2">
            <a:extLst>
              <a:ext uri="{FF2B5EF4-FFF2-40B4-BE49-F238E27FC236}">
                <a16:creationId xmlns:a16="http://schemas.microsoft.com/office/drawing/2014/main" id="{9976E3C9-116F-7883-67D0-02F139558B30}"/>
              </a:ext>
            </a:extLst>
          </p:cNvPr>
          <p:cNvSpPr>
            <a:spLocks noGrp="1"/>
          </p:cNvSpPr>
          <p:nvPr>
            <p:ph idx="1"/>
          </p:nvPr>
        </p:nvSpPr>
        <p:spPr>
          <a:xfrm>
            <a:off x="678730" y="1269448"/>
            <a:ext cx="10953946" cy="4594547"/>
          </a:xfrm>
        </p:spPr>
        <p:txBody>
          <a:bodyPr>
            <a:noAutofit/>
          </a:bodyPr>
          <a:lstStyle/>
          <a:p>
            <a:pPr marL="457200" indent="-457200" algn="l">
              <a:lnSpc>
                <a:spcPts val="2000"/>
              </a:lnSpc>
              <a:buClr>
                <a:schemeClr val="tx1"/>
              </a:buClr>
              <a:buFont typeface="+mj-lt"/>
              <a:buAutoNum type="arabicPeriod"/>
            </a:pPr>
            <a:r>
              <a:rPr lang="en-US" sz="2000" b="0" i="0" u="none" strike="noStrike" dirty="0">
                <a:solidFill>
                  <a:srgbClr val="333333"/>
                </a:solidFill>
                <a:effectLst/>
                <a:latin typeface="Helvetica" panose="020B0604020202020204" pitchFamily="34" charset="0"/>
                <a:cs typeface="Helvetica" panose="020B0604020202020204" pitchFamily="34" charset="0"/>
              </a:rPr>
              <a:t>Excessive anxiety and worry (apprehensive expectation)</a:t>
            </a:r>
          </a:p>
          <a:p>
            <a:pPr marL="971550" lvl="1" indent="-514350">
              <a:lnSpc>
                <a:spcPts val="2000"/>
              </a:lnSpc>
              <a:buClr>
                <a:schemeClr val="tx1"/>
              </a:buClr>
              <a:buFont typeface="+mj-lt"/>
              <a:buAutoNum type="alphaLcPeriod"/>
            </a:pPr>
            <a:r>
              <a:rPr lang="en-US" sz="2000" b="0" i="0" u="none" strike="noStrike" dirty="0">
                <a:solidFill>
                  <a:srgbClr val="333333"/>
                </a:solidFill>
                <a:effectLst/>
                <a:latin typeface="Helvetica" panose="020B0604020202020204" pitchFamily="34" charset="0"/>
                <a:cs typeface="Helvetica" panose="020B0604020202020204" pitchFamily="34" charset="0"/>
              </a:rPr>
              <a:t>occurring more days than not </a:t>
            </a:r>
          </a:p>
          <a:p>
            <a:pPr marL="971550" lvl="1" indent="-514350">
              <a:lnSpc>
                <a:spcPts val="2000"/>
              </a:lnSpc>
              <a:buClr>
                <a:schemeClr val="tx1"/>
              </a:buClr>
              <a:buFont typeface="+mj-lt"/>
              <a:buAutoNum type="alphaLcPeriod"/>
            </a:pPr>
            <a:r>
              <a:rPr lang="en-US" sz="2000" b="0" i="0" u="none" strike="noStrike" dirty="0">
                <a:solidFill>
                  <a:srgbClr val="333333"/>
                </a:solidFill>
                <a:effectLst/>
                <a:latin typeface="Helvetica" panose="020B0604020202020204" pitchFamily="34" charset="0"/>
                <a:cs typeface="Helvetica" panose="020B0604020202020204" pitchFamily="34" charset="0"/>
              </a:rPr>
              <a:t>for at least six months, </a:t>
            </a:r>
          </a:p>
          <a:p>
            <a:pPr marL="971550" lvl="1" indent="-514350">
              <a:lnSpc>
                <a:spcPts val="2000"/>
              </a:lnSpc>
              <a:buClr>
                <a:schemeClr val="tx1"/>
              </a:buClr>
              <a:buFont typeface="+mj-lt"/>
              <a:buAutoNum type="alphaLcPeriod"/>
            </a:pPr>
            <a:r>
              <a:rPr lang="en-US" sz="2000" b="0" i="0" u="none" strike="noStrike" dirty="0">
                <a:solidFill>
                  <a:srgbClr val="333333"/>
                </a:solidFill>
                <a:effectLst/>
                <a:latin typeface="Helvetica" panose="020B0604020202020204" pitchFamily="34" charset="0"/>
                <a:cs typeface="Helvetica" panose="020B0604020202020204" pitchFamily="34" charset="0"/>
              </a:rPr>
              <a:t>about several events or activities</a:t>
            </a:r>
          </a:p>
          <a:p>
            <a:pPr marL="457200" indent="-457200" algn="l">
              <a:lnSpc>
                <a:spcPts val="2000"/>
              </a:lnSpc>
              <a:buClr>
                <a:schemeClr val="tx1"/>
              </a:buClr>
              <a:buFont typeface="+mj-lt"/>
              <a:buAutoNum type="arabicPeriod"/>
            </a:pPr>
            <a:r>
              <a:rPr lang="en-US" sz="2000" b="0" i="0" u="none" strike="noStrike" dirty="0">
                <a:solidFill>
                  <a:srgbClr val="333333"/>
                </a:solidFill>
                <a:effectLst/>
                <a:latin typeface="Helvetica" panose="020B0604020202020204" pitchFamily="34" charset="0"/>
                <a:cs typeface="Helvetica" panose="020B0604020202020204" pitchFamily="34" charset="0"/>
              </a:rPr>
              <a:t>The person finds it difficult to control the worry.</a:t>
            </a:r>
          </a:p>
          <a:p>
            <a:pPr marL="457200" indent="-457200" algn="l">
              <a:lnSpc>
                <a:spcPts val="2000"/>
              </a:lnSpc>
              <a:buClr>
                <a:schemeClr val="tx1"/>
              </a:buClr>
              <a:buFont typeface="+mj-lt"/>
              <a:buAutoNum type="arabicPeriod"/>
            </a:pPr>
            <a:r>
              <a:rPr lang="en-US" sz="2000" dirty="0">
                <a:solidFill>
                  <a:srgbClr val="333333"/>
                </a:solidFill>
                <a:latin typeface="Helvetica" panose="020B0604020202020204" pitchFamily="34" charset="0"/>
                <a:cs typeface="Helvetica" panose="020B0604020202020204" pitchFamily="34" charset="0"/>
              </a:rPr>
              <a:t> A</a:t>
            </a:r>
            <a:r>
              <a:rPr lang="en-US" sz="2000" b="0" i="0" u="none" strike="noStrike" dirty="0">
                <a:solidFill>
                  <a:srgbClr val="333333"/>
                </a:solidFill>
                <a:effectLst/>
                <a:latin typeface="Helvetica" panose="020B0604020202020204" pitchFamily="34" charset="0"/>
                <a:cs typeface="Helvetica" panose="020B0604020202020204" pitchFamily="34" charset="0"/>
              </a:rPr>
              <a:t>ssociated with three or more of the following six symptoms:</a:t>
            </a:r>
          </a:p>
          <a:p>
            <a:pPr marL="971550" lvl="1" indent="-514350">
              <a:lnSpc>
                <a:spcPts val="2000"/>
              </a:lnSpc>
              <a:buClr>
                <a:schemeClr val="tx1"/>
              </a:buClr>
              <a:buFont typeface="+mj-lt"/>
              <a:buAutoNum type="alphaLcPeriod"/>
            </a:pPr>
            <a:r>
              <a:rPr lang="en-US" sz="2000" b="0" i="0" u="none" strike="noStrike" dirty="0">
                <a:solidFill>
                  <a:srgbClr val="333333"/>
                </a:solidFill>
                <a:effectLst/>
                <a:latin typeface="Helvetica" panose="020B0604020202020204" pitchFamily="34" charset="0"/>
                <a:cs typeface="Helvetica" panose="020B0604020202020204" pitchFamily="34" charset="0"/>
              </a:rPr>
              <a:t>Restlessness or feeling keyed up or on edge</a:t>
            </a:r>
          </a:p>
          <a:p>
            <a:pPr marL="971550" lvl="1" indent="-514350">
              <a:lnSpc>
                <a:spcPts val="2000"/>
              </a:lnSpc>
              <a:buClr>
                <a:schemeClr val="tx1"/>
              </a:buClr>
              <a:buFont typeface="+mj-lt"/>
              <a:buAutoNum type="alphaLcPeriod"/>
            </a:pPr>
            <a:r>
              <a:rPr lang="en-US" sz="2000" b="0" i="0" u="none" strike="noStrike" dirty="0">
                <a:solidFill>
                  <a:srgbClr val="333333"/>
                </a:solidFill>
                <a:effectLst/>
                <a:latin typeface="Helvetica" panose="020B0604020202020204" pitchFamily="34" charset="0"/>
                <a:cs typeface="Helvetica" panose="020B0604020202020204" pitchFamily="34" charset="0"/>
              </a:rPr>
              <a:t>Being easily fatigued</a:t>
            </a:r>
          </a:p>
          <a:p>
            <a:pPr marL="971550" lvl="1" indent="-514350">
              <a:lnSpc>
                <a:spcPts val="2000"/>
              </a:lnSpc>
              <a:buClr>
                <a:schemeClr val="tx1"/>
              </a:buClr>
              <a:buFont typeface="+mj-lt"/>
              <a:buAutoNum type="alphaLcPeriod"/>
            </a:pPr>
            <a:r>
              <a:rPr lang="en-US" sz="2000" b="0" i="0" u="none" strike="noStrike" dirty="0">
                <a:solidFill>
                  <a:srgbClr val="333333"/>
                </a:solidFill>
                <a:effectLst/>
                <a:latin typeface="Helvetica" panose="020B0604020202020204" pitchFamily="34" charset="0"/>
                <a:cs typeface="Helvetica" panose="020B0604020202020204" pitchFamily="34" charset="0"/>
              </a:rPr>
              <a:t>Difficulty concentrating or mind going blank</a:t>
            </a:r>
          </a:p>
          <a:p>
            <a:pPr marL="971550" lvl="1" indent="-514350">
              <a:lnSpc>
                <a:spcPts val="2000"/>
              </a:lnSpc>
              <a:buClr>
                <a:schemeClr val="tx1"/>
              </a:buClr>
              <a:buFont typeface="+mj-lt"/>
              <a:buAutoNum type="alphaLcPeriod"/>
            </a:pPr>
            <a:r>
              <a:rPr lang="en-US" sz="2000" b="0" i="0" u="none" strike="noStrike" dirty="0">
                <a:solidFill>
                  <a:srgbClr val="333333"/>
                </a:solidFill>
                <a:effectLst/>
                <a:latin typeface="Helvetica" panose="020B0604020202020204" pitchFamily="34" charset="0"/>
                <a:cs typeface="Helvetica" panose="020B0604020202020204" pitchFamily="34" charset="0"/>
              </a:rPr>
              <a:t>Irritability</a:t>
            </a:r>
          </a:p>
          <a:p>
            <a:pPr marL="971550" lvl="1" indent="-514350">
              <a:lnSpc>
                <a:spcPts val="2000"/>
              </a:lnSpc>
              <a:buClr>
                <a:schemeClr val="tx1"/>
              </a:buClr>
              <a:buFont typeface="+mj-lt"/>
              <a:buAutoNum type="alphaLcPeriod"/>
            </a:pPr>
            <a:r>
              <a:rPr lang="en-US" sz="2000" b="0" i="0" u="none" strike="noStrike" dirty="0">
                <a:solidFill>
                  <a:srgbClr val="333333"/>
                </a:solidFill>
                <a:effectLst/>
                <a:latin typeface="Helvetica" panose="020B0604020202020204" pitchFamily="34" charset="0"/>
                <a:cs typeface="Helvetica" panose="020B0604020202020204" pitchFamily="34" charset="0"/>
              </a:rPr>
              <a:t>Muscle tension</a:t>
            </a:r>
          </a:p>
          <a:p>
            <a:pPr marL="971550" lvl="1" indent="-514350">
              <a:lnSpc>
                <a:spcPts val="2000"/>
              </a:lnSpc>
              <a:buClr>
                <a:schemeClr val="tx1"/>
              </a:buClr>
              <a:buFont typeface="+mj-lt"/>
              <a:buAutoNum type="alphaLcPeriod"/>
            </a:pPr>
            <a:r>
              <a:rPr lang="en-US" sz="2000" b="0" i="0" u="none" strike="noStrike" dirty="0">
                <a:solidFill>
                  <a:srgbClr val="333333"/>
                </a:solidFill>
                <a:effectLst/>
                <a:latin typeface="Helvetica" panose="020B0604020202020204" pitchFamily="34" charset="0"/>
                <a:cs typeface="Helvetica" panose="020B0604020202020204" pitchFamily="34" charset="0"/>
              </a:rPr>
              <a:t>Sleep disturbance (difficulty falling or staying asleep, or restless unsatisfying sleep)</a:t>
            </a:r>
            <a:endParaRPr lang="en-US" sz="2000" dirty="0">
              <a:solidFill>
                <a:srgbClr val="333333"/>
              </a:solidFill>
              <a:latin typeface="Helvetica" panose="020B0604020202020204" pitchFamily="34" charset="0"/>
              <a:cs typeface="Helvetica" panose="020B0604020202020204" pitchFamily="34" charset="0"/>
            </a:endParaRPr>
          </a:p>
          <a:p>
            <a:pPr marL="457200" indent="-457200" algn="l">
              <a:lnSpc>
                <a:spcPts val="2000"/>
              </a:lnSpc>
              <a:buClr>
                <a:schemeClr val="tx1"/>
              </a:buClr>
              <a:buFont typeface="+mj-lt"/>
              <a:buAutoNum type="arabicPeriod"/>
            </a:pPr>
            <a:r>
              <a:rPr lang="en-US" sz="2000" b="0" i="0" u="none" strike="noStrike" dirty="0">
                <a:solidFill>
                  <a:srgbClr val="333333"/>
                </a:solidFill>
                <a:effectLst/>
                <a:latin typeface="Helvetica" panose="020B0604020202020204" pitchFamily="34" charset="0"/>
                <a:cs typeface="Helvetica" panose="020B0604020202020204" pitchFamily="34" charset="0"/>
              </a:rPr>
              <a:t> Not attributable to the physiological effects (e.g., a drug of abuse, a medication) or another medical condition (e.g., hyperthyroidism). </a:t>
            </a:r>
          </a:p>
          <a:p>
            <a:pPr marL="971550" lvl="1" indent="-514350">
              <a:lnSpc>
                <a:spcPts val="2000"/>
              </a:lnSpc>
              <a:buAutoNum type="arabicPeriod"/>
            </a:pPr>
            <a:endParaRPr lang="en-US" dirty="0">
              <a:solidFill>
                <a:srgbClr val="333333"/>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41533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A070-E74E-5466-8190-0BF6D777ECCC}"/>
              </a:ext>
            </a:extLst>
          </p:cNvPr>
          <p:cNvSpPr>
            <a:spLocks noGrp="1"/>
          </p:cNvSpPr>
          <p:nvPr>
            <p:ph type="title"/>
          </p:nvPr>
        </p:nvSpPr>
        <p:spPr>
          <a:xfrm>
            <a:off x="838200" y="513726"/>
            <a:ext cx="10515600" cy="709919"/>
          </a:xfrm>
        </p:spPr>
        <p:txBody>
          <a:bodyPr>
            <a:normAutofit fontScale="90000"/>
          </a:bodyPr>
          <a:lstStyle/>
          <a:p>
            <a:pPr algn="ctr"/>
            <a:r>
              <a:rPr lang="en-US" sz="4800" b="1" dirty="0">
                <a:solidFill>
                  <a:srgbClr val="00B0F0"/>
                </a:solidFill>
              </a:rPr>
              <a:t>Separation Anxiety Disorder DSM5</a:t>
            </a:r>
          </a:p>
        </p:txBody>
      </p:sp>
      <p:sp>
        <p:nvSpPr>
          <p:cNvPr id="4" name="Rectangle 1">
            <a:extLst>
              <a:ext uri="{FF2B5EF4-FFF2-40B4-BE49-F238E27FC236}">
                <a16:creationId xmlns:a16="http://schemas.microsoft.com/office/drawing/2014/main" id="{589DB1A5-5C80-394F-04F6-33FD578EC51A}"/>
              </a:ext>
            </a:extLst>
          </p:cNvPr>
          <p:cNvSpPr>
            <a:spLocks noGrp="1" noChangeArrowheads="1"/>
          </p:cNvSpPr>
          <p:nvPr>
            <p:ph idx="1"/>
          </p:nvPr>
        </p:nvSpPr>
        <p:spPr bwMode="auto">
          <a:xfrm>
            <a:off x="838200" y="376425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Helvetica" panose="020B0604020202020204" pitchFamily="34" charset="0"/>
              </a:rPr>
            </a:br>
            <a:endParaRPr kumimoji="0" lang="en-US" altLang="en-US" sz="1800" b="0" i="0" u="none" strike="noStrike" cap="none" normalizeH="0" baseline="0" dirty="0">
              <a:ln>
                <a:noFill/>
              </a:ln>
              <a:solidFill>
                <a:schemeClr val="tx1"/>
              </a:solidFill>
              <a:effectLst/>
              <a:latin typeface="Helvetica" panose="020B0604020202020204" pitchFamily="34" charset="0"/>
            </a:endParaRPr>
          </a:p>
        </p:txBody>
      </p:sp>
      <p:sp>
        <p:nvSpPr>
          <p:cNvPr id="9" name="Rectangle 5">
            <a:extLst>
              <a:ext uri="{FF2B5EF4-FFF2-40B4-BE49-F238E27FC236}">
                <a16:creationId xmlns:a16="http://schemas.microsoft.com/office/drawing/2014/main" id="{BF8EFCB3-496E-E05A-A901-3CE3FF650089}"/>
              </a:ext>
            </a:extLst>
          </p:cNvPr>
          <p:cNvSpPr>
            <a:spLocks noChangeArrowheads="1"/>
          </p:cNvSpPr>
          <p:nvPr/>
        </p:nvSpPr>
        <p:spPr bwMode="auto">
          <a:xfrm>
            <a:off x="6003634" y="-483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tx1"/>
              </a:solidFill>
            </a:endParaRPr>
          </a:p>
        </p:txBody>
      </p:sp>
      <p:sp>
        <p:nvSpPr>
          <p:cNvPr id="11" name="TextBox 10">
            <a:extLst>
              <a:ext uri="{FF2B5EF4-FFF2-40B4-BE49-F238E27FC236}">
                <a16:creationId xmlns:a16="http://schemas.microsoft.com/office/drawing/2014/main" id="{07184052-E25E-5EB0-877C-7737383516F8}"/>
              </a:ext>
            </a:extLst>
          </p:cNvPr>
          <p:cNvSpPr txBox="1"/>
          <p:nvPr/>
        </p:nvSpPr>
        <p:spPr>
          <a:xfrm>
            <a:off x="612742" y="1336769"/>
            <a:ext cx="10925542" cy="4616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uFont typeface="+mj-lt"/>
              <a:buAutoNum type="alphaUcPeriod"/>
            </a:pPr>
            <a:r>
              <a:rPr lang="en-US" sz="2100" dirty="0">
                <a:solidFill>
                  <a:srgbClr val="333333"/>
                </a:solidFill>
                <a:latin typeface="Helvetica" panose="020B0604020202020204" pitchFamily="34" charset="0"/>
              </a:rPr>
              <a:t> I</a:t>
            </a:r>
            <a:r>
              <a:rPr lang="en-US" sz="2100" b="0" i="0" u="none" strike="noStrike" dirty="0">
                <a:solidFill>
                  <a:srgbClr val="333333"/>
                </a:solidFill>
                <a:effectLst/>
                <a:latin typeface="Helvetica" panose="020B0604020202020204" pitchFamily="34" charset="0"/>
              </a:rPr>
              <a:t>nappropriate and excessive fear or anxiety concerning separation from atta</a:t>
            </a:r>
            <a:r>
              <a:rPr lang="en-US" sz="2100" dirty="0">
                <a:solidFill>
                  <a:srgbClr val="333333"/>
                </a:solidFill>
                <a:latin typeface="Helvetica" panose="020B0604020202020204" pitchFamily="34" charset="0"/>
              </a:rPr>
              <a:t>c</a:t>
            </a:r>
            <a:r>
              <a:rPr lang="en-US" sz="2100" b="0" i="0" u="none" strike="noStrike" dirty="0">
                <a:solidFill>
                  <a:srgbClr val="333333"/>
                </a:solidFill>
                <a:effectLst/>
                <a:latin typeface="Helvetica" panose="020B0604020202020204" pitchFamily="34" charset="0"/>
              </a:rPr>
              <a:t>hment figures, as evidenced by persistent anxiety </a:t>
            </a:r>
            <a:r>
              <a:rPr lang="en-US" sz="2100" dirty="0">
                <a:solidFill>
                  <a:srgbClr val="333333"/>
                </a:solidFill>
                <a:latin typeface="Helvetica" panose="020B0604020202020204" pitchFamily="34" charset="0"/>
              </a:rPr>
              <a:t>in at least 3 of the following</a:t>
            </a:r>
            <a:r>
              <a:rPr lang="en-US" sz="2100" b="0" i="0" u="none" strike="noStrike" dirty="0">
                <a:solidFill>
                  <a:srgbClr val="333333"/>
                </a:solidFill>
                <a:effectLst/>
                <a:latin typeface="Helvetica" panose="020B0604020202020204" pitchFamily="34" charset="0"/>
              </a:rPr>
              <a:t>:</a:t>
            </a:r>
          </a:p>
          <a:p>
            <a:pPr marL="457200" lvl="3" indent="-457200" algn="l">
              <a:buFont typeface="Arial" panose="020B0604020202020204" pitchFamily="34" charset="0"/>
              <a:buChar char="•"/>
            </a:pPr>
            <a:r>
              <a:rPr lang="en-US" sz="2100" dirty="0">
                <a:solidFill>
                  <a:srgbClr val="333333"/>
                </a:solidFill>
                <a:latin typeface="Helvetica" panose="020B0604020202020204" pitchFamily="34" charset="0"/>
              </a:rPr>
              <a:t>A</a:t>
            </a:r>
            <a:r>
              <a:rPr lang="en-US" sz="2100" b="0" i="0" u="none" strike="noStrike" dirty="0">
                <a:solidFill>
                  <a:srgbClr val="333333"/>
                </a:solidFill>
                <a:effectLst/>
                <a:latin typeface="Helvetica" panose="020B0604020202020204" pitchFamily="34" charset="0"/>
              </a:rPr>
              <a:t>nticipating or experiencing separation from home or from major attachment figures. </a:t>
            </a:r>
          </a:p>
          <a:p>
            <a:pPr marL="457200" lvl="3" indent="-457200" algn="l">
              <a:buFont typeface="Arial" panose="020B0604020202020204" pitchFamily="34" charset="0"/>
              <a:buChar char="•"/>
            </a:pPr>
            <a:r>
              <a:rPr lang="en-US" sz="2100" dirty="0">
                <a:solidFill>
                  <a:srgbClr val="333333"/>
                </a:solidFill>
                <a:latin typeface="Helvetica" panose="020B0604020202020204" pitchFamily="34" charset="0"/>
              </a:rPr>
              <a:t>L</a:t>
            </a:r>
            <a:r>
              <a:rPr lang="en-US" sz="2100" b="0" i="0" u="none" strike="noStrike" dirty="0">
                <a:solidFill>
                  <a:srgbClr val="333333"/>
                </a:solidFill>
                <a:effectLst/>
                <a:latin typeface="Helvetica" panose="020B0604020202020204" pitchFamily="34" charset="0"/>
              </a:rPr>
              <a:t>osing major attachment figures or about possible harm to them, such as illness, injury, disasters or death.</a:t>
            </a:r>
          </a:p>
          <a:p>
            <a:pPr marL="457200" lvl="3" indent="-457200" algn="l">
              <a:buFont typeface="Arial" panose="020B0604020202020204" pitchFamily="34" charset="0"/>
              <a:buChar char="•"/>
            </a:pPr>
            <a:r>
              <a:rPr lang="en-US" sz="2100" dirty="0">
                <a:solidFill>
                  <a:srgbClr val="333333"/>
                </a:solidFill>
                <a:latin typeface="Helvetica" panose="020B0604020202020204" pitchFamily="34" charset="0"/>
              </a:rPr>
              <a:t>U</a:t>
            </a:r>
            <a:r>
              <a:rPr lang="en-US" sz="2100" b="0" i="0" u="none" strike="noStrike" dirty="0">
                <a:solidFill>
                  <a:srgbClr val="333333"/>
                </a:solidFill>
                <a:effectLst/>
                <a:latin typeface="Helvetica" panose="020B0604020202020204" pitchFamily="34" charset="0"/>
              </a:rPr>
              <a:t>ntoward event  that causes separation from a major attachment figure.</a:t>
            </a:r>
          </a:p>
          <a:p>
            <a:pPr marL="457200" lvl="3" indent="-457200" algn="l">
              <a:buFont typeface="Arial" panose="020B0604020202020204" pitchFamily="34" charset="0"/>
              <a:buChar char="•"/>
            </a:pPr>
            <a:r>
              <a:rPr lang="en-US" sz="2100" b="0" i="0" u="none" strike="noStrike" dirty="0">
                <a:solidFill>
                  <a:srgbClr val="333333"/>
                </a:solidFill>
                <a:effectLst/>
                <a:latin typeface="Helvetica" panose="020B0604020202020204" pitchFamily="34" charset="0"/>
              </a:rPr>
              <a:t>Persistent reluctance or refusal to go out, be away from home, go to school, go to work, or elsewhere because of fear of separation.</a:t>
            </a:r>
          </a:p>
          <a:p>
            <a:pPr marL="457200" lvl="3" indent="-457200" algn="l">
              <a:buFont typeface="Arial" panose="020B0604020202020204" pitchFamily="34" charset="0"/>
              <a:buChar char="•"/>
            </a:pPr>
            <a:r>
              <a:rPr lang="en-US" sz="2100" dirty="0">
                <a:solidFill>
                  <a:srgbClr val="333333"/>
                </a:solidFill>
                <a:latin typeface="Helvetica" panose="020B0604020202020204" pitchFamily="34" charset="0"/>
              </a:rPr>
              <a:t>B</a:t>
            </a:r>
            <a:r>
              <a:rPr lang="en-US" sz="2100" b="0" i="0" u="none" strike="noStrike" dirty="0">
                <a:solidFill>
                  <a:srgbClr val="333333"/>
                </a:solidFill>
                <a:effectLst/>
                <a:latin typeface="Helvetica" panose="020B0604020202020204" pitchFamily="34" charset="0"/>
              </a:rPr>
              <a:t>eing alone or without major attachment figures at home or In other settings.</a:t>
            </a:r>
          </a:p>
          <a:p>
            <a:pPr marL="457200" lvl="3" indent="-457200" algn="l">
              <a:buFont typeface="Arial" panose="020B0604020202020204" pitchFamily="34" charset="0"/>
              <a:buChar char="•"/>
            </a:pPr>
            <a:r>
              <a:rPr lang="en-US" sz="2100" dirty="0">
                <a:solidFill>
                  <a:srgbClr val="333333"/>
                </a:solidFill>
                <a:latin typeface="Helvetica" panose="020B0604020202020204" pitchFamily="34" charset="0"/>
              </a:rPr>
              <a:t>S</a:t>
            </a:r>
            <a:r>
              <a:rPr lang="en-US" sz="2100" b="0" i="0" u="none" strike="noStrike" dirty="0">
                <a:solidFill>
                  <a:srgbClr val="333333"/>
                </a:solidFill>
                <a:effectLst/>
                <a:latin typeface="Helvetica" panose="020B0604020202020204" pitchFamily="34" charset="0"/>
              </a:rPr>
              <a:t>leep away from home or to go to sleep without being near a major attachment figure.</a:t>
            </a:r>
          </a:p>
          <a:p>
            <a:pPr marL="457200" lvl="3" indent="-457200" algn="l">
              <a:buFont typeface="Arial" panose="020B0604020202020204" pitchFamily="34" charset="0"/>
              <a:buChar char="•"/>
            </a:pPr>
            <a:r>
              <a:rPr lang="en-US" sz="2100" dirty="0">
                <a:solidFill>
                  <a:srgbClr val="333333"/>
                </a:solidFill>
                <a:latin typeface="Helvetica" panose="020B0604020202020204" pitchFamily="34" charset="0"/>
              </a:rPr>
              <a:t>N</a:t>
            </a:r>
            <a:r>
              <a:rPr lang="en-US" sz="2100" b="0" i="0" u="none" strike="noStrike" dirty="0">
                <a:solidFill>
                  <a:srgbClr val="333333"/>
                </a:solidFill>
                <a:effectLst/>
                <a:latin typeface="Helvetica" panose="020B0604020202020204" pitchFamily="34" charset="0"/>
              </a:rPr>
              <a:t>ightmares involving the theme of separation</a:t>
            </a:r>
          </a:p>
          <a:p>
            <a:pPr marL="457200" lvl="3" indent="-457200" algn="l">
              <a:buFont typeface="Arial" panose="020B0604020202020204" pitchFamily="34" charset="0"/>
              <a:buChar char="•"/>
            </a:pPr>
            <a:r>
              <a:rPr lang="en-US" sz="2100" dirty="0">
                <a:solidFill>
                  <a:srgbClr val="333333"/>
                </a:solidFill>
                <a:latin typeface="Helvetica" panose="020B0604020202020204" pitchFamily="34" charset="0"/>
              </a:rPr>
              <a:t>P</a:t>
            </a:r>
            <a:r>
              <a:rPr lang="en-US" sz="2100" b="0" i="0" u="none" strike="noStrike" dirty="0">
                <a:solidFill>
                  <a:srgbClr val="333333"/>
                </a:solidFill>
                <a:effectLst/>
                <a:latin typeface="Helvetica" panose="020B0604020202020204" pitchFamily="34" charset="0"/>
              </a:rPr>
              <a:t>hysical symptoms (e.g. headaches, stomach aches, nausea, vomiting) when separation from major attachment figures occurs or is anticipated. </a:t>
            </a:r>
          </a:p>
          <a:p>
            <a:pPr algn="l">
              <a:buFont typeface="+mj-lt"/>
              <a:buAutoNum type="alphaUcPeriod" startAt="2"/>
            </a:pPr>
            <a:r>
              <a:rPr lang="en-US" sz="2100" dirty="0">
                <a:solidFill>
                  <a:srgbClr val="333333"/>
                </a:solidFill>
                <a:latin typeface="Helvetica" panose="020B0604020202020204" pitchFamily="34" charset="0"/>
              </a:rPr>
              <a:t> L</a:t>
            </a:r>
            <a:r>
              <a:rPr lang="en-US" sz="2100" b="0" i="0" u="none" strike="noStrike" dirty="0">
                <a:solidFill>
                  <a:srgbClr val="333333"/>
                </a:solidFill>
                <a:effectLst/>
                <a:latin typeface="Helvetica" panose="020B0604020202020204" pitchFamily="34" charset="0"/>
              </a:rPr>
              <a:t>asting at least 4 weeks in children and adolescents and typically </a:t>
            </a:r>
            <a:r>
              <a:rPr lang="en-US" sz="2100" b="0" i="0" u="sng" strike="noStrike" dirty="0">
                <a:solidFill>
                  <a:srgbClr val="333333"/>
                </a:solidFill>
                <a:effectLst/>
                <a:latin typeface="Helvetica" panose="020B0604020202020204" pitchFamily="34" charset="0"/>
              </a:rPr>
              <a:t>&gt;</a:t>
            </a:r>
            <a:r>
              <a:rPr lang="en-US" sz="2100" b="0" i="0" u="none" strike="noStrike" dirty="0">
                <a:solidFill>
                  <a:srgbClr val="333333"/>
                </a:solidFill>
                <a:effectLst/>
                <a:latin typeface="Helvetica" panose="020B0604020202020204" pitchFamily="34" charset="0"/>
              </a:rPr>
              <a:t>6 months in adults.</a:t>
            </a:r>
          </a:p>
        </p:txBody>
      </p:sp>
    </p:spTree>
    <p:extLst>
      <p:ext uri="{BB962C8B-B14F-4D97-AF65-F5344CB8AC3E}">
        <p14:creationId xmlns:p14="http://schemas.microsoft.com/office/powerpoint/2010/main" val="3738656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9CB7-AF91-7E88-B9A5-D98DDEB15590}"/>
              </a:ext>
            </a:extLst>
          </p:cNvPr>
          <p:cNvSpPr>
            <a:spLocks noGrp="1"/>
          </p:cNvSpPr>
          <p:nvPr>
            <p:ph type="title"/>
          </p:nvPr>
        </p:nvSpPr>
        <p:spPr/>
        <p:txBody>
          <a:bodyPr>
            <a:normAutofit/>
          </a:bodyPr>
          <a:lstStyle/>
          <a:p>
            <a:pPr algn="ctr"/>
            <a:r>
              <a:rPr lang="en-US" b="1" dirty="0">
                <a:solidFill>
                  <a:srgbClr val="039FDA"/>
                </a:solidFill>
              </a:rPr>
              <a:t>Social Anxiety Disorder DSM5</a:t>
            </a:r>
          </a:p>
        </p:txBody>
      </p:sp>
      <p:sp>
        <p:nvSpPr>
          <p:cNvPr id="3" name="Text Placeholder 2">
            <a:extLst>
              <a:ext uri="{FF2B5EF4-FFF2-40B4-BE49-F238E27FC236}">
                <a16:creationId xmlns:a16="http://schemas.microsoft.com/office/drawing/2014/main" id="{6461964D-509F-B194-95F4-3E62CBBF8713}"/>
              </a:ext>
            </a:extLst>
          </p:cNvPr>
          <p:cNvSpPr>
            <a:spLocks noGrp="1"/>
          </p:cNvSpPr>
          <p:nvPr>
            <p:ph idx="1"/>
          </p:nvPr>
        </p:nvSpPr>
        <p:spPr>
          <a:xfrm>
            <a:off x="684621" y="1774718"/>
            <a:ext cx="10822757" cy="4351338"/>
          </a:xfrm>
        </p:spPr>
        <p:txBody>
          <a:bodyPr>
            <a:normAutofit fontScale="62500" lnSpcReduction="20000"/>
          </a:bodyPr>
          <a:lstStyle/>
          <a:p>
            <a:pPr marL="514350" marR="0" indent="-514350" defTabSz="457200" fontAlgn="base">
              <a:lnSpc>
                <a:spcPct val="120000"/>
              </a:lnSpc>
              <a:spcBef>
                <a:spcPts val="0"/>
              </a:spcBef>
              <a:buFont typeface="+mj-lt"/>
              <a:buAutoNum type="alphaUcPeriod"/>
            </a:pPr>
            <a:r>
              <a:rPr lang="en-US" dirty="0"/>
              <a:t>Intense fear of one or more social or performance situations in which the person is exposed to unfamiliar people or to possible scrutiny by others. The individual fears that he or she will act in a way (or show anxiety </a:t>
            </a:r>
            <a:r>
              <a:rPr lang="en-US" dirty="0">
                <a:hlinkClick r:id="rId2"/>
              </a:rPr>
              <a:t>symptoms</a:t>
            </a:r>
            <a:r>
              <a:rPr lang="en-US" dirty="0"/>
              <a:t>) that will be embarrassing and humiliating.</a:t>
            </a:r>
          </a:p>
          <a:p>
            <a:pPr marL="514350" marR="0" indent="-514350" defTabSz="457200" fontAlgn="base">
              <a:lnSpc>
                <a:spcPts val="2400"/>
              </a:lnSpc>
              <a:spcBef>
                <a:spcPts val="0"/>
              </a:spcBef>
              <a:buFont typeface="+mj-lt"/>
              <a:buAutoNum type="alphaUcPeriod"/>
            </a:pPr>
            <a:r>
              <a:rPr lang="en-US" dirty="0"/>
              <a:t>Exposure almost invariably provokes anxiety</a:t>
            </a:r>
          </a:p>
          <a:p>
            <a:pPr marL="514350" marR="0" indent="-514350" defTabSz="457200" fontAlgn="base">
              <a:lnSpc>
                <a:spcPts val="2400"/>
              </a:lnSpc>
              <a:spcBef>
                <a:spcPts val="0"/>
              </a:spcBef>
              <a:buFont typeface="+mj-lt"/>
              <a:buAutoNum type="alphaUcPeriod"/>
            </a:pPr>
            <a:r>
              <a:rPr lang="en-US" dirty="0"/>
              <a:t>The person recognizes that this fear is unreasonable or excessive.</a:t>
            </a:r>
          </a:p>
          <a:p>
            <a:pPr marL="514350" marR="0" indent="-514350" defTabSz="457200" fontAlgn="base">
              <a:lnSpc>
                <a:spcPts val="2400"/>
              </a:lnSpc>
              <a:spcBef>
                <a:spcPts val="0"/>
              </a:spcBef>
              <a:buFont typeface="+mj-lt"/>
              <a:buAutoNum type="alphaUcPeriod"/>
            </a:pPr>
            <a:r>
              <a:rPr lang="en-US" dirty="0"/>
              <a:t>The feared situations are avoided or else are endured with intense anxiety and distress.</a:t>
            </a:r>
          </a:p>
          <a:p>
            <a:pPr marL="514350" marR="0" indent="-514350" defTabSz="457200" fontAlgn="base">
              <a:lnSpc>
                <a:spcPts val="2400"/>
              </a:lnSpc>
              <a:spcBef>
                <a:spcPts val="0"/>
              </a:spcBef>
              <a:buFont typeface="+mj-lt"/>
              <a:buAutoNum type="alphaUcPeriod"/>
            </a:pPr>
            <a:r>
              <a:rPr lang="en-US" dirty="0"/>
              <a:t>Interferes significantly with the person's normal routine, or there is marked distress about having the phobia.</a:t>
            </a:r>
          </a:p>
          <a:p>
            <a:pPr marL="514350" marR="0" indent="-514350" defTabSz="457200" fontAlgn="base">
              <a:lnSpc>
                <a:spcPts val="2400"/>
              </a:lnSpc>
              <a:spcBef>
                <a:spcPts val="0"/>
              </a:spcBef>
              <a:buFont typeface="+mj-lt"/>
              <a:buAutoNum type="alphaUcPeriod"/>
            </a:pPr>
            <a:r>
              <a:rPr lang="en-US" dirty="0"/>
              <a:t>Persistent, lasting 6 or more months.</a:t>
            </a:r>
          </a:p>
          <a:p>
            <a:pPr marL="514350" marR="0" indent="-514350" defTabSz="457200" fontAlgn="base">
              <a:lnSpc>
                <a:spcPts val="2400"/>
              </a:lnSpc>
              <a:spcBef>
                <a:spcPts val="0"/>
              </a:spcBef>
              <a:buFont typeface="+mj-lt"/>
              <a:buAutoNum type="alphaUcPeriod"/>
            </a:pPr>
            <a:r>
              <a:rPr lang="en-US" dirty="0"/>
              <a:t>Not due to direct physiological effects of a substance (e.g., drugs, medications) or a general medical condition </a:t>
            </a:r>
          </a:p>
          <a:p>
            <a:pPr marL="91440" marR="0" indent="0" defTabSz="457200" fontAlgn="base">
              <a:lnSpc>
                <a:spcPct val="120000"/>
              </a:lnSpc>
              <a:spcBef>
                <a:spcPts val="0"/>
              </a:spcBef>
              <a:buNone/>
            </a:pPr>
            <a:endParaRPr lang="en-US" dirty="0"/>
          </a:p>
          <a:p>
            <a:pPr marL="91440" marR="0" indent="0" defTabSz="457200" fontAlgn="base">
              <a:lnSpc>
                <a:spcPct val="120000"/>
              </a:lnSpc>
              <a:spcBef>
                <a:spcPts val="0"/>
              </a:spcBef>
              <a:buNone/>
            </a:pPr>
            <a:r>
              <a:rPr lang="en-US" b="1" dirty="0"/>
              <a:t>NOTE:  Selective Mutism separate diagnosis but thought of as variant of Social Anxiety Disorder </a:t>
            </a:r>
          </a:p>
          <a:p>
            <a:pPr>
              <a:lnSpc>
                <a:spcPct val="120000"/>
              </a:lnSpc>
            </a:pPr>
            <a:endParaRPr lang="en-US" dirty="0"/>
          </a:p>
        </p:txBody>
      </p:sp>
    </p:spTree>
    <p:extLst>
      <p:ext uri="{BB962C8B-B14F-4D97-AF65-F5344CB8AC3E}">
        <p14:creationId xmlns:p14="http://schemas.microsoft.com/office/powerpoint/2010/main" val="3758656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509047" y="796043"/>
            <a:ext cx="11189617" cy="709919"/>
          </a:xfrm>
        </p:spPr>
        <p:txBody>
          <a:bodyPr>
            <a:normAutofit/>
          </a:bodyPr>
          <a:lstStyle/>
          <a:p>
            <a:pPr algn="ctr"/>
            <a:r>
              <a:rPr lang="en-US" sz="3800" b="1" dirty="0">
                <a:solidFill>
                  <a:srgbClr val="039FDA"/>
                </a:solidFill>
              </a:rPr>
              <a:t>Gen Medical Differential Diagnosis: Uncommon </a:t>
            </a:r>
          </a:p>
        </p:txBody>
      </p:sp>
      <p:sp>
        <p:nvSpPr>
          <p:cNvPr id="14338" name="Content Placeholder 2"/>
          <p:cNvSpPr>
            <a:spLocks noGrp="1"/>
          </p:cNvSpPr>
          <p:nvPr>
            <p:ph idx="1"/>
          </p:nvPr>
        </p:nvSpPr>
        <p:spPr>
          <a:xfrm>
            <a:off x="1225484" y="1772239"/>
            <a:ext cx="9898145" cy="4490852"/>
          </a:xfrm>
        </p:spPr>
        <p:txBody>
          <a:bodyPr>
            <a:normAutofit lnSpcReduction="10000"/>
          </a:bodyPr>
          <a:lstStyle/>
          <a:p>
            <a:pPr lvl="1" indent="-274320" eaLnBrk="1" hangingPunct="1">
              <a:lnSpc>
                <a:spcPct val="80000"/>
              </a:lnSpc>
              <a:spcBef>
                <a:spcPct val="15000"/>
              </a:spcBef>
              <a:spcAft>
                <a:spcPct val="25000"/>
              </a:spcAft>
            </a:pPr>
            <a:r>
              <a:rPr lang="en-US" sz="3200" dirty="0">
                <a:latin typeface="Helvetica" panose="020B0604020202020204" pitchFamily="34" charset="0"/>
                <a:cs typeface="ＭＳ Ｐゴシック" charset="0"/>
              </a:rPr>
              <a:t>Hyperthyroidism</a:t>
            </a:r>
          </a:p>
          <a:p>
            <a:pPr lvl="1" indent="-274320" eaLnBrk="1" hangingPunct="1">
              <a:lnSpc>
                <a:spcPct val="80000"/>
              </a:lnSpc>
              <a:spcBef>
                <a:spcPct val="15000"/>
              </a:spcBef>
              <a:spcAft>
                <a:spcPct val="25000"/>
              </a:spcAft>
            </a:pPr>
            <a:r>
              <a:rPr lang="en-US" sz="3200" dirty="0">
                <a:latin typeface="Helvetica" panose="020B0604020202020204" pitchFamily="34" charset="0"/>
                <a:cs typeface="ＭＳ Ｐゴシック" charset="0"/>
              </a:rPr>
              <a:t>Migraine</a:t>
            </a:r>
          </a:p>
          <a:p>
            <a:pPr lvl="1" indent="-274320" eaLnBrk="1" hangingPunct="1">
              <a:lnSpc>
                <a:spcPct val="80000"/>
              </a:lnSpc>
              <a:spcBef>
                <a:spcPct val="15000"/>
              </a:spcBef>
              <a:spcAft>
                <a:spcPct val="25000"/>
              </a:spcAft>
            </a:pPr>
            <a:r>
              <a:rPr lang="en-US" sz="3200" dirty="0">
                <a:latin typeface="Helvetica" panose="020B0604020202020204" pitchFamily="34" charset="0"/>
                <a:cs typeface="ＭＳ Ｐゴシック" charset="0"/>
              </a:rPr>
              <a:t>Asthma</a:t>
            </a:r>
          </a:p>
          <a:p>
            <a:pPr lvl="1" indent="-274320" eaLnBrk="1" hangingPunct="1">
              <a:lnSpc>
                <a:spcPct val="80000"/>
              </a:lnSpc>
              <a:spcBef>
                <a:spcPct val="15000"/>
              </a:spcBef>
              <a:spcAft>
                <a:spcPct val="25000"/>
              </a:spcAft>
            </a:pPr>
            <a:r>
              <a:rPr lang="en-US" sz="3200" dirty="0">
                <a:latin typeface="Helvetica" panose="020B0604020202020204" pitchFamily="34" charset="0"/>
                <a:cs typeface="ＭＳ Ｐゴシック" charset="0"/>
              </a:rPr>
              <a:t>Seizure disorders</a:t>
            </a:r>
          </a:p>
          <a:p>
            <a:pPr lvl="1" indent="-274320" eaLnBrk="1" hangingPunct="1">
              <a:lnSpc>
                <a:spcPct val="80000"/>
              </a:lnSpc>
              <a:spcBef>
                <a:spcPct val="15000"/>
              </a:spcBef>
              <a:spcAft>
                <a:spcPct val="25000"/>
              </a:spcAft>
            </a:pPr>
            <a:r>
              <a:rPr lang="en-US" sz="3200" dirty="0">
                <a:latin typeface="Helvetica" panose="020B0604020202020204" pitchFamily="34" charset="0"/>
                <a:cs typeface="ＭＳ Ｐゴシック" charset="0"/>
              </a:rPr>
              <a:t>Lead intoxication</a:t>
            </a:r>
          </a:p>
          <a:p>
            <a:pPr lvl="1" indent="-274320" eaLnBrk="1" hangingPunct="1">
              <a:lnSpc>
                <a:spcPct val="80000"/>
              </a:lnSpc>
              <a:spcBef>
                <a:spcPct val="15000"/>
              </a:spcBef>
              <a:spcAft>
                <a:spcPct val="25000"/>
              </a:spcAft>
            </a:pPr>
            <a:r>
              <a:rPr lang="en-US" sz="3200" dirty="0">
                <a:latin typeface="Helvetica" panose="020B0604020202020204" pitchFamily="34" charset="0"/>
                <a:cs typeface="ＭＳ Ｐゴシック" charset="0"/>
              </a:rPr>
              <a:t>Even less Common:  </a:t>
            </a:r>
            <a:r>
              <a:rPr lang="en-US" sz="3200" dirty="0">
                <a:latin typeface="Helvetica" panose="020B0604020202020204" pitchFamily="34" charset="0"/>
                <a:ea typeface="ヒラギノ角ゴ Pro W3" charset="0"/>
                <a:cs typeface="ヒラギノ角ゴ Pro W3" charset="0"/>
              </a:rPr>
              <a:t>Hypoglycemia, arrhythmias</a:t>
            </a:r>
          </a:p>
          <a:p>
            <a:pPr lvl="1" indent="-274320" eaLnBrk="1" hangingPunct="1">
              <a:lnSpc>
                <a:spcPct val="80000"/>
              </a:lnSpc>
              <a:spcBef>
                <a:spcPct val="15000"/>
              </a:spcBef>
              <a:spcAft>
                <a:spcPct val="25000"/>
              </a:spcAft>
            </a:pPr>
            <a:r>
              <a:rPr lang="en-US" sz="3200" dirty="0">
                <a:latin typeface="Helvetica" panose="020B0604020202020204" pitchFamily="34" charset="0"/>
                <a:ea typeface="ヒラギノ角ゴ Pro W3" charset="0"/>
                <a:cs typeface="ヒラギノ角ゴ Pro W3" charset="0"/>
              </a:rPr>
              <a:t>Rare: Pheochromocytoma, CNS disorders                  (ex delirium/brain tumor)</a:t>
            </a:r>
          </a:p>
          <a:p>
            <a:endParaRPr lang="en-US" sz="3200" dirty="0">
              <a:latin typeface="Helvetica" panose="020B0604020202020204" pitchFamily="34" charset="0"/>
            </a:endParaRPr>
          </a:p>
        </p:txBody>
      </p:sp>
    </p:spTree>
    <p:extLst>
      <p:ext uri="{BB962C8B-B14F-4D97-AF65-F5344CB8AC3E}">
        <p14:creationId xmlns:p14="http://schemas.microsoft.com/office/powerpoint/2010/main" val="171944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solidFill>
                  <a:srgbClr val="039FDA"/>
                </a:solidFill>
              </a:rPr>
              <a:t>Presentation of Anxiety at </a:t>
            </a:r>
            <a:br>
              <a:rPr lang="en-US" sz="4400" b="1" dirty="0">
                <a:solidFill>
                  <a:srgbClr val="039FDA"/>
                </a:solidFill>
              </a:rPr>
            </a:br>
            <a:r>
              <a:rPr lang="en-US" sz="4400" b="1" dirty="0">
                <a:solidFill>
                  <a:srgbClr val="039FDA"/>
                </a:solidFill>
              </a:rPr>
              <a:t>Different 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2743161"/>
              </p:ext>
            </p:extLst>
          </p:nvPr>
        </p:nvGraphicFramePr>
        <p:xfrm>
          <a:off x="301658" y="1911350"/>
          <a:ext cx="11052144" cy="4253780"/>
        </p:xfrm>
        <a:graphic>
          <a:graphicData uri="http://schemas.openxmlformats.org/drawingml/2006/table">
            <a:tbl>
              <a:tblPr firstRow="1" bandRow="1">
                <a:tableStyleId>{5C22544A-7EE6-4342-B048-85BDC9FD1C3A}</a:tableStyleId>
              </a:tblPr>
              <a:tblGrid>
                <a:gridCol w="3684048">
                  <a:extLst>
                    <a:ext uri="{9D8B030D-6E8A-4147-A177-3AD203B41FA5}">
                      <a16:colId xmlns:a16="http://schemas.microsoft.com/office/drawing/2014/main" val="20000"/>
                    </a:ext>
                  </a:extLst>
                </a:gridCol>
                <a:gridCol w="3684048">
                  <a:extLst>
                    <a:ext uri="{9D8B030D-6E8A-4147-A177-3AD203B41FA5}">
                      <a16:colId xmlns:a16="http://schemas.microsoft.com/office/drawing/2014/main" val="20001"/>
                    </a:ext>
                  </a:extLst>
                </a:gridCol>
                <a:gridCol w="3684048">
                  <a:extLst>
                    <a:ext uri="{9D8B030D-6E8A-4147-A177-3AD203B41FA5}">
                      <a16:colId xmlns:a16="http://schemas.microsoft.com/office/drawing/2014/main" val="20002"/>
                    </a:ext>
                  </a:extLst>
                </a:gridCol>
              </a:tblGrid>
              <a:tr h="623787">
                <a:tc>
                  <a:txBody>
                    <a:bodyPr/>
                    <a:lstStyle/>
                    <a:p>
                      <a:pPr algn="ctr"/>
                      <a:r>
                        <a:rPr lang="en-US" sz="2400" b="1" dirty="0">
                          <a:latin typeface="Helvetica" panose="020B0604020202020204" pitchFamily="34" charset="0"/>
                        </a:rPr>
                        <a:t>Elementary School</a:t>
                      </a:r>
                    </a:p>
                  </a:txBody>
                  <a:tcPr marL="68580" marR="68580">
                    <a:solidFill>
                      <a:srgbClr val="039FDA"/>
                    </a:solidFill>
                  </a:tcPr>
                </a:tc>
                <a:tc>
                  <a:txBody>
                    <a:bodyPr/>
                    <a:lstStyle/>
                    <a:p>
                      <a:pPr algn="ctr"/>
                      <a:r>
                        <a:rPr lang="en-US" sz="2400" dirty="0">
                          <a:latin typeface="Helvetica" panose="020B0604020202020204" pitchFamily="34" charset="0"/>
                        </a:rPr>
                        <a:t>Middle School</a:t>
                      </a:r>
                    </a:p>
                  </a:txBody>
                  <a:tcPr marL="68580" marR="68580">
                    <a:solidFill>
                      <a:srgbClr val="039FDA"/>
                    </a:solidFill>
                  </a:tcPr>
                </a:tc>
                <a:tc>
                  <a:txBody>
                    <a:bodyPr/>
                    <a:lstStyle/>
                    <a:p>
                      <a:pPr algn="ctr"/>
                      <a:r>
                        <a:rPr lang="en-US" sz="2400" b="1" dirty="0">
                          <a:latin typeface="Helvetica" panose="020B0604020202020204" pitchFamily="34" charset="0"/>
                        </a:rPr>
                        <a:t>Adolescent/High School</a:t>
                      </a:r>
                    </a:p>
                  </a:txBody>
                  <a:tcPr marL="68580" marR="68580">
                    <a:solidFill>
                      <a:srgbClr val="039FDA"/>
                    </a:solidFill>
                  </a:tcPr>
                </a:tc>
                <a:extLst>
                  <a:ext uri="{0D108BD9-81ED-4DB2-BD59-A6C34878D82A}">
                    <a16:rowId xmlns:a16="http://schemas.microsoft.com/office/drawing/2014/main" val="10000"/>
                  </a:ext>
                </a:extLst>
              </a:tr>
              <a:tr h="3629993">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300" baseline="0" dirty="0">
                          <a:latin typeface="Helvetica" panose="020B0604020202020204" pitchFamily="34" charset="0"/>
                          <a:cs typeface="Helvetica" panose="020B0604020202020204" pitchFamily="34" charset="0"/>
                        </a:rPr>
                        <a:t>Developmental regression</a:t>
                      </a:r>
                    </a:p>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Crying</a:t>
                      </a:r>
                    </a:p>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Somatic </a:t>
                      </a:r>
                      <a:r>
                        <a:rPr lang="en-US" sz="2300" dirty="0" err="1">
                          <a:latin typeface="Helvetica" panose="020B0604020202020204" pitchFamily="34" charset="0"/>
                          <a:cs typeface="Helvetica" panose="020B0604020202020204" pitchFamily="34" charset="0"/>
                        </a:rPr>
                        <a:t>sxs</a:t>
                      </a:r>
                      <a:endParaRPr lang="en-US" sz="2300" baseline="0" dirty="0">
                        <a:latin typeface="Helvetica" panose="020B0604020202020204" pitchFamily="34" charset="0"/>
                        <a:cs typeface="Helvetica" panose="020B0604020202020204" pitchFamily="34" charset="0"/>
                      </a:endParaRPr>
                    </a:p>
                    <a:p>
                      <a:pPr marL="285750" indent="-285750" algn="l">
                        <a:buFont typeface="Arial" panose="020B0604020202020204" pitchFamily="34" charset="0"/>
                        <a:buChar char="•"/>
                      </a:pPr>
                      <a:r>
                        <a:rPr lang="en-US" sz="2300" baseline="0" dirty="0">
                          <a:latin typeface="Helvetica" panose="020B0604020202020204" pitchFamily="34" charset="0"/>
                          <a:cs typeface="Helvetica" panose="020B0604020202020204" pitchFamily="34" charset="0"/>
                        </a:rPr>
                        <a:t>Clingy</a:t>
                      </a:r>
                    </a:p>
                    <a:p>
                      <a:pPr marL="285750" indent="-285750" algn="l">
                        <a:buFont typeface="Arial" panose="020B0604020202020204" pitchFamily="34" charset="0"/>
                        <a:buChar char="•"/>
                      </a:pPr>
                      <a:r>
                        <a:rPr lang="en-US" sz="2300" baseline="0" dirty="0">
                          <a:latin typeface="Helvetica" panose="020B0604020202020204" pitchFamily="34" charset="0"/>
                          <a:cs typeface="Helvetica" panose="020B0604020202020204" pitchFamily="34" charset="0"/>
                        </a:rPr>
                        <a:t>Triggered by separations</a:t>
                      </a:r>
                    </a:p>
                    <a:p>
                      <a:pPr marL="285750" indent="-285750" algn="l">
                        <a:buFont typeface="Arial" panose="020B0604020202020204" pitchFamily="34" charset="0"/>
                        <a:buChar char="•"/>
                      </a:pPr>
                      <a:r>
                        <a:rPr lang="en-US" sz="2300" baseline="0" dirty="0">
                          <a:latin typeface="Helvetica" panose="020B0604020202020204" pitchFamily="34" charset="0"/>
                          <a:cs typeface="Helvetica" panose="020B0604020202020204" pitchFamily="34" charset="0"/>
                        </a:rPr>
                        <a:t>Fear based oppositionality</a:t>
                      </a:r>
                    </a:p>
                    <a:p>
                      <a:pPr marL="285750" indent="-285750" algn="l">
                        <a:buFont typeface="Arial" panose="020B0604020202020204" pitchFamily="34" charset="0"/>
                        <a:buChar char="•"/>
                      </a:pPr>
                      <a:r>
                        <a:rPr lang="en-US" sz="2300" baseline="0" dirty="0">
                          <a:latin typeface="Helvetica" panose="020B0604020202020204" pitchFamily="34" charset="0"/>
                          <a:cs typeface="Helvetica" panose="020B0604020202020204" pitchFamily="34" charset="0"/>
                        </a:rPr>
                        <a:t>Sleep problems</a:t>
                      </a:r>
                      <a:endParaRPr lang="en-US" sz="2300" dirty="0">
                        <a:latin typeface="Helvetica" panose="020B0604020202020204" pitchFamily="34" charset="0"/>
                        <a:cs typeface="Helvetica" panose="020B0604020202020204" pitchFamily="34" charset="0"/>
                      </a:endParaRPr>
                    </a:p>
                  </a:txBody>
                  <a:tcPr marL="68580" marR="68580">
                    <a:solidFill>
                      <a:srgbClr val="CCECFF"/>
                    </a:solidFill>
                  </a:tcPr>
                </a:tc>
                <a:tc>
                  <a:txBody>
                    <a:bodyPr/>
                    <a:lstStyle/>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Somatic </a:t>
                      </a:r>
                      <a:r>
                        <a:rPr lang="en-US" sz="2300" dirty="0" err="1">
                          <a:latin typeface="Helvetica" panose="020B0604020202020204" pitchFamily="34" charset="0"/>
                          <a:cs typeface="Helvetica" panose="020B0604020202020204" pitchFamily="34" charset="0"/>
                        </a:rPr>
                        <a:t>sx</a:t>
                      </a:r>
                      <a:endParaRPr lang="en-US" sz="2300" dirty="0">
                        <a:latin typeface="Helvetica" panose="020B0604020202020204" pitchFamily="34" charset="0"/>
                        <a:cs typeface="Helvetica" panose="020B0604020202020204" pitchFamily="34" charset="0"/>
                      </a:endParaRPr>
                    </a:p>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School refusal</a:t>
                      </a:r>
                    </a:p>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Performance based</a:t>
                      </a:r>
                    </a:p>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Poor concentration</a:t>
                      </a:r>
                    </a:p>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Sleep problems</a:t>
                      </a:r>
                    </a:p>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Irritability</a:t>
                      </a:r>
                    </a:p>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Defiance</a:t>
                      </a:r>
                    </a:p>
                    <a:p>
                      <a:pPr marL="285750" indent="-28575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Avoidance</a:t>
                      </a:r>
                    </a:p>
                  </a:txBody>
                  <a:tcPr marL="68580" marR="68580">
                    <a:solidFill>
                      <a:srgbClr val="CCECFF"/>
                    </a:solidFill>
                  </a:tcPr>
                </a:tc>
                <a:tc>
                  <a:txBody>
                    <a:bodyPr/>
                    <a:lstStyle/>
                    <a:p>
                      <a:pPr marL="342900" indent="-34290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All </a:t>
                      </a:r>
                      <a:r>
                        <a:rPr lang="en-US" sz="2300" dirty="0" err="1">
                          <a:latin typeface="Helvetica" panose="020B0604020202020204" pitchFamily="34" charset="0"/>
                          <a:cs typeface="Helvetica" panose="020B0604020202020204" pitchFamily="34" charset="0"/>
                        </a:rPr>
                        <a:t>sx</a:t>
                      </a:r>
                      <a:r>
                        <a:rPr lang="en-US" sz="2300" dirty="0">
                          <a:latin typeface="Helvetica" panose="020B0604020202020204" pitchFamily="34" charset="0"/>
                          <a:cs typeface="Helvetica" panose="020B0604020202020204" pitchFamily="34" charset="0"/>
                        </a:rPr>
                        <a:t> seen in middle school…</a:t>
                      </a:r>
                      <a:r>
                        <a:rPr lang="en-US" sz="2300" i="1" dirty="0">
                          <a:latin typeface="Helvetica" panose="020B0604020202020204" pitchFamily="34" charset="0"/>
                          <a:cs typeface="Helvetica" panose="020B0604020202020204" pitchFamily="34" charset="0"/>
                        </a:rPr>
                        <a:t>plus…</a:t>
                      </a:r>
                      <a:endParaRPr lang="en-US" sz="2300" dirty="0">
                        <a:latin typeface="Helvetica" panose="020B0604020202020204" pitchFamily="34" charset="0"/>
                        <a:cs typeface="Helvetica" panose="020B0604020202020204" pitchFamily="34" charset="0"/>
                      </a:endParaRPr>
                    </a:p>
                    <a:p>
                      <a:pPr marL="342900" indent="-34290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Impaired socialization</a:t>
                      </a:r>
                    </a:p>
                    <a:p>
                      <a:pPr marL="342900" indent="-342900" algn="l">
                        <a:buFont typeface="Arial" panose="020B0604020202020204" pitchFamily="34" charset="0"/>
                        <a:buChar char="•"/>
                      </a:pPr>
                      <a:r>
                        <a:rPr lang="en-US" sz="2300" dirty="0">
                          <a:latin typeface="Helvetica" panose="020B0604020202020204" pitchFamily="34" charset="0"/>
                          <a:cs typeface="Helvetica" panose="020B0604020202020204" pitchFamily="34" charset="0"/>
                        </a:rPr>
                        <a:t>Restriction of</a:t>
                      </a:r>
                      <a:r>
                        <a:rPr lang="en-US" sz="2300" baseline="0" dirty="0">
                          <a:latin typeface="Helvetica" panose="020B0604020202020204" pitchFamily="34" charset="0"/>
                          <a:cs typeface="Helvetica" panose="020B0604020202020204" pitchFamily="34" charset="0"/>
                        </a:rPr>
                        <a:t> life activities</a:t>
                      </a:r>
                    </a:p>
                    <a:p>
                      <a:pPr marL="342900" indent="-342900" algn="l">
                        <a:buFont typeface="Arial" panose="020B0604020202020204" pitchFamily="34" charset="0"/>
                        <a:buChar char="•"/>
                      </a:pPr>
                      <a:r>
                        <a:rPr lang="en-US" sz="2300" baseline="0" dirty="0">
                          <a:latin typeface="Helvetica" panose="020B0604020202020204" pitchFamily="34" charset="0"/>
                          <a:cs typeface="Helvetica" panose="020B0604020202020204" pitchFamily="34" charset="0"/>
                        </a:rPr>
                        <a:t>Substance abuse</a:t>
                      </a:r>
                    </a:p>
                  </a:txBody>
                  <a:tcPr marL="68580" marR="68580">
                    <a:solidFill>
                      <a:srgbClr val="CCEC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39648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CBA2-ED79-0C36-EA83-5D66A3D1325C}"/>
              </a:ext>
            </a:extLst>
          </p:cNvPr>
          <p:cNvSpPr>
            <a:spLocks noGrp="1"/>
          </p:cNvSpPr>
          <p:nvPr>
            <p:ph type="title"/>
          </p:nvPr>
        </p:nvSpPr>
        <p:spPr>
          <a:xfrm>
            <a:off x="838200" y="441083"/>
            <a:ext cx="10515600" cy="709919"/>
          </a:xfrm>
        </p:spPr>
        <p:txBody>
          <a:bodyPr>
            <a:normAutofit/>
          </a:bodyPr>
          <a:lstStyle/>
          <a:p>
            <a:pPr algn="ctr"/>
            <a:r>
              <a:rPr lang="en-US" b="1" dirty="0">
                <a:solidFill>
                  <a:srgbClr val="0070C0"/>
                </a:solidFill>
              </a:rPr>
              <a:t>Midline Physical Symptoms</a:t>
            </a:r>
          </a:p>
        </p:txBody>
      </p:sp>
      <p:sp>
        <p:nvSpPr>
          <p:cNvPr id="4" name="Content Placeholder 3">
            <a:extLst>
              <a:ext uri="{FF2B5EF4-FFF2-40B4-BE49-F238E27FC236}">
                <a16:creationId xmlns:a16="http://schemas.microsoft.com/office/drawing/2014/main" id="{CA5460F2-C155-536D-52A7-0C4E69E8C983}"/>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80DD4BE5-19C1-256B-DDAA-ED50B6694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577" y="1385741"/>
            <a:ext cx="5803288" cy="503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7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normAutofit/>
          </a:bodyPr>
          <a:lstStyle/>
          <a:p>
            <a:pPr algn="ctr"/>
            <a:r>
              <a:rPr lang="en-US" sz="4400" b="1" dirty="0">
                <a:solidFill>
                  <a:srgbClr val="039FDA"/>
                </a:solidFill>
              </a:rPr>
              <a:t>Goals and Objectives  </a:t>
            </a:r>
          </a:p>
        </p:txBody>
      </p:sp>
      <p:sp>
        <p:nvSpPr>
          <p:cNvPr id="6146" name="Rectangle 3"/>
          <p:cNvSpPr>
            <a:spLocks noGrp="1" noChangeArrowheads="1"/>
          </p:cNvSpPr>
          <p:nvPr>
            <p:ph idx="1"/>
          </p:nvPr>
        </p:nvSpPr>
        <p:spPr/>
        <p:txBody>
          <a:bodyPr/>
          <a:lstStyle/>
          <a:p>
            <a:pPr eaLnBrk="1" hangingPunct="1">
              <a:spcBef>
                <a:spcPct val="15000"/>
              </a:spcBef>
              <a:spcAft>
                <a:spcPct val="25000"/>
              </a:spcAft>
              <a:buClr>
                <a:schemeClr val="tx1"/>
              </a:buClr>
              <a:buFont typeface="Arial"/>
              <a:buChar char="•"/>
            </a:pPr>
            <a:r>
              <a:rPr lang="en-US" dirty="0">
                <a:latin typeface="Helvetica" panose="020B0604020202020204" pitchFamily="34" charset="0"/>
              </a:rPr>
              <a:t>Distinguish between anxiety and an anxiety disorder</a:t>
            </a:r>
          </a:p>
          <a:p>
            <a:pPr>
              <a:spcBef>
                <a:spcPct val="15000"/>
              </a:spcBef>
              <a:spcAft>
                <a:spcPct val="25000"/>
              </a:spcAft>
              <a:buClr>
                <a:schemeClr val="tx1"/>
              </a:buClr>
              <a:buFont typeface="Arial"/>
              <a:buChar char="•"/>
            </a:pPr>
            <a:r>
              <a:rPr lang="en-US" dirty="0">
                <a:latin typeface="Helvetica" panose="020B0604020202020204" pitchFamily="34" charset="0"/>
              </a:rPr>
              <a:t>Review the epidemiology of pediatric anxiety disorders</a:t>
            </a:r>
          </a:p>
          <a:p>
            <a:pPr>
              <a:spcBef>
                <a:spcPct val="15000"/>
              </a:spcBef>
              <a:spcAft>
                <a:spcPct val="25000"/>
              </a:spcAft>
              <a:buClr>
                <a:schemeClr val="tx1"/>
              </a:buClr>
              <a:buFont typeface="Arial"/>
              <a:buChar char="•"/>
            </a:pPr>
            <a:r>
              <a:rPr lang="en-US" dirty="0">
                <a:latin typeface="Helvetica" panose="020B0604020202020204" pitchFamily="34" charset="0"/>
              </a:rPr>
              <a:t>To recognize the signs and symptoms of anxiety disorders in children and adolescents at different ages</a:t>
            </a:r>
          </a:p>
          <a:p>
            <a:pPr eaLnBrk="1" hangingPunct="1">
              <a:spcBef>
                <a:spcPct val="15000"/>
              </a:spcBef>
              <a:spcAft>
                <a:spcPct val="25000"/>
              </a:spcAft>
              <a:buClr>
                <a:schemeClr val="tx1"/>
              </a:buClr>
              <a:buFont typeface="Arial"/>
              <a:buChar char="•"/>
            </a:pPr>
            <a:r>
              <a:rPr lang="en-US" dirty="0">
                <a:latin typeface="Helvetica" panose="020B0604020202020204" pitchFamily="34" charset="0"/>
              </a:rPr>
              <a:t>To know how to screen and assess for these conditions </a:t>
            </a:r>
          </a:p>
        </p:txBody>
      </p:sp>
    </p:spTree>
    <p:extLst>
      <p:ext uri="{BB962C8B-B14F-4D97-AF65-F5344CB8AC3E}">
        <p14:creationId xmlns:p14="http://schemas.microsoft.com/office/powerpoint/2010/main" val="31712260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What is anxiety?"/>
          <p:cNvSpPr txBox="1">
            <a:spLocks noGrp="1"/>
          </p:cNvSpPr>
          <p:nvPr>
            <p:ph type="title"/>
          </p:nvPr>
        </p:nvSpPr>
        <p:spPr>
          <a:xfrm>
            <a:off x="677212" y="795528"/>
            <a:ext cx="5177608" cy="709919"/>
          </a:xfrm>
        </p:spPr>
        <p:txBody>
          <a:bodyPr anchor="b">
            <a:normAutofit/>
          </a:bodyPr>
          <a:lstStyle>
            <a:lvl1pPr defTabSz="713231">
              <a:defRPr sz="4835"/>
            </a:lvl1pPr>
          </a:lstStyle>
          <a:p>
            <a:r>
              <a:rPr lang="en-US" sz="4400" b="1" dirty="0">
                <a:solidFill>
                  <a:srgbClr val="039FDA"/>
                </a:solidFill>
              </a:rPr>
              <a:t>What is Anxiety?</a:t>
            </a:r>
          </a:p>
        </p:txBody>
      </p:sp>
      <p:sp>
        <p:nvSpPr>
          <p:cNvPr id="472" name="Feeling of apprehension and anticipation of danger…"/>
          <p:cNvSpPr txBox="1">
            <a:spLocks noGrp="1"/>
          </p:cNvSpPr>
          <p:nvPr>
            <p:ph idx="1"/>
          </p:nvPr>
        </p:nvSpPr>
        <p:spPr>
          <a:xfrm>
            <a:off x="677211" y="1734815"/>
            <a:ext cx="5177608" cy="4537986"/>
          </a:xfrm>
        </p:spPr>
        <p:txBody>
          <a:bodyPr>
            <a:normAutofit/>
          </a:bodyPr>
          <a:lstStyle/>
          <a:p>
            <a:pPr marL="217170" indent="-217170" defTabSz="868680">
              <a:spcBef>
                <a:spcPts val="900"/>
              </a:spcBef>
              <a:buChar char="•"/>
              <a:defRPr sz="2660"/>
            </a:pPr>
            <a:r>
              <a:rPr lang="en-US" dirty="0"/>
              <a:t>Feeling of apprehension, “nervous”, “worry”, or unease </a:t>
            </a:r>
          </a:p>
          <a:p>
            <a:pPr marL="217170" indent="-217170" defTabSz="868680">
              <a:spcBef>
                <a:spcPts val="900"/>
              </a:spcBef>
              <a:buChar char="•"/>
              <a:defRPr sz="2660"/>
            </a:pPr>
            <a:r>
              <a:rPr lang="en-US" dirty="0"/>
              <a:t>Anticipation of danger</a:t>
            </a:r>
          </a:p>
          <a:p>
            <a:pPr marL="217170" indent="-217170" defTabSz="868680">
              <a:spcBef>
                <a:spcPts val="900"/>
              </a:spcBef>
              <a:buChar char="•"/>
              <a:defRPr sz="2660"/>
            </a:pPr>
            <a:r>
              <a:rPr lang="en-US" dirty="0"/>
              <a:t>May be experienced somatically as well as emotionally/cognitively</a:t>
            </a:r>
          </a:p>
          <a:p>
            <a:pPr marL="217170" indent="-217170" defTabSz="868680">
              <a:spcBef>
                <a:spcPts val="900"/>
              </a:spcBef>
              <a:buChar char="•"/>
              <a:defRPr sz="2660"/>
            </a:pPr>
            <a:r>
              <a:rPr lang="en-US" dirty="0"/>
              <a:t>Normal</a:t>
            </a:r>
          </a:p>
          <a:p>
            <a:pPr marL="217170" indent="-217170" defTabSz="868680">
              <a:spcBef>
                <a:spcPts val="900"/>
              </a:spcBef>
              <a:buChar char="•"/>
              <a:defRPr sz="2660"/>
            </a:pPr>
            <a:r>
              <a:rPr lang="en-US" dirty="0"/>
              <a:t>Adaptive: helps us focus and prepare</a:t>
            </a:r>
          </a:p>
          <a:p>
            <a:pPr marL="217170" indent="-217170" defTabSz="868680">
              <a:spcBef>
                <a:spcPts val="900"/>
              </a:spcBef>
              <a:buChar char="•"/>
              <a:defRPr sz="2660"/>
            </a:pPr>
            <a:r>
              <a:rPr lang="en-US" dirty="0"/>
              <a:t>Temporary </a:t>
            </a:r>
          </a:p>
        </p:txBody>
      </p:sp>
      <p:sp>
        <p:nvSpPr>
          <p:cNvPr id="473" name="Slide Number" hidden="1"/>
          <p:cNvSpPr txBox="1">
            <a:spLocks noGrp="1"/>
          </p:cNvSpPr>
          <p:nvPr>
            <p:ph type="sldNum" sz="quarter" idx="4294967295"/>
          </p:nvPr>
        </p:nvSpPr>
        <p:spPr>
          <a:xfrm>
            <a:off x="12017375" y="6416675"/>
            <a:ext cx="174625" cy="244475"/>
          </a:xfrm>
          <a:prstGeom prst="rect">
            <a:avLst/>
          </a:prstGeom>
          <a:extLst>
            <a:ext uri="{C572A759-6A51-4108-AA02-DFA0A04FC94B}">
              <ma14:wrappingTextBoxFlag xmlns="" xmlns:ma14="http://schemas.microsoft.com/office/mac/drawingml/2011/main" val="1"/>
            </a:ext>
          </a:extLst>
        </p:spPr>
        <p:txBody>
          <a:bodyPr/>
          <a:lstStyle/>
          <a:p>
            <a:pPr>
              <a:spcAft>
                <a:spcPts val="600"/>
              </a:spcAft>
            </a:pPr>
            <a:fld id="{86CB4B4D-7CA3-9044-876B-883B54F8677D}" type="slidenum">
              <a:rPr/>
              <a:pPr>
                <a:spcAft>
                  <a:spcPts val="600"/>
                </a:spcAft>
              </a:pPr>
              <a:t>5</a:t>
            </a:fld>
            <a:endParaRPr/>
          </a:p>
        </p:txBody>
      </p:sp>
      <p:pic>
        <p:nvPicPr>
          <p:cNvPr id="1030" name="Picture 6" descr="Goldilocks theory, Save 54% available amazing clearance - andradp.com">
            <a:extLst>
              <a:ext uri="{FF2B5EF4-FFF2-40B4-BE49-F238E27FC236}">
                <a16:creationId xmlns:a16="http://schemas.microsoft.com/office/drawing/2014/main" id="{029991DC-DD8A-0DA6-77B8-707BC41E11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4336" y="913866"/>
            <a:ext cx="5290453" cy="5030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7448"/>
            <a:ext cx="4648200" cy="709919"/>
          </a:xfrm>
        </p:spPr>
        <p:txBody>
          <a:bodyPr anchor="b">
            <a:normAutofit fontScale="90000"/>
          </a:bodyPr>
          <a:lstStyle/>
          <a:p>
            <a:pPr algn="ctr"/>
            <a:r>
              <a:rPr lang="en-US" b="1" dirty="0">
                <a:solidFill>
                  <a:srgbClr val="039FDA"/>
                </a:solidFill>
              </a:rPr>
              <a:t>When is Anxiety a </a:t>
            </a:r>
            <a:r>
              <a:rPr lang="en-US" b="1" i="1" dirty="0">
                <a:solidFill>
                  <a:srgbClr val="039FDA"/>
                </a:solidFill>
              </a:rPr>
              <a:t>Disorder</a:t>
            </a:r>
            <a:r>
              <a:rPr lang="en-US" b="1" dirty="0">
                <a:solidFill>
                  <a:srgbClr val="039FDA"/>
                </a:solidFill>
              </a:rPr>
              <a:t>?</a:t>
            </a:r>
          </a:p>
        </p:txBody>
      </p:sp>
      <p:pic>
        <p:nvPicPr>
          <p:cNvPr id="4" name="Picture 3">
            <a:extLst>
              <a:ext uri="{FF2B5EF4-FFF2-40B4-BE49-F238E27FC236}">
                <a16:creationId xmlns:a16="http://schemas.microsoft.com/office/drawing/2014/main" id="{B99547E2-DF0E-5F9D-45DA-20848250B9F5}"/>
              </a:ext>
            </a:extLst>
          </p:cNvPr>
          <p:cNvPicPr>
            <a:picLocks noChangeAspect="1"/>
          </p:cNvPicPr>
          <p:nvPr/>
        </p:nvPicPr>
        <p:blipFill>
          <a:blip r:embed="rId3"/>
          <a:stretch>
            <a:fillRect/>
          </a:stretch>
        </p:blipFill>
        <p:spPr>
          <a:xfrm>
            <a:off x="6397347" y="1159497"/>
            <a:ext cx="5068159" cy="5132376"/>
          </a:xfrm>
          <a:prstGeom prst="rect">
            <a:avLst/>
          </a:prstGeom>
          <a:noFill/>
        </p:spPr>
      </p:pic>
      <p:sp>
        <p:nvSpPr>
          <p:cNvPr id="5" name="Rectangle 4">
            <a:extLst>
              <a:ext uri="{FF2B5EF4-FFF2-40B4-BE49-F238E27FC236}">
                <a16:creationId xmlns:a16="http://schemas.microsoft.com/office/drawing/2014/main" id="{8FCF6543-9B10-8030-BCDC-2754AC440490}"/>
              </a:ext>
            </a:extLst>
          </p:cNvPr>
          <p:cNvSpPr/>
          <p:nvPr/>
        </p:nvSpPr>
        <p:spPr>
          <a:xfrm>
            <a:off x="9460709" y="1893996"/>
            <a:ext cx="1240802" cy="3556256"/>
          </a:xfrm>
          <a:prstGeom prst="rect">
            <a:avLst/>
          </a:prstGeom>
          <a:solidFill>
            <a:srgbClr val="FF0000">
              <a:alpha val="16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3A3838"/>
              </a:solidFill>
              <a:effectLst/>
              <a:uFillTx/>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lang="en-US" sz="2000" dirty="0">
              <a:solidFill>
                <a:srgbClr val="3A3838"/>
              </a:solidFill>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3A3838"/>
              </a:solidFill>
              <a:effectLst/>
              <a:uFillTx/>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lang="en-US" sz="2000" dirty="0">
              <a:solidFill>
                <a:srgbClr val="3A3838"/>
              </a:solidFill>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3A3838"/>
              </a:solidFill>
              <a:effectLst/>
              <a:uFillTx/>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lang="en-US" sz="2000" dirty="0">
              <a:solidFill>
                <a:srgbClr val="3A3838"/>
              </a:solidFill>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3A3838"/>
              </a:solidFill>
              <a:effectLst/>
              <a:uFillTx/>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lang="en-US" sz="2000" dirty="0">
              <a:solidFill>
                <a:srgbClr val="3A3838"/>
              </a:solidFill>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3A3838"/>
              </a:solidFill>
              <a:effectLst/>
              <a:uFillTx/>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lang="en-US" sz="2000" dirty="0">
              <a:solidFill>
                <a:srgbClr val="3A3838"/>
              </a:solidFill>
              <a:latin typeface="Helvetica" panose="020B0604020202020204" pitchFamily="34" charset="0"/>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3A3838"/>
              </a:solidFill>
              <a:effectLst/>
              <a:uFillTx/>
              <a:latin typeface="Helvetica" panose="020B0604020202020204" pitchFamily="34" charset="0"/>
              <a:ea typeface="+mn-ea"/>
              <a:cs typeface="+mn-cs"/>
              <a:sym typeface="Calibri"/>
            </a:endParaRPr>
          </a:p>
        </p:txBody>
      </p:sp>
      <p:sp>
        <p:nvSpPr>
          <p:cNvPr id="6" name="TextBox 5">
            <a:extLst>
              <a:ext uri="{FF2B5EF4-FFF2-40B4-BE49-F238E27FC236}">
                <a16:creationId xmlns:a16="http://schemas.microsoft.com/office/drawing/2014/main" id="{18EEEC20-8699-912A-02B8-ADFC47D26FE5}"/>
              </a:ext>
            </a:extLst>
          </p:cNvPr>
          <p:cNvSpPr txBox="1"/>
          <p:nvPr/>
        </p:nvSpPr>
        <p:spPr>
          <a:xfrm>
            <a:off x="357849" y="1908965"/>
            <a:ext cx="5436804"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r>
              <a:rPr lang="en-US" sz="2200" dirty="0">
                <a:solidFill>
                  <a:schemeClr val="tx1"/>
                </a:solidFill>
                <a:latin typeface="Helvetica" panose="020B0604020202020204" pitchFamily="34" charset="0"/>
                <a:cs typeface="Helvetica" panose="020B0604020202020204" pitchFamily="34" charset="0"/>
              </a:rPr>
              <a:t>“Hijacked” autonomic nervous system</a:t>
            </a:r>
          </a:p>
          <a:p>
            <a:pPr marL="342900" marR="0" indent="-3429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endParaRPr lang="en-US" sz="2200" dirty="0">
              <a:solidFill>
                <a:schemeClr val="tx1"/>
              </a:solidFill>
              <a:latin typeface="Helvetica" panose="020B0604020202020204" pitchFamily="34" charset="0"/>
              <a:cs typeface="Helvetica" panose="020B0604020202020204" pitchFamily="34" charset="0"/>
            </a:endParaRPr>
          </a:p>
          <a:p>
            <a:pPr marL="342900" marR="0" indent="-3429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endParaRPr lang="en-US" sz="2200" dirty="0">
              <a:solidFill>
                <a:schemeClr val="tx1"/>
              </a:solidFill>
              <a:latin typeface="Helvetica" panose="020B0604020202020204" pitchFamily="34" charset="0"/>
              <a:cs typeface="Helvetica" panose="020B0604020202020204" pitchFamily="34" charset="0"/>
            </a:endParaRPr>
          </a:p>
          <a:p>
            <a:pPr marL="342900" marR="0" indent="-3429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endParaRPr lang="en-US" sz="2200" dirty="0">
              <a:solidFill>
                <a:schemeClr val="tx1"/>
              </a:solidFill>
              <a:latin typeface="Helvetica" panose="020B0604020202020204" pitchFamily="34" charset="0"/>
              <a:cs typeface="Helvetica" panose="020B0604020202020204" pitchFamily="34" charset="0"/>
            </a:endParaRPr>
          </a:p>
          <a:p>
            <a:pPr marL="342900" marR="0" indent="-3429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endParaRPr lang="en-US" sz="1600" dirty="0">
              <a:solidFill>
                <a:schemeClr val="tx1"/>
              </a:solidFill>
              <a:latin typeface="Helvetica" panose="020B0604020202020204" pitchFamily="34" charset="0"/>
              <a:cs typeface="Helvetica" panose="020B0604020202020204" pitchFamily="34" charset="0"/>
            </a:endParaRPr>
          </a:p>
          <a:p>
            <a:pPr marL="342900" marR="0" indent="-3429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r>
              <a:rPr lang="en-US" sz="2200" dirty="0">
                <a:solidFill>
                  <a:schemeClr val="tx1"/>
                </a:solidFill>
                <a:latin typeface="Helvetica" panose="020B0604020202020204" pitchFamily="34" charset="0"/>
                <a:cs typeface="Helvetica" panose="020B0604020202020204" pitchFamily="34" charset="0"/>
              </a:rPr>
              <a:t>Frequent and persistent (6 months)</a:t>
            </a:r>
          </a:p>
          <a:p>
            <a:pPr marL="342900" marR="0" indent="-342900" algn="l" defTabSz="457200" rtl="0" fontAlgn="auto" latinLnBrk="0" hangingPunct="0">
              <a:lnSpc>
                <a:spcPct val="100000"/>
              </a:lnSpc>
              <a:spcBef>
                <a:spcPts val="0"/>
              </a:spcBef>
              <a:spcAft>
                <a:spcPts val="0"/>
              </a:spcAft>
              <a:buClr>
                <a:srgbClr val="7BBF43"/>
              </a:buClr>
              <a:buSzTx/>
              <a:buFont typeface="Arial" panose="020B0604020202020204" pitchFamily="34" charset="0"/>
              <a:buChar char="•"/>
              <a:tabLst/>
            </a:pPr>
            <a:r>
              <a:rPr lang="en-US" sz="2200" dirty="0">
                <a:solidFill>
                  <a:schemeClr val="tx1"/>
                </a:solidFill>
                <a:latin typeface="Helvetica" panose="020B0604020202020204" pitchFamily="34" charset="0"/>
                <a:cs typeface="Helvetica" panose="020B0604020202020204" pitchFamily="34" charset="0"/>
              </a:rPr>
              <a:t>Avoidance</a:t>
            </a:r>
          </a:p>
          <a:p>
            <a:pPr marL="297180" lvl="8" indent="0" algn="l">
              <a:buClr>
                <a:srgbClr val="7BBF43"/>
              </a:buClr>
            </a:pPr>
            <a:r>
              <a:rPr lang="en-US" sz="2200" dirty="0">
                <a:solidFill>
                  <a:schemeClr val="tx1"/>
                </a:solidFill>
                <a:latin typeface="Helvetica" panose="020B0604020202020204" pitchFamily="34" charset="0"/>
                <a:cs typeface="Helvetica" panose="020B0604020202020204" pitchFamily="34" charset="0"/>
              </a:rPr>
              <a:t>	    Restriction/resistance of activity</a:t>
            </a:r>
          </a:p>
          <a:p>
            <a:pPr marL="342900" lvl="5" indent="-342900" algn="l">
              <a:buClr>
                <a:srgbClr val="7BBF43"/>
              </a:buClr>
              <a:buFont typeface="Arial" panose="020B0604020202020204" pitchFamily="34" charset="0"/>
              <a:buChar char="•"/>
            </a:pPr>
            <a:r>
              <a:rPr lang="en-US" sz="2200" dirty="0">
                <a:solidFill>
                  <a:schemeClr val="tx1"/>
                </a:solidFill>
                <a:latin typeface="Helvetica" panose="020B0604020202020204" pitchFamily="34" charset="0"/>
                <a:cs typeface="Helvetica" panose="020B0604020202020204" pitchFamily="34" charset="0"/>
              </a:rPr>
              <a:t>Impairment</a:t>
            </a:r>
          </a:p>
          <a:p>
            <a:pPr marL="388620" lvl="8" indent="0" algn="l">
              <a:buClr>
                <a:srgbClr val="7BBF43"/>
              </a:buClr>
            </a:pPr>
            <a:r>
              <a:rPr lang="en-US" sz="2200" dirty="0">
                <a:solidFill>
                  <a:schemeClr val="tx1"/>
                </a:solidFill>
                <a:latin typeface="Helvetica" panose="020B0604020202020204" pitchFamily="34" charset="0"/>
                <a:cs typeface="Helvetica" panose="020B0604020202020204" pitchFamily="34" charset="0"/>
              </a:rPr>
              <a:t>	    Need for parental accommodations</a:t>
            </a:r>
          </a:p>
          <a:p>
            <a:pPr marL="388620" lvl="6" indent="0" algn="l">
              <a:buClr>
                <a:srgbClr val="7BBF43"/>
              </a:buClr>
            </a:pPr>
            <a:r>
              <a:rPr lang="en-US" sz="2200" dirty="0">
                <a:solidFill>
                  <a:schemeClr val="tx1"/>
                </a:solidFill>
                <a:latin typeface="Helvetica" panose="020B0604020202020204" pitchFamily="34" charset="0"/>
                <a:cs typeface="Helvetica" panose="020B0604020202020204" pitchFamily="34" charset="0"/>
              </a:rPr>
              <a:t>    “Missing out”</a:t>
            </a:r>
          </a:p>
          <a:p>
            <a:pPr marL="388620" lvl="6" indent="0" algn="l">
              <a:buClr>
                <a:srgbClr val="7BBF43"/>
              </a:buClr>
            </a:pPr>
            <a:r>
              <a:rPr lang="en-US" sz="2200" dirty="0">
                <a:solidFill>
                  <a:schemeClr val="tx1"/>
                </a:solidFill>
                <a:latin typeface="Helvetica" panose="020B0604020202020204" pitchFamily="34" charset="0"/>
                <a:cs typeface="Helvetica" panose="020B0604020202020204" pitchFamily="34" charset="0"/>
              </a:rPr>
              <a:t>	    </a:t>
            </a:r>
            <a:r>
              <a:rPr lang="en-US" sz="2200" dirty="0" err="1">
                <a:solidFill>
                  <a:schemeClr val="tx1"/>
                </a:solidFill>
                <a:latin typeface="Helvetica" panose="020B0604020202020204" pitchFamily="34" charset="0"/>
                <a:cs typeface="Helvetica" panose="020B0604020202020204" pitchFamily="34" charset="0"/>
              </a:rPr>
              <a:t>Tantums</a:t>
            </a:r>
            <a:r>
              <a:rPr lang="en-US" sz="2200" dirty="0">
                <a:solidFill>
                  <a:schemeClr val="tx1"/>
                </a:solidFill>
                <a:latin typeface="Helvetica" panose="020B0604020202020204" pitchFamily="34" charset="0"/>
                <a:cs typeface="Helvetica" panose="020B0604020202020204" pitchFamily="34" charset="0"/>
              </a:rPr>
              <a:t>/Aggression	</a:t>
            </a:r>
          </a:p>
        </p:txBody>
      </p:sp>
      <p:pic>
        <p:nvPicPr>
          <p:cNvPr id="8" name="Picture 7">
            <a:extLst>
              <a:ext uri="{FF2B5EF4-FFF2-40B4-BE49-F238E27FC236}">
                <a16:creationId xmlns:a16="http://schemas.microsoft.com/office/drawing/2014/main" id="{F82E5AE3-53DD-A530-0E33-2D47D3462253}"/>
              </a:ext>
            </a:extLst>
          </p:cNvPr>
          <p:cNvPicPr>
            <a:picLocks noChangeAspect="1"/>
          </p:cNvPicPr>
          <p:nvPr/>
        </p:nvPicPr>
        <p:blipFill>
          <a:blip r:embed="rId4"/>
          <a:stretch>
            <a:fillRect/>
          </a:stretch>
        </p:blipFill>
        <p:spPr>
          <a:xfrm>
            <a:off x="1960727" y="2356061"/>
            <a:ext cx="1879114" cy="1082369"/>
          </a:xfrm>
          <a:prstGeom prst="rect">
            <a:avLst/>
          </a:prstGeom>
        </p:spPr>
      </p:pic>
    </p:spTree>
    <p:extLst>
      <p:ext uri="{BB962C8B-B14F-4D97-AF65-F5344CB8AC3E}">
        <p14:creationId xmlns:p14="http://schemas.microsoft.com/office/powerpoint/2010/main" val="137895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6043"/>
            <a:ext cx="10515600" cy="709919"/>
          </a:xfrm>
        </p:spPr>
        <p:txBody>
          <a:bodyPr/>
          <a:lstStyle/>
          <a:p>
            <a:pPr algn="ctr"/>
            <a:r>
              <a:rPr lang="en-US" sz="4400" b="1" dirty="0">
                <a:solidFill>
                  <a:srgbClr val="039FDA"/>
                </a:solidFill>
              </a:rPr>
              <a:t>Subtypes of Anxiety Disorders</a:t>
            </a:r>
          </a:p>
        </p:txBody>
      </p:sp>
      <p:sp>
        <p:nvSpPr>
          <p:cNvPr id="3" name="Content Placeholder 2"/>
          <p:cNvSpPr>
            <a:spLocks noGrp="1"/>
          </p:cNvSpPr>
          <p:nvPr>
            <p:ph idx="1"/>
          </p:nvPr>
        </p:nvSpPr>
        <p:spPr>
          <a:xfrm>
            <a:off x="2356702" y="1911753"/>
            <a:ext cx="7777112" cy="4351338"/>
          </a:xfrm>
        </p:spPr>
        <p:txBody>
          <a:bodyPr>
            <a:noAutofit/>
          </a:bodyPr>
          <a:lstStyle/>
          <a:p>
            <a:r>
              <a:rPr lang="en-US" sz="2400" u="sng" dirty="0"/>
              <a:t>Younger children:</a:t>
            </a:r>
          </a:p>
          <a:p>
            <a:pPr lvl="1"/>
            <a:r>
              <a:rPr lang="en-US" sz="2400" dirty="0"/>
              <a:t>Selective Mutism (cousin of Social Anxiety)</a:t>
            </a:r>
          </a:p>
          <a:p>
            <a:pPr lvl="1"/>
            <a:r>
              <a:rPr lang="en-US" sz="2400" dirty="0"/>
              <a:t>Separation Anxiety Disorder</a:t>
            </a:r>
          </a:p>
          <a:p>
            <a:r>
              <a:rPr lang="en-US" sz="2400" u="sng" dirty="0"/>
              <a:t>Older school aged and Adolescents:</a:t>
            </a:r>
          </a:p>
          <a:p>
            <a:pPr lvl="1"/>
            <a:r>
              <a:rPr lang="en-US" sz="2400" dirty="0"/>
              <a:t>Phobias</a:t>
            </a:r>
          </a:p>
          <a:p>
            <a:pPr lvl="1"/>
            <a:r>
              <a:rPr lang="en-US" sz="2400" dirty="0"/>
              <a:t>Generalized Anxiety Disorder</a:t>
            </a:r>
          </a:p>
          <a:p>
            <a:pPr lvl="1"/>
            <a:r>
              <a:rPr lang="en-US" sz="2400" dirty="0"/>
              <a:t>Social Anxiety Disorder</a:t>
            </a:r>
          </a:p>
          <a:p>
            <a:pPr lvl="1"/>
            <a:r>
              <a:rPr lang="en-US" sz="2400" dirty="0"/>
              <a:t>Panic Disorder</a:t>
            </a:r>
          </a:p>
          <a:p>
            <a:endParaRPr lang="en-US" sz="2400" dirty="0"/>
          </a:p>
        </p:txBody>
      </p:sp>
      <p:sp>
        <p:nvSpPr>
          <p:cNvPr id="4" name="TextBox 3">
            <a:extLst>
              <a:ext uri="{FF2B5EF4-FFF2-40B4-BE49-F238E27FC236}">
                <a16:creationId xmlns:a16="http://schemas.microsoft.com/office/drawing/2014/main" id="{808709E7-CC70-F6CF-69DF-9B490871C1B3}"/>
              </a:ext>
            </a:extLst>
          </p:cNvPr>
          <p:cNvSpPr txBox="1"/>
          <p:nvPr/>
        </p:nvSpPr>
        <p:spPr>
          <a:xfrm>
            <a:off x="3141785" y="5275384"/>
            <a:ext cx="5908430"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600" i="1" dirty="0"/>
              <a:t>Note: </a:t>
            </a:r>
          </a:p>
          <a:p>
            <a:pPr marL="0" marR="0" indent="0" algn="ctr" defTabSz="457200" rtl="0" fontAlgn="auto" latinLnBrk="0" hangingPunct="0">
              <a:lnSpc>
                <a:spcPct val="100000"/>
              </a:lnSpc>
              <a:spcBef>
                <a:spcPts val="0"/>
              </a:spcBef>
              <a:spcAft>
                <a:spcPts val="0"/>
              </a:spcAft>
              <a:buClrTx/>
              <a:buSzTx/>
              <a:buFontTx/>
              <a:buNone/>
              <a:tabLst/>
            </a:pPr>
            <a:r>
              <a:rPr lang="en-US" sz="1600" i="1" dirty="0"/>
              <a:t>OCD and PTSD were included as Anxiety Disorders in DSM-IV.  </a:t>
            </a:r>
          </a:p>
          <a:p>
            <a:pPr marL="0" marR="0" indent="0" algn="ctr" defTabSz="457200" rtl="0" fontAlgn="auto" latinLnBrk="0" hangingPunct="0">
              <a:lnSpc>
                <a:spcPct val="100000"/>
              </a:lnSpc>
              <a:spcBef>
                <a:spcPts val="0"/>
              </a:spcBef>
              <a:spcAft>
                <a:spcPts val="0"/>
              </a:spcAft>
              <a:buClrTx/>
              <a:buSzTx/>
              <a:buFontTx/>
              <a:buNone/>
              <a:tabLst/>
            </a:pPr>
            <a:r>
              <a:rPr lang="en-US" sz="1600" i="1" dirty="0"/>
              <a:t>In DSM-V they are better classified as obsessive-compulsive or trauma and stressor related disorders respectively</a:t>
            </a:r>
            <a:endParaRPr kumimoji="0" lang="en-US" sz="1600" b="0" i="1" u="none" strike="noStrike" cap="none" spc="0" normalizeH="0" baseline="0" dirty="0">
              <a:ln>
                <a:noFill/>
              </a:ln>
              <a:solidFill>
                <a:srgbClr val="391378"/>
              </a:solidFill>
              <a:effectLst/>
              <a:uFillTx/>
              <a:latin typeface="+mj-lt"/>
              <a:ea typeface="+mj-ea"/>
              <a:cs typeface="+mj-cs"/>
              <a:sym typeface="Helvetica"/>
            </a:endParaRPr>
          </a:p>
        </p:txBody>
      </p:sp>
    </p:spTree>
    <p:extLst>
      <p:ext uri="{BB962C8B-B14F-4D97-AF65-F5344CB8AC3E}">
        <p14:creationId xmlns:p14="http://schemas.microsoft.com/office/powerpoint/2010/main" val="79955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9225-C022-F452-07A1-A04B367B77BA}"/>
              </a:ext>
            </a:extLst>
          </p:cNvPr>
          <p:cNvSpPr>
            <a:spLocks noGrp="1"/>
          </p:cNvSpPr>
          <p:nvPr>
            <p:ph type="title"/>
          </p:nvPr>
        </p:nvSpPr>
        <p:spPr>
          <a:xfrm>
            <a:off x="838200" y="3074040"/>
            <a:ext cx="10515600" cy="709919"/>
          </a:xfrm>
        </p:spPr>
        <p:txBody>
          <a:bodyPr>
            <a:normAutofit fontScale="90000"/>
          </a:bodyPr>
          <a:lstStyle/>
          <a:p>
            <a:r>
              <a:rPr lang="en-US" b="1" dirty="0">
                <a:solidFill>
                  <a:srgbClr val="341575"/>
                </a:solidFill>
              </a:rPr>
              <a:t>A couple questions before we jump into assessment….</a:t>
            </a:r>
          </a:p>
        </p:txBody>
      </p:sp>
    </p:spTree>
    <p:extLst>
      <p:ext uri="{BB962C8B-B14F-4D97-AF65-F5344CB8AC3E}">
        <p14:creationId xmlns:p14="http://schemas.microsoft.com/office/powerpoint/2010/main" val="121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7D404-F07A-B0A9-C1DB-46FFA661F76A}"/>
              </a:ext>
            </a:extLst>
          </p:cNvPr>
          <p:cNvSpPr>
            <a:spLocks noGrp="1"/>
          </p:cNvSpPr>
          <p:nvPr>
            <p:ph type="title"/>
          </p:nvPr>
        </p:nvSpPr>
        <p:spPr/>
        <p:txBody>
          <a:bodyPr>
            <a:normAutofit/>
          </a:bodyPr>
          <a:lstStyle/>
          <a:p>
            <a:r>
              <a:rPr lang="en-US" dirty="0"/>
              <a:t>Poll Question #1	</a:t>
            </a:r>
          </a:p>
        </p:txBody>
      </p:sp>
      <p:sp>
        <p:nvSpPr>
          <p:cNvPr id="4" name="Text Placeholder 3">
            <a:extLst>
              <a:ext uri="{FF2B5EF4-FFF2-40B4-BE49-F238E27FC236}">
                <a16:creationId xmlns:a16="http://schemas.microsoft.com/office/drawing/2014/main" id="{053DB44D-DF50-1B23-0811-1FC0B8B11552}"/>
              </a:ext>
            </a:extLst>
          </p:cNvPr>
          <p:cNvSpPr>
            <a:spLocks noGrp="1"/>
          </p:cNvSpPr>
          <p:nvPr>
            <p:ph idx="1"/>
          </p:nvPr>
        </p:nvSpPr>
        <p:spPr/>
        <p:txBody>
          <a:bodyPr/>
          <a:lstStyle/>
          <a:p>
            <a:pPr marL="0" indent="0">
              <a:buNone/>
            </a:pPr>
            <a:r>
              <a:rPr lang="en-US" dirty="0"/>
              <a:t>Does your practice routinely screen for </a:t>
            </a:r>
            <a:r>
              <a:rPr lang="en-US" b="1" dirty="0"/>
              <a:t>depression</a:t>
            </a:r>
            <a:r>
              <a:rPr lang="en-US" dirty="0"/>
              <a:t> using a validated tool?</a:t>
            </a:r>
          </a:p>
          <a:p>
            <a:endParaRPr lang="en-US" dirty="0"/>
          </a:p>
          <a:p>
            <a:pPr lvl="1"/>
            <a:r>
              <a:rPr lang="en-US" sz="2800" dirty="0"/>
              <a:t>YES</a:t>
            </a:r>
          </a:p>
          <a:p>
            <a:pPr lvl="1"/>
            <a:r>
              <a:rPr lang="en-US" sz="2800" dirty="0"/>
              <a:t>NO</a:t>
            </a:r>
          </a:p>
          <a:p>
            <a:pPr lvl="1"/>
            <a:r>
              <a:rPr lang="en-US" sz="2800" dirty="0"/>
              <a:t>I am not sure</a:t>
            </a:r>
          </a:p>
        </p:txBody>
      </p:sp>
    </p:spTree>
    <p:extLst>
      <p:ext uri="{BB962C8B-B14F-4D97-AF65-F5344CB8AC3E}">
        <p14:creationId xmlns:p14="http://schemas.microsoft.com/office/powerpoint/2010/main" val="23641526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39FDA"/>
      </a:accent1>
      <a:accent2>
        <a:srgbClr val="7BBF43"/>
      </a:accent2>
      <a:accent3>
        <a:srgbClr val="3A0E79"/>
      </a:accent3>
      <a:accent4>
        <a:srgbClr val="A5A5A5"/>
      </a:accent4>
      <a:accent5>
        <a:srgbClr val="5B9BD5"/>
      </a:accent5>
      <a:accent6>
        <a:srgbClr val="6F3B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A3838"/>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52144</TotalTime>
  <Words>2006</Words>
  <Application>Microsoft Office PowerPoint</Application>
  <PresentationFormat>Widescreen</PresentationFormat>
  <Paragraphs>338</Paragraphs>
  <Slides>35</Slides>
  <Notes>14</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35</vt:i4>
      </vt:variant>
    </vt:vector>
  </HeadingPairs>
  <TitlesOfParts>
    <vt:vector size="49" baseType="lpstr">
      <vt:lpstr>Arial</vt:lpstr>
      <vt:lpstr>Calibri</vt:lpstr>
      <vt:lpstr>Helvetica</vt:lpstr>
      <vt:lpstr>Helvetica Light</vt:lpstr>
      <vt:lpstr>Helvetica Regular</vt:lpstr>
      <vt:lpstr>Kozuka Gothic Pr6N B</vt:lpstr>
      <vt:lpstr>Myriad Pro Cond</vt:lpstr>
      <vt:lpstr>1_Custom Design</vt:lpstr>
      <vt:lpstr>Custom Design</vt:lpstr>
      <vt:lpstr>4_Custom Design</vt:lpstr>
      <vt:lpstr>1_Office Theme</vt:lpstr>
      <vt:lpstr>2_Office Theme</vt:lpstr>
      <vt:lpstr>3_Custom Design</vt:lpstr>
      <vt:lpstr>6_Custom Design</vt:lpstr>
      <vt:lpstr>Assessment and Diagnosis of  Anxiety Disorders  in Children and Teens</vt:lpstr>
      <vt:lpstr>Kim Dobson-Callahan, MD</vt:lpstr>
      <vt:lpstr>PowerPoint Presentation</vt:lpstr>
      <vt:lpstr>Goals and Objectives  </vt:lpstr>
      <vt:lpstr>What is Anxiety?</vt:lpstr>
      <vt:lpstr>When is Anxiety a Disorder?</vt:lpstr>
      <vt:lpstr>Subtypes of Anxiety Disorders</vt:lpstr>
      <vt:lpstr>A couple questions before we jump into assessment….</vt:lpstr>
      <vt:lpstr>Poll Question #1 </vt:lpstr>
      <vt:lpstr>Poll Question #2 </vt:lpstr>
      <vt:lpstr>Why Should We Screen for Anxiety?</vt:lpstr>
      <vt:lpstr>Anxiety Ignored Can Derail Development</vt:lpstr>
      <vt:lpstr>How Does Anxiety Present?</vt:lpstr>
      <vt:lpstr>Emily </vt:lpstr>
      <vt:lpstr>Assessment</vt:lpstr>
      <vt:lpstr>Screening</vt:lpstr>
      <vt:lpstr>www.projectteachny.org</vt:lpstr>
      <vt:lpstr>Scoring the SCARED</vt:lpstr>
      <vt:lpstr>Psychiatric Differential</vt:lpstr>
      <vt:lpstr>Medications/Substances that Cause/Worsen Anxiety</vt:lpstr>
      <vt:lpstr>Diagnosis</vt:lpstr>
      <vt:lpstr>Emily </vt:lpstr>
      <vt:lpstr>PowerPoint Presentation</vt:lpstr>
      <vt:lpstr>SCARED Scoring</vt:lpstr>
      <vt:lpstr>Poll Question #4</vt:lpstr>
      <vt:lpstr>Poll Question #5</vt:lpstr>
      <vt:lpstr>Severity </vt:lpstr>
      <vt:lpstr>Summary</vt:lpstr>
      <vt:lpstr>Appendix</vt:lpstr>
      <vt:lpstr>GAD DSM5 Criteria</vt:lpstr>
      <vt:lpstr>Separation Anxiety Disorder DSM5</vt:lpstr>
      <vt:lpstr>Social Anxiety Disorder DSM5</vt:lpstr>
      <vt:lpstr>Gen Medical Differential Diagnosis: Uncommon </vt:lpstr>
      <vt:lpstr>Presentation of Anxiety at  Different Ages</vt:lpstr>
      <vt:lpstr>Midline Physical Symptoms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Zhrebker, Liora</dc:creator>
  <cp:lastModifiedBy>Ira Bhatia</cp:lastModifiedBy>
  <cp:revision>47</cp:revision>
  <cp:lastPrinted>2022-09-15T17:15:10Z</cp:lastPrinted>
  <dcterms:modified xsi:type="dcterms:W3CDTF">2026-04-08T22:54:28Z</dcterms:modified>
</cp:coreProperties>
</file>