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78" r:id="rId2"/>
    <p:sldMasterId id="2147483680" r:id="rId3"/>
  </p:sldMasterIdLst>
  <p:notesMasterIdLst>
    <p:notesMasterId r:id="rId47"/>
  </p:notesMasterIdLst>
  <p:sldIdLst>
    <p:sldId id="3350" r:id="rId4"/>
    <p:sldId id="298" r:id="rId5"/>
    <p:sldId id="279" r:id="rId6"/>
    <p:sldId id="259" r:id="rId7"/>
    <p:sldId id="337" r:id="rId8"/>
    <p:sldId id="332" r:id="rId9"/>
    <p:sldId id="338" r:id="rId10"/>
    <p:sldId id="333" r:id="rId11"/>
    <p:sldId id="334" r:id="rId12"/>
    <p:sldId id="256" r:id="rId13"/>
    <p:sldId id="343" r:id="rId14"/>
    <p:sldId id="330" r:id="rId15"/>
    <p:sldId id="335" r:id="rId16"/>
    <p:sldId id="336" r:id="rId17"/>
    <p:sldId id="339" r:id="rId18"/>
    <p:sldId id="276" r:id="rId19"/>
    <p:sldId id="326" r:id="rId20"/>
    <p:sldId id="329" r:id="rId21"/>
    <p:sldId id="260" r:id="rId22"/>
    <p:sldId id="261" r:id="rId23"/>
    <p:sldId id="321" r:id="rId24"/>
    <p:sldId id="263" r:id="rId25"/>
    <p:sldId id="264" r:id="rId26"/>
    <p:sldId id="265" r:id="rId27"/>
    <p:sldId id="266" r:id="rId28"/>
    <p:sldId id="267" r:id="rId29"/>
    <p:sldId id="324" r:id="rId30"/>
    <p:sldId id="268" r:id="rId31"/>
    <p:sldId id="270" r:id="rId32"/>
    <p:sldId id="271" r:id="rId33"/>
    <p:sldId id="272" r:id="rId34"/>
    <p:sldId id="273" r:id="rId35"/>
    <p:sldId id="274" r:id="rId36"/>
    <p:sldId id="275" r:id="rId37"/>
    <p:sldId id="322" r:id="rId38"/>
    <p:sldId id="323" r:id="rId39"/>
    <p:sldId id="327" r:id="rId40"/>
    <p:sldId id="3351" r:id="rId41"/>
    <p:sldId id="3352" r:id="rId42"/>
    <p:sldId id="3353" r:id="rId43"/>
    <p:sldId id="284" r:id="rId44"/>
    <p:sldId id="277" r:id="rId45"/>
    <p:sldId id="27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4"/>
    <p:restoredTop sz="61028"/>
  </p:normalViewPr>
  <p:slideViewPr>
    <p:cSldViewPr snapToGrid="0">
      <p:cViewPr varScale="1">
        <p:scale>
          <a:sx n="83" d="100"/>
          <a:sy n="83" d="100"/>
        </p:scale>
        <p:origin x="188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1B7A70-3473-4CC9-90F5-BB456832015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9702573-62C1-4C6C-BCC0-CC1466C52502}">
      <dgm:prSet/>
      <dgm:spPr/>
      <dgm:t>
        <a:bodyPr/>
        <a:lstStyle/>
        <a:p>
          <a:r>
            <a:rPr lang="en-US"/>
            <a:t>Trauma is COMMON (estimates that more than 50% of children have had exposure to a traumatic event)</a:t>
          </a:r>
        </a:p>
      </dgm:t>
    </dgm:pt>
    <dgm:pt modelId="{72DDC177-FE23-484B-82D0-705468AF9959}" type="parTrans" cxnId="{7E87B48B-1FD5-4AFF-B814-F4587B0E42C8}">
      <dgm:prSet/>
      <dgm:spPr/>
      <dgm:t>
        <a:bodyPr/>
        <a:lstStyle/>
        <a:p>
          <a:endParaRPr lang="en-US"/>
        </a:p>
      </dgm:t>
    </dgm:pt>
    <dgm:pt modelId="{183BE1F7-AF8D-4C4D-ADC3-FB652D5A4A64}" type="sibTrans" cxnId="{7E87B48B-1FD5-4AFF-B814-F4587B0E42C8}">
      <dgm:prSet/>
      <dgm:spPr/>
      <dgm:t>
        <a:bodyPr/>
        <a:lstStyle/>
        <a:p>
          <a:endParaRPr lang="en-US"/>
        </a:p>
      </dgm:t>
    </dgm:pt>
    <dgm:pt modelId="{C06D5DC7-215F-4248-9A9F-523FCBCE0331}">
      <dgm:prSet/>
      <dgm:spPr/>
      <dgm:t>
        <a:bodyPr/>
        <a:lstStyle/>
        <a:p>
          <a:r>
            <a:rPr lang="en-US"/>
            <a:t>Many children/families who have experienced trauma are UNDIAGNOSED and UNTREATED</a:t>
          </a:r>
        </a:p>
      </dgm:t>
    </dgm:pt>
    <dgm:pt modelId="{8CAA36DC-8DEA-4B70-9A4D-6BFBA050D730}" type="parTrans" cxnId="{76649474-73C2-48EB-A0EF-109D8529446D}">
      <dgm:prSet/>
      <dgm:spPr/>
      <dgm:t>
        <a:bodyPr/>
        <a:lstStyle/>
        <a:p>
          <a:endParaRPr lang="en-US"/>
        </a:p>
      </dgm:t>
    </dgm:pt>
    <dgm:pt modelId="{C7355EFC-6492-4D77-B285-8ACC296F5FE4}" type="sibTrans" cxnId="{76649474-73C2-48EB-A0EF-109D8529446D}">
      <dgm:prSet/>
      <dgm:spPr/>
      <dgm:t>
        <a:bodyPr/>
        <a:lstStyle/>
        <a:p>
          <a:endParaRPr lang="en-US"/>
        </a:p>
      </dgm:t>
    </dgm:pt>
    <dgm:pt modelId="{3CAE2A16-C95C-40A3-8726-4EE409E0F5A9}">
      <dgm:prSet/>
      <dgm:spPr/>
      <dgm:t>
        <a:bodyPr/>
        <a:lstStyle/>
        <a:p>
          <a:r>
            <a:rPr lang="en-US"/>
            <a:t>Providers who use a trauma informed approach in ALL patient encounters are providing a UNIVERSAL PRECAUTION to prevent retraumatizing a child/family</a:t>
          </a:r>
        </a:p>
      </dgm:t>
    </dgm:pt>
    <dgm:pt modelId="{517C348F-A8B6-46AC-96A1-60A6F0098D95}" type="parTrans" cxnId="{B4B373B2-4D12-4DDC-9006-BCC638E5C112}">
      <dgm:prSet/>
      <dgm:spPr/>
      <dgm:t>
        <a:bodyPr/>
        <a:lstStyle/>
        <a:p>
          <a:endParaRPr lang="en-US"/>
        </a:p>
      </dgm:t>
    </dgm:pt>
    <dgm:pt modelId="{E6E2E12A-D1CB-43BB-8569-D103544EA665}" type="sibTrans" cxnId="{B4B373B2-4D12-4DDC-9006-BCC638E5C112}">
      <dgm:prSet/>
      <dgm:spPr/>
      <dgm:t>
        <a:bodyPr/>
        <a:lstStyle/>
        <a:p>
          <a:endParaRPr lang="en-US"/>
        </a:p>
      </dgm:t>
    </dgm:pt>
    <dgm:pt modelId="{CE85108E-869B-7040-B1F4-A3BC05D02803}" type="pres">
      <dgm:prSet presAssocID="{DE1B7A70-3473-4CC9-90F5-BB4568320153}" presName="diagram" presStyleCnt="0">
        <dgm:presLayoutVars>
          <dgm:dir/>
          <dgm:resizeHandles val="exact"/>
        </dgm:presLayoutVars>
      </dgm:prSet>
      <dgm:spPr/>
    </dgm:pt>
    <dgm:pt modelId="{1AA07586-EC97-F745-9D20-856936304CE9}" type="pres">
      <dgm:prSet presAssocID="{D9702573-62C1-4C6C-BCC0-CC1466C52502}" presName="node" presStyleLbl="node1" presStyleIdx="0" presStyleCnt="3">
        <dgm:presLayoutVars>
          <dgm:bulletEnabled val="1"/>
        </dgm:presLayoutVars>
      </dgm:prSet>
      <dgm:spPr/>
    </dgm:pt>
    <dgm:pt modelId="{CDDA4F9A-F822-5741-BEE9-EF2145D5ABFC}" type="pres">
      <dgm:prSet presAssocID="{183BE1F7-AF8D-4C4D-ADC3-FB652D5A4A64}" presName="sibTrans" presStyleCnt="0"/>
      <dgm:spPr/>
    </dgm:pt>
    <dgm:pt modelId="{28C686FB-575A-A546-AA24-52C94CE43980}" type="pres">
      <dgm:prSet presAssocID="{C06D5DC7-215F-4248-9A9F-523FCBCE0331}" presName="node" presStyleLbl="node1" presStyleIdx="1" presStyleCnt="3">
        <dgm:presLayoutVars>
          <dgm:bulletEnabled val="1"/>
        </dgm:presLayoutVars>
      </dgm:prSet>
      <dgm:spPr/>
    </dgm:pt>
    <dgm:pt modelId="{6A5712B3-BD21-F946-AAAC-05B738C90741}" type="pres">
      <dgm:prSet presAssocID="{C7355EFC-6492-4D77-B285-8ACC296F5FE4}" presName="sibTrans" presStyleCnt="0"/>
      <dgm:spPr/>
    </dgm:pt>
    <dgm:pt modelId="{549CC448-DE0B-0E4D-A8DA-48FD0F155C6C}" type="pres">
      <dgm:prSet presAssocID="{3CAE2A16-C95C-40A3-8726-4EE409E0F5A9}" presName="node" presStyleLbl="node1" presStyleIdx="2" presStyleCnt="3">
        <dgm:presLayoutVars>
          <dgm:bulletEnabled val="1"/>
        </dgm:presLayoutVars>
      </dgm:prSet>
      <dgm:spPr/>
    </dgm:pt>
  </dgm:ptLst>
  <dgm:cxnLst>
    <dgm:cxn modelId="{3D2AD00B-B438-F149-81D5-55483362F4F9}" type="presOf" srcId="{3CAE2A16-C95C-40A3-8726-4EE409E0F5A9}" destId="{549CC448-DE0B-0E4D-A8DA-48FD0F155C6C}" srcOrd="0" destOrd="0" presId="urn:microsoft.com/office/officeart/2005/8/layout/default"/>
    <dgm:cxn modelId="{2D00D029-B6F2-144E-BC4A-4E1F231DBC91}" type="presOf" srcId="{D9702573-62C1-4C6C-BCC0-CC1466C52502}" destId="{1AA07586-EC97-F745-9D20-856936304CE9}" srcOrd="0" destOrd="0" presId="urn:microsoft.com/office/officeart/2005/8/layout/default"/>
    <dgm:cxn modelId="{A246F736-3290-C943-B5DA-17D204363138}" type="presOf" srcId="{DE1B7A70-3473-4CC9-90F5-BB4568320153}" destId="{CE85108E-869B-7040-B1F4-A3BC05D02803}" srcOrd="0" destOrd="0" presId="urn:microsoft.com/office/officeart/2005/8/layout/default"/>
    <dgm:cxn modelId="{D73D4F3F-1563-1640-9B76-B4D728D30904}" type="presOf" srcId="{C06D5DC7-215F-4248-9A9F-523FCBCE0331}" destId="{28C686FB-575A-A546-AA24-52C94CE43980}" srcOrd="0" destOrd="0" presId="urn:microsoft.com/office/officeart/2005/8/layout/default"/>
    <dgm:cxn modelId="{76649474-73C2-48EB-A0EF-109D8529446D}" srcId="{DE1B7A70-3473-4CC9-90F5-BB4568320153}" destId="{C06D5DC7-215F-4248-9A9F-523FCBCE0331}" srcOrd="1" destOrd="0" parTransId="{8CAA36DC-8DEA-4B70-9A4D-6BFBA050D730}" sibTransId="{C7355EFC-6492-4D77-B285-8ACC296F5FE4}"/>
    <dgm:cxn modelId="{7E87B48B-1FD5-4AFF-B814-F4587B0E42C8}" srcId="{DE1B7A70-3473-4CC9-90F5-BB4568320153}" destId="{D9702573-62C1-4C6C-BCC0-CC1466C52502}" srcOrd="0" destOrd="0" parTransId="{72DDC177-FE23-484B-82D0-705468AF9959}" sibTransId="{183BE1F7-AF8D-4C4D-ADC3-FB652D5A4A64}"/>
    <dgm:cxn modelId="{B4B373B2-4D12-4DDC-9006-BCC638E5C112}" srcId="{DE1B7A70-3473-4CC9-90F5-BB4568320153}" destId="{3CAE2A16-C95C-40A3-8726-4EE409E0F5A9}" srcOrd="2" destOrd="0" parTransId="{517C348F-A8B6-46AC-96A1-60A6F0098D95}" sibTransId="{E6E2E12A-D1CB-43BB-8569-D103544EA665}"/>
    <dgm:cxn modelId="{FAC3BE05-9746-964C-98EC-3B030F7C008A}" type="presParOf" srcId="{CE85108E-869B-7040-B1F4-A3BC05D02803}" destId="{1AA07586-EC97-F745-9D20-856936304CE9}" srcOrd="0" destOrd="0" presId="urn:microsoft.com/office/officeart/2005/8/layout/default"/>
    <dgm:cxn modelId="{99DFF1B3-A246-8E41-B228-228AAB7147E8}" type="presParOf" srcId="{CE85108E-869B-7040-B1F4-A3BC05D02803}" destId="{CDDA4F9A-F822-5741-BEE9-EF2145D5ABFC}" srcOrd="1" destOrd="0" presId="urn:microsoft.com/office/officeart/2005/8/layout/default"/>
    <dgm:cxn modelId="{26C4D6BF-3C8E-324D-908A-9E996A117714}" type="presParOf" srcId="{CE85108E-869B-7040-B1F4-A3BC05D02803}" destId="{28C686FB-575A-A546-AA24-52C94CE43980}" srcOrd="2" destOrd="0" presId="urn:microsoft.com/office/officeart/2005/8/layout/default"/>
    <dgm:cxn modelId="{2F00DAB2-F4A4-224C-8564-C707BBED8CF3}" type="presParOf" srcId="{CE85108E-869B-7040-B1F4-A3BC05D02803}" destId="{6A5712B3-BD21-F946-AAAC-05B738C90741}" srcOrd="3" destOrd="0" presId="urn:microsoft.com/office/officeart/2005/8/layout/default"/>
    <dgm:cxn modelId="{8013EC0F-B74B-A142-82E7-2C724BA076D0}" type="presParOf" srcId="{CE85108E-869B-7040-B1F4-A3BC05D02803}" destId="{549CC448-DE0B-0E4D-A8DA-48FD0F155C6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BCAD64-8770-47DA-AAD3-D7B58F224025}" type="doc">
      <dgm:prSet loTypeId="urn:microsoft.com/office/officeart/2016/7/layout/VerticalHollowActionList" loCatId="List" qsTypeId="urn:microsoft.com/office/officeart/2005/8/quickstyle/simple1" qsCatId="simple" csTypeId="urn:microsoft.com/office/officeart/2005/8/colors/accent2_2" csCatId="accent2"/>
      <dgm:spPr/>
      <dgm:t>
        <a:bodyPr/>
        <a:lstStyle/>
        <a:p>
          <a:endParaRPr lang="en-US"/>
        </a:p>
      </dgm:t>
    </dgm:pt>
    <dgm:pt modelId="{3D489451-73DA-40F5-A494-DEC48BAE65B8}">
      <dgm:prSet custT="1"/>
      <dgm:spPr/>
      <dgm:t>
        <a:bodyPr/>
        <a:lstStyle/>
        <a:p>
          <a:r>
            <a:rPr lang="en-US" sz="3600"/>
            <a:t>Convey</a:t>
          </a:r>
        </a:p>
      </dgm:t>
    </dgm:pt>
    <dgm:pt modelId="{551FD471-C34B-49DC-BD98-54FD0C3C747A}" type="parTrans" cxnId="{FCF4CBBF-4638-4AB3-A402-02D43DFE6137}">
      <dgm:prSet/>
      <dgm:spPr/>
      <dgm:t>
        <a:bodyPr/>
        <a:lstStyle/>
        <a:p>
          <a:endParaRPr lang="en-US" sz="2400"/>
        </a:p>
      </dgm:t>
    </dgm:pt>
    <dgm:pt modelId="{9EF34905-7A68-4D3A-B961-3CCA6C845D0C}" type="sibTrans" cxnId="{FCF4CBBF-4638-4AB3-A402-02D43DFE6137}">
      <dgm:prSet/>
      <dgm:spPr/>
      <dgm:t>
        <a:bodyPr/>
        <a:lstStyle/>
        <a:p>
          <a:endParaRPr lang="en-US" sz="2400"/>
        </a:p>
      </dgm:t>
    </dgm:pt>
    <dgm:pt modelId="{81739FF9-A186-4FCB-9829-7C009FFDA1D7}">
      <dgm:prSet custT="1"/>
      <dgm:spPr/>
      <dgm:t>
        <a:bodyPr/>
        <a:lstStyle/>
        <a:p>
          <a:r>
            <a:rPr lang="en-US" sz="3200"/>
            <a:t>Convey hope</a:t>
          </a:r>
        </a:p>
      </dgm:t>
    </dgm:pt>
    <dgm:pt modelId="{C43C3F44-D9B6-4279-A994-A55A67C5375E}" type="parTrans" cxnId="{933DD19A-6265-4BE2-9F0C-69250BA24848}">
      <dgm:prSet/>
      <dgm:spPr/>
      <dgm:t>
        <a:bodyPr/>
        <a:lstStyle/>
        <a:p>
          <a:endParaRPr lang="en-US" sz="2400"/>
        </a:p>
      </dgm:t>
    </dgm:pt>
    <dgm:pt modelId="{20B3D49F-606A-4EC0-9839-AD305DBADF8D}" type="sibTrans" cxnId="{933DD19A-6265-4BE2-9F0C-69250BA24848}">
      <dgm:prSet/>
      <dgm:spPr/>
      <dgm:t>
        <a:bodyPr/>
        <a:lstStyle/>
        <a:p>
          <a:endParaRPr lang="en-US" sz="2400"/>
        </a:p>
      </dgm:t>
    </dgm:pt>
    <dgm:pt modelId="{BE1E0393-8A1B-4F3C-97FF-22CEB06FFF87}">
      <dgm:prSet custT="1"/>
      <dgm:spPr/>
      <dgm:t>
        <a:bodyPr/>
        <a:lstStyle/>
        <a:p>
          <a:r>
            <a:rPr lang="en-US" sz="3600"/>
            <a:t>Build</a:t>
          </a:r>
        </a:p>
      </dgm:t>
    </dgm:pt>
    <dgm:pt modelId="{8059B5B1-381B-4C2E-8A9B-D1FDDA2B8E55}" type="parTrans" cxnId="{CD152BBD-4BA5-4C3E-A771-1E58E17A21E4}">
      <dgm:prSet/>
      <dgm:spPr/>
      <dgm:t>
        <a:bodyPr/>
        <a:lstStyle/>
        <a:p>
          <a:endParaRPr lang="en-US" sz="2400"/>
        </a:p>
      </dgm:t>
    </dgm:pt>
    <dgm:pt modelId="{A58F311A-FDB8-4B54-84BB-12D32E16588B}" type="sibTrans" cxnId="{CD152BBD-4BA5-4C3E-A771-1E58E17A21E4}">
      <dgm:prSet/>
      <dgm:spPr/>
      <dgm:t>
        <a:bodyPr/>
        <a:lstStyle/>
        <a:p>
          <a:endParaRPr lang="en-US" sz="2400"/>
        </a:p>
      </dgm:t>
    </dgm:pt>
    <dgm:pt modelId="{89FFA294-CA2C-42D2-9D95-A6AF38D675D8}">
      <dgm:prSet custT="1"/>
      <dgm:spPr/>
      <dgm:t>
        <a:bodyPr/>
        <a:lstStyle/>
        <a:p>
          <a:r>
            <a:rPr lang="en-US" sz="3200"/>
            <a:t>Build resilience</a:t>
          </a:r>
        </a:p>
      </dgm:t>
    </dgm:pt>
    <dgm:pt modelId="{C02EDEC3-99D3-48A4-9C3B-20EE41FD0618}" type="parTrans" cxnId="{22FFFEB6-ABDB-4925-94FD-6C5884C6E878}">
      <dgm:prSet/>
      <dgm:spPr/>
      <dgm:t>
        <a:bodyPr/>
        <a:lstStyle/>
        <a:p>
          <a:endParaRPr lang="en-US" sz="2400"/>
        </a:p>
      </dgm:t>
    </dgm:pt>
    <dgm:pt modelId="{60FFFBD0-A899-4FD8-BFF9-9E626A25FBDE}" type="sibTrans" cxnId="{22FFFEB6-ABDB-4925-94FD-6C5884C6E878}">
      <dgm:prSet/>
      <dgm:spPr/>
      <dgm:t>
        <a:bodyPr/>
        <a:lstStyle/>
        <a:p>
          <a:endParaRPr lang="en-US" sz="2400"/>
        </a:p>
      </dgm:t>
    </dgm:pt>
    <dgm:pt modelId="{5F85E463-19CF-4302-B56F-120630578EFD}">
      <dgm:prSet custT="1"/>
      <dgm:spPr/>
      <dgm:t>
        <a:bodyPr/>
        <a:lstStyle/>
        <a:p>
          <a:r>
            <a:rPr lang="en-US" sz="3600"/>
            <a:t>Engage</a:t>
          </a:r>
        </a:p>
      </dgm:t>
    </dgm:pt>
    <dgm:pt modelId="{A76C5105-7AF2-46DC-8BBD-C21860D7C9E0}" type="parTrans" cxnId="{F122A621-B46C-49C1-993C-B3E3C00901C5}">
      <dgm:prSet/>
      <dgm:spPr/>
      <dgm:t>
        <a:bodyPr/>
        <a:lstStyle/>
        <a:p>
          <a:endParaRPr lang="en-US" sz="2400"/>
        </a:p>
      </dgm:t>
    </dgm:pt>
    <dgm:pt modelId="{4705245E-895A-4C6F-874B-CFA846EEBE76}" type="sibTrans" cxnId="{F122A621-B46C-49C1-993C-B3E3C00901C5}">
      <dgm:prSet/>
      <dgm:spPr/>
      <dgm:t>
        <a:bodyPr/>
        <a:lstStyle/>
        <a:p>
          <a:endParaRPr lang="en-US" sz="2400"/>
        </a:p>
      </dgm:t>
    </dgm:pt>
    <dgm:pt modelId="{A1D657F9-4601-4C26-8B6C-3DED502B7527}">
      <dgm:prSet custT="1"/>
      <dgm:spPr/>
      <dgm:t>
        <a:bodyPr/>
        <a:lstStyle/>
        <a:p>
          <a:r>
            <a:rPr lang="en-US" sz="3200"/>
            <a:t>Engage learning/thinking brain</a:t>
          </a:r>
        </a:p>
      </dgm:t>
    </dgm:pt>
    <dgm:pt modelId="{EBCC51A9-D303-4AA1-9B0C-3C29D9C7D410}" type="parTrans" cxnId="{2C91C3F7-A63A-409F-84BE-758567CD897E}">
      <dgm:prSet/>
      <dgm:spPr/>
      <dgm:t>
        <a:bodyPr/>
        <a:lstStyle/>
        <a:p>
          <a:endParaRPr lang="en-US" sz="2400"/>
        </a:p>
      </dgm:t>
    </dgm:pt>
    <dgm:pt modelId="{640EC10B-A98A-46F2-94A3-10461AD177F0}" type="sibTrans" cxnId="{2C91C3F7-A63A-409F-84BE-758567CD897E}">
      <dgm:prSet/>
      <dgm:spPr/>
      <dgm:t>
        <a:bodyPr/>
        <a:lstStyle/>
        <a:p>
          <a:endParaRPr lang="en-US" sz="2400"/>
        </a:p>
      </dgm:t>
    </dgm:pt>
    <dgm:pt modelId="{B9A9C2FB-F712-4362-A4F4-FE96036A2A04}">
      <dgm:prSet custT="1"/>
      <dgm:spPr/>
      <dgm:t>
        <a:bodyPr/>
        <a:lstStyle/>
        <a:p>
          <a:r>
            <a:rPr lang="en-US" sz="3600"/>
            <a:t>Develop</a:t>
          </a:r>
        </a:p>
      </dgm:t>
    </dgm:pt>
    <dgm:pt modelId="{0F3B0F02-73B4-4B36-80CC-E8345DE94929}" type="parTrans" cxnId="{1A2B6A6D-4046-4EB6-AC04-5756FA8C2F00}">
      <dgm:prSet/>
      <dgm:spPr/>
      <dgm:t>
        <a:bodyPr/>
        <a:lstStyle/>
        <a:p>
          <a:endParaRPr lang="en-US" sz="2400"/>
        </a:p>
      </dgm:t>
    </dgm:pt>
    <dgm:pt modelId="{FD0EB36D-A348-4F94-A42C-AE69289EF1BB}" type="sibTrans" cxnId="{1A2B6A6D-4046-4EB6-AC04-5756FA8C2F00}">
      <dgm:prSet/>
      <dgm:spPr/>
      <dgm:t>
        <a:bodyPr/>
        <a:lstStyle/>
        <a:p>
          <a:endParaRPr lang="en-US" sz="2400"/>
        </a:p>
      </dgm:t>
    </dgm:pt>
    <dgm:pt modelId="{EDA1894E-4A2B-41FC-B003-E1BBB6847BD9}">
      <dgm:prSet custT="1"/>
      <dgm:spPr/>
      <dgm:t>
        <a:bodyPr/>
        <a:lstStyle/>
        <a:p>
          <a:r>
            <a:rPr lang="en-US" sz="3200"/>
            <a:t>Develop child’s self-efficacy</a:t>
          </a:r>
        </a:p>
      </dgm:t>
    </dgm:pt>
    <dgm:pt modelId="{14A6BFA2-5AE6-4862-AE73-7659D745DBB8}" type="parTrans" cxnId="{610D99B9-5690-4726-BB4E-CEC7369CC3AA}">
      <dgm:prSet/>
      <dgm:spPr/>
      <dgm:t>
        <a:bodyPr/>
        <a:lstStyle/>
        <a:p>
          <a:endParaRPr lang="en-US" sz="2400"/>
        </a:p>
      </dgm:t>
    </dgm:pt>
    <dgm:pt modelId="{F2845C30-B035-4FA5-A910-5C09D57FB347}" type="sibTrans" cxnId="{610D99B9-5690-4726-BB4E-CEC7369CC3AA}">
      <dgm:prSet/>
      <dgm:spPr/>
      <dgm:t>
        <a:bodyPr/>
        <a:lstStyle/>
        <a:p>
          <a:endParaRPr lang="en-US" sz="2400"/>
        </a:p>
      </dgm:t>
    </dgm:pt>
    <dgm:pt modelId="{CF554D5B-3807-4E2D-8689-8DA6E1A80D89}">
      <dgm:prSet custT="1"/>
      <dgm:spPr/>
      <dgm:t>
        <a:bodyPr/>
        <a:lstStyle/>
        <a:p>
          <a:r>
            <a:rPr lang="en-US" sz="3600"/>
            <a:t>Teach</a:t>
          </a:r>
        </a:p>
      </dgm:t>
    </dgm:pt>
    <dgm:pt modelId="{4B3DF193-595E-4299-8F19-538DF094A889}" type="parTrans" cxnId="{A19FB57C-F218-4747-9E83-0DC8C4E90ACA}">
      <dgm:prSet/>
      <dgm:spPr/>
      <dgm:t>
        <a:bodyPr/>
        <a:lstStyle/>
        <a:p>
          <a:endParaRPr lang="en-US" sz="2400"/>
        </a:p>
      </dgm:t>
    </dgm:pt>
    <dgm:pt modelId="{D8902B01-FBCC-4DF1-8199-0D0A4ECAD8F2}" type="sibTrans" cxnId="{A19FB57C-F218-4747-9E83-0DC8C4E90ACA}">
      <dgm:prSet/>
      <dgm:spPr/>
      <dgm:t>
        <a:bodyPr/>
        <a:lstStyle/>
        <a:p>
          <a:endParaRPr lang="en-US" sz="2400"/>
        </a:p>
      </dgm:t>
    </dgm:pt>
    <dgm:pt modelId="{FEE77EFB-A197-4D61-A2D5-ABFA8686640F}">
      <dgm:prSet custT="1"/>
      <dgm:spPr/>
      <dgm:t>
        <a:bodyPr/>
        <a:lstStyle/>
        <a:p>
          <a:r>
            <a:rPr lang="en-US" sz="3200"/>
            <a:t>Teach skills of self-regulation</a:t>
          </a:r>
        </a:p>
      </dgm:t>
    </dgm:pt>
    <dgm:pt modelId="{0E2BEA2B-7B6F-412C-964B-B13F71C9714E}" type="parTrans" cxnId="{84C92E75-4E4F-4366-BBB2-07A898283DC3}">
      <dgm:prSet/>
      <dgm:spPr/>
      <dgm:t>
        <a:bodyPr/>
        <a:lstStyle/>
        <a:p>
          <a:endParaRPr lang="en-US" sz="2400"/>
        </a:p>
      </dgm:t>
    </dgm:pt>
    <dgm:pt modelId="{DC7A1723-FCBA-44A7-8FD4-31CE3DFA14A8}" type="sibTrans" cxnId="{84C92E75-4E4F-4366-BBB2-07A898283DC3}">
      <dgm:prSet/>
      <dgm:spPr/>
      <dgm:t>
        <a:bodyPr/>
        <a:lstStyle/>
        <a:p>
          <a:endParaRPr lang="en-US" sz="2400"/>
        </a:p>
      </dgm:t>
    </dgm:pt>
    <dgm:pt modelId="{553BE128-63D9-5944-8F6F-EAEA42F21401}" type="pres">
      <dgm:prSet presAssocID="{AEBCAD64-8770-47DA-AAD3-D7B58F224025}" presName="Name0" presStyleCnt="0">
        <dgm:presLayoutVars>
          <dgm:dir/>
          <dgm:animLvl val="lvl"/>
          <dgm:resizeHandles val="exact"/>
        </dgm:presLayoutVars>
      </dgm:prSet>
      <dgm:spPr/>
    </dgm:pt>
    <dgm:pt modelId="{8FBE4526-A2B0-4648-B255-826463591716}" type="pres">
      <dgm:prSet presAssocID="{3D489451-73DA-40F5-A494-DEC48BAE65B8}" presName="linNode" presStyleCnt="0"/>
      <dgm:spPr/>
    </dgm:pt>
    <dgm:pt modelId="{C808AEA2-ADA1-B94B-A4C8-559E81B6275D}" type="pres">
      <dgm:prSet presAssocID="{3D489451-73DA-40F5-A494-DEC48BAE65B8}" presName="parentText" presStyleLbl="solidFgAcc1" presStyleIdx="0" presStyleCnt="5">
        <dgm:presLayoutVars>
          <dgm:chMax val="1"/>
          <dgm:bulletEnabled/>
        </dgm:presLayoutVars>
      </dgm:prSet>
      <dgm:spPr/>
    </dgm:pt>
    <dgm:pt modelId="{BE3F997D-767D-0D4F-9832-83B78E30AA95}" type="pres">
      <dgm:prSet presAssocID="{3D489451-73DA-40F5-A494-DEC48BAE65B8}" presName="descendantText" presStyleLbl="alignNode1" presStyleIdx="0" presStyleCnt="5">
        <dgm:presLayoutVars>
          <dgm:bulletEnabled/>
        </dgm:presLayoutVars>
      </dgm:prSet>
      <dgm:spPr/>
    </dgm:pt>
    <dgm:pt modelId="{EE84C35C-05F8-9245-B769-0C8AE4FFD928}" type="pres">
      <dgm:prSet presAssocID="{9EF34905-7A68-4D3A-B961-3CCA6C845D0C}" presName="sp" presStyleCnt="0"/>
      <dgm:spPr/>
    </dgm:pt>
    <dgm:pt modelId="{334AE993-0D07-6444-899D-6BADB475953B}" type="pres">
      <dgm:prSet presAssocID="{BE1E0393-8A1B-4F3C-97FF-22CEB06FFF87}" presName="linNode" presStyleCnt="0"/>
      <dgm:spPr/>
    </dgm:pt>
    <dgm:pt modelId="{6A2902E7-7619-5E45-B6E9-BE5050C5F497}" type="pres">
      <dgm:prSet presAssocID="{BE1E0393-8A1B-4F3C-97FF-22CEB06FFF87}" presName="parentText" presStyleLbl="solidFgAcc1" presStyleIdx="1" presStyleCnt="5">
        <dgm:presLayoutVars>
          <dgm:chMax val="1"/>
          <dgm:bulletEnabled/>
        </dgm:presLayoutVars>
      </dgm:prSet>
      <dgm:spPr/>
    </dgm:pt>
    <dgm:pt modelId="{C5FA9193-FA22-E64B-AB6F-CB760C9AEB4D}" type="pres">
      <dgm:prSet presAssocID="{BE1E0393-8A1B-4F3C-97FF-22CEB06FFF87}" presName="descendantText" presStyleLbl="alignNode1" presStyleIdx="1" presStyleCnt="5">
        <dgm:presLayoutVars>
          <dgm:bulletEnabled/>
        </dgm:presLayoutVars>
      </dgm:prSet>
      <dgm:spPr/>
    </dgm:pt>
    <dgm:pt modelId="{E323BDD2-596B-4641-B33B-241E7A45E3BC}" type="pres">
      <dgm:prSet presAssocID="{A58F311A-FDB8-4B54-84BB-12D32E16588B}" presName="sp" presStyleCnt="0"/>
      <dgm:spPr/>
    </dgm:pt>
    <dgm:pt modelId="{3C16626C-14F6-394B-8F44-ACB6E8D8761E}" type="pres">
      <dgm:prSet presAssocID="{5F85E463-19CF-4302-B56F-120630578EFD}" presName="linNode" presStyleCnt="0"/>
      <dgm:spPr/>
    </dgm:pt>
    <dgm:pt modelId="{E9EFDB3D-9AAC-CB47-8431-5E84958FBA4C}" type="pres">
      <dgm:prSet presAssocID="{5F85E463-19CF-4302-B56F-120630578EFD}" presName="parentText" presStyleLbl="solidFgAcc1" presStyleIdx="2" presStyleCnt="5">
        <dgm:presLayoutVars>
          <dgm:chMax val="1"/>
          <dgm:bulletEnabled/>
        </dgm:presLayoutVars>
      </dgm:prSet>
      <dgm:spPr/>
    </dgm:pt>
    <dgm:pt modelId="{23926214-D949-D74D-A74F-888301B5B525}" type="pres">
      <dgm:prSet presAssocID="{5F85E463-19CF-4302-B56F-120630578EFD}" presName="descendantText" presStyleLbl="alignNode1" presStyleIdx="2" presStyleCnt="5">
        <dgm:presLayoutVars>
          <dgm:bulletEnabled/>
        </dgm:presLayoutVars>
      </dgm:prSet>
      <dgm:spPr/>
    </dgm:pt>
    <dgm:pt modelId="{5AFBBDB1-3B7D-2B4B-95C6-ED460378DE71}" type="pres">
      <dgm:prSet presAssocID="{4705245E-895A-4C6F-874B-CFA846EEBE76}" presName="sp" presStyleCnt="0"/>
      <dgm:spPr/>
    </dgm:pt>
    <dgm:pt modelId="{DA0530CD-602C-844B-8364-79F532B8D66F}" type="pres">
      <dgm:prSet presAssocID="{B9A9C2FB-F712-4362-A4F4-FE96036A2A04}" presName="linNode" presStyleCnt="0"/>
      <dgm:spPr/>
    </dgm:pt>
    <dgm:pt modelId="{439E77CA-4BFA-BF4D-B231-55C95A907FF0}" type="pres">
      <dgm:prSet presAssocID="{B9A9C2FB-F712-4362-A4F4-FE96036A2A04}" presName="parentText" presStyleLbl="solidFgAcc1" presStyleIdx="3" presStyleCnt="5">
        <dgm:presLayoutVars>
          <dgm:chMax val="1"/>
          <dgm:bulletEnabled/>
        </dgm:presLayoutVars>
      </dgm:prSet>
      <dgm:spPr/>
    </dgm:pt>
    <dgm:pt modelId="{D66B8A6B-A58D-704F-8726-BDA4610AC7D3}" type="pres">
      <dgm:prSet presAssocID="{B9A9C2FB-F712-4362-A4F4-FE96036A2A04}" presName="descendantText" presStyleLbl="alignNode1" presStyleIdx="3" presStyleCnt="5">
        <dgm:presLayoutVars>
          <dgm:bulletEnabled/>
        </dgm:presLayoutVars>
      </dgm:prSet>
      <dgm:spPr/>
    </dgm:pt>
    <dgm:pt modelId="{8029DA2D-16C0-7F41-A496-726AC08C525A}" type="pres">
      <dgm:prSet presAssocID="{FD0EB36D-A348-4F94-A42C-AE69289EF1BB}" presName="sp" presStyleCnt="0"/>
      <dgm:spPr/>
    </dgm:pt>
    <dgm:pt modelId="{0C30788A-3D83-C447-85EE-AEFFFE314E61}" type="pres">
      <dgm:prSet presAssocID="{CF554D5B-3807-4E2D-8689-8DA6E1A80D89}" presName="linNode" presStyleCnt="0"/>
      <dgm:spPr/>
    </dgm:pt>
    <dgm:pt modelId="{5183EE44-10BA-A441-AED4-4BA919E20E7B}" type="pres">
      <dgm:prSet presAssocID="{CF554D5B-3807-4E2D-8689-8DA6E1A80D89}" presName="parentText" presStyleLbl="solidFgAcc1" presStyleIdx="4" presStyleCnt="5">
        <dgm:presLayoutVars>
          <dgm:chMax val="1"/>
          <dgm:bulletEnabled/>
        </dgm:presLayoutVars>
      </dgm:prSet>
      <dgm:spPr/>
    </dgm:pt>
    <dgm:pt modelId="{1C40DCFB-B931-7144-B8BE-FABF5D24B9D6}" type="pres">
      <dgm:prSet presAssocID="{CF554D5B-3807-4E2D-8689-8DA6E1A80D89}" presName="descendantText" presStyleLbl="alignNode1" presStyleIdx="4" presStyleCnt="5">
        <dgm:presLayoutVars>
          <dgm:bulletEnabled/>
        </dgm:presLayoutVars>
      </dgm:prSet>
      <dgm:spPr/>
    </dgm:pt>
  </dgm:ptLst>
  <dgm:cxnLst>
    <dgm:cxn modelId="{E0280B0E-5045-614D-B515-5BD89C93DA6C}" type="presOf" srcId="{BE1E0393-8A1B-4F3C-97FF-22CEB06FFF87}" destId="{6A2902E7-7619-5E45-B6E9-BE5050C5F497}" srcOrd="0" destOrd="0" presId="urn:microsoft.com/office/officeart/2016/7/layout/VerticalHollowActionList"/>
    <dgm:cxn modelId="{F122A621-B46C-49C1-993C-B3E3C00901C5}" srcId="{AEBCAD64-8770-47DA-AAD3-D7B58F224025}" destId="{5F85E463-19CF-4302-B56F-120630578EFD}" srcOrd="2" destOrd="0" parTransId="{A76C5105-7AF2-46DC-8BBD-C21860D7C9E0}" sibTransId="{4705245E-895A-4C6F-874B-CFA846EEBE76}"/>
    <dgm:cxn modelId="{44650433-9996-E64B-8957-83E0053ED60C}" type="presOf" srcId="{89FFA294-CA2C-42D2-9D95-A6AF38D675D8}" destId="{C5FA9193-FA22-E64B-AB6F-CB760C9AEB4D}" srcOrd="0" destOrd="0" presId="urn:microsoft.com/office/officeart/2016/7/layout/VerticalHollowActionList"/>
    <dgm:cxn modelId="{B1781052-65D2-9D4E-B577-32F8BD418117}" type="presOf" srcId="{CF554D5B-3807-4E2D-8689-8DA6E1A80D89}" destId="{5183EE44-10BA-A441-AED4-4BA919E20E7B}" srcOrd="0" destOrd="0" presId="urn:microsoft.com/office/officeart/2016/7/layout/VerticalHollowActionList"/>
    <dgm:cxn modelId="{7B660368-C69C-2A45-B99B-6323F9383A56}" type="presOf" srcId="{81739FF9-A186-4FCB-9829-7C009FFDA1D7}" destId="{BE3F997D-767D-0D4F-9832-83B78E30AA95}" srcOrd="0" destOrd="0" presId="urn:microsoft.com/office/officeart/2016/7/layout/VerticalHollowActionList"/>
    <dgm:cxn modelId="{D2E63C69-7B32-FC47-879C-456C20AFFF86}" type="presOf" srcId="{B9A9C2FB-F712-4362-A4F4-FE96036A2A04}" destId="{439E77CA-4BFA-BF4D-B231-55C95A907FF0}" srcOrd="0" destOrd="0" presId="urn:microsoft.com/office/officeart/2016/7/layout/VerticalHollowActionList"/>
    <dgm:cxn modelId="{1A2B6A6D-4046-4EB6-AC04-5756FA8C2F00}" srcId="{AEBCAD64-8770-47DA-AAD3-D7B58F224025}" destId="{B9A9C2FB-F712-4362-A4F4-FE96036A2A04}" srcOrd="3" destOrd="0" parTransId="{0F3B0F02-73B4-4B36-80CC-E8345DE94929}" sibTransId="{FD0EB36D-A348-4F94-A42C-AE69289EF1BB}"/>
    <dgm:cxn modelId="{84C92E75-4E4F-4366-BBB2-07A898283DC3}" srcId="{CF554D5B-3807-4E2D-8689-8DA6E1A80D89}" destId="{FEE77EFB-A197-4D61-A2D5-ABFA8686640F}" srcOrd="0" destOrd="0" parTransId="{0E2BEA2B-7B6F-412C-964B-B13F71C9714E}" sibTransId="{DC7A1723-FCBA-44A7-8FD4-31CE3DFA14A8}"/>
    <dgm:cxn modelId="{A19FB57C-F218-4747-9E83-0DC8C4E90ACA}" srcId="{AEBCAD64-8770-47DA-AAD3-D7B58F224025}" destId="{CF554D5B-3807-4E2D-8689-8DA6E1A80D89}" srcOrd="4" destOrd="0" parTransId="{4B3DF193-595E-4299-8F19-538DF094A889}" sibTransId="{D8902B01-FBCC-4DF1-8199-0D0A4ECAD8F2}"/>
    <dgm:cxn modelId="{0CE0D37F-C095-2041-A6C3-DE1AD8478F02}" type="presOf" srcId="{AEBCAD64-8770-47DA-AAD3-D7B58F224025}" destId="{553BE128-63D9-5944-8F6F-EAEA42F21401}" srcOrd="0" destOrd="0" presId="urn:microsoft.com/office/officeart/2016/7/layout/VerticalHollowActionList"/>
    <dgm:cxn modelId="{E9E12F95-0C3D-9241-A9EF-394D5E12945F}" type="presOf" srcId="{EDA1894E-4A2B-41FC-B003-E1BBB6847BD9}" destId="{D66B8A6B-A58D-704F-8726-BDA4610AC7D3}" srcOrd="0" destOrd="0" presId="urn:microsoft.com/office/officeart/2016/7/layout/VerticalHollowActionList"/>
    <dgm:cxn modelId="{933DD19A-6265-4BE2-9F0C-69250BA24848}" srcId="{3D489451-73DA-40F5-A494-DEC48BAE65B8}" destId="{81739FF9-A186-4FCB-9829-7C009FFDA1D7}" srcOrd="0" destOrd="0" parTransId="{C43C3F44-D9B6-4279-A994-A55A67C5375E}" sibTransId="{20B3D49F-606A-4EC0-9839-AD305DBADF8D}"/>
    <dgm:cxn modelId="{56FB31B3-DC97-2F45-A1B5-8FCF3B48BD6F}" type="presOf" srcId="{3D489451-73DA-40F5-A494-DEC48BAE65B8}" destId="{C808AEA2-ADA1-B94B-A4C8-559E81B6275D}" srcOrd="0" destOrd="0" presId="urn:microsoft.com/office/officeart/2016/7/layout/VerticalHollowActionList"/>
    <dgm:cxn modelId="{22FFFEB6-ABDB-4925-94FD-6C5884C6E878}" srcId="{BE1E0393-8A1B-4F3C-97FF-22CEB06FFF87}" destId="{89FFA294-CA2C-42D2-9D95-A6AF38D675D8}" srcOrd="0" destOrd="0" parTransId="{C02EDEC3-99D3-48A4-9C3B-20EE41FD0618}" sibTransId="{60FFFBD0-A899-4FD8-BFF9-9E626A25FBDE}"/>
    <dgm:cxn modelId="{15AEE3B7-0ACD-E940-A2A3-24E192E5CB80}" type="presOf" srcId="{5F85E463-19CF-4302-B56F-120630578EFD}" destId="{E9EFDB3D-9AAC-CB47-8431-5E84958FBA4C}" srcOrd="0" destOrd="0" presId="urn:microsoft.com/office/officeart/2016/7/layout/VerticalHollowActionList"/>
    <dgm:cxn modelId="{1AEAC9B8-4244-DE44-B352-3E8038FC9F59}" type="presOf" srcId="{A1D657F9-4601-4C26-8B6C-3DED502B7527}" destId="{23926214-D949-D74D-A74F-888301B5B525}" srcOrd="0" destOrd="0" presId="urn:microsoft.com/office/officeart/2016/7/layout/VerticalHollowActionList"/>
    <dgm:cxn modelId="{610D99B9-5690-4726-BB4E-CEC7369CC3AA}" srcId="{B9A9C2FB-F712-4362-A4F4-FE96036A2A04}" destId="{EDA1894E-4A2B-41FC-B003-E1BBB6847BD9}" srcOrd="0" destOrd="0" parTransId="{14A6BFA2-5AE6-4862-AE73-7659D745DBB8}" sibTransId="{F2845C30-B035-4FA5-A910-5C09D57FB347}"/>
    <dgm:cxn modelId="{CD152BBD-4BA5-4C3E-A771-1E58E17A21E4}" srcId="{AEBCAD64-8770-47DA-AAD3-D7B58F224025}" destId="{BE1E0393-8A1B-4F3C-97FF-22CEB06FFF87}" srcOrd="1" destOrd="0" parTransId="{8059B5B1-381B-4C2E-8A9B-D1FDDA2B8E55}" sibTransId="{A58F311A-FDB8-4B54-84BB-12D32E16588B}"/>
    <dgm:cxn modelId="{FCF4CBBF-4638-4AB3-A402-02D43DFE6137}" srcId="{AEBCAD64-8770-47DA-AAD3-D7B58F224025}" destId="{3D489451-73DA-40F5-A494-DEC48BAE65B8}" srcOrd="0" destOrd="0" parTransId="{551FD471-C34B-49DC-BD98-54FD0C3C747A}" sibTransId="{9EF34905-7A68-4D3A-B961-3CCA6C845D0C}"/>
    <dgm:cxn modelId="{2C91C3F7-A63A-409F-84BE-758567CD897E}" srcId="{5F85E463-19CF-4302-B56F-120630578EFD}" destId="{A1D657F9-4601-4C26-8B6C-3DED502B7527}" srcOrd="0" destOrd="0" parTransId="{EBCC51A9-D303-4AA1-9B0C-3C29D9C7D410}" sibTransId="{640EC10B-A98A-46F2-94A3-10461AD177F0}"/>
    <dgm:cxn modelId="{B9E55FF8-F3D8-AD4A-8431-385CBC8D482A}" type="presOf" srcId="{FEE77EFB-A197-4D61-A2D5-ABFA8686640F}" destId="{1C40DCFB-B931-7144-B8BE-FABF5D24B9D6}" srcOrd="0" destOrd="0" presId="urn:microsoft.com/office/officeart/2016/7/layout/VerticalHollowActionList"/>
    <dgm:cxn modelId="{5C2B2F6F-6FD6-2D45-A865-42F1035BB43D}" type="presParOf" srcId="{553BE128-63D9-5944-8F6F-EAEA42F21401}" destId="{8FBE4526-A2B0-4648-B255-826463591716}" srcOrd="0" destOrd="0" presId="urn:microsoft.com/office/officeart/2016/7/layout/VerticalHollowActionList"/>
    <dgm:cxn modelId="{55757E93-ADD4-6545-B310-75FC3429491E}" type="presParOf" srcId="{8FBE4526-A2B0-4648-B255-826463591716}" destId="{C808AEA2-ADA1-B94B-A4C8-559E81B6275D}" srcOrd="0" destOrd="0" presId="urn:microsoft.com/office/officeart/2016/7/layout/VerticalHollowActionList"/>
    <dgm:cxn modelId="{F78BC9A3-EE31-E845-BA60-DB0994226EF0}" type="presParOf" srcId="{8FBE4526-A2B0-4648-B255-826463591716}" destId="{BE3F997D-767D-0D4F-9832-83B78E30AA95}" srcOrd="1" destOrd="0" presId="urn:microsoft.com/office/officeart/2016/7/layout/VerticalHollowActionList"/>
    <dgm:cxn modelId="{4EE9F009-BB33-164C-A589-13D7403E4896}" type="presParOf" srcId="{553BE128-63D9-5944-8F6F-EAEA42F21401}" destId="{EE84C35C-05F8-9245-B769-0C8AE4FFD928}" srcOrd="1" destOrd="0" presId="urn:microsoft.com/office/officeart/2016/7/layout/VerticalHollowActionList"/>
    <dgm:cxn modelId="{49375E88-1F10-F24C-901B-78895DCCED58}" type="presParOf" srcId="{553BE128-63D9-5944-8F6F-EAEA42F21401}" destId="{334AE993-0D07-6444-899D-6BADB475953B}" srcOrd="2" destOrd="0" presId="urn:microsoft.com/office/officeart/2016/7/layout/VerticalHollowActionList"/>
    <dgm:cxn modelId="{4A05231D-A0BB-7D4B-8503-9B0E199CC2A6}" type="presParOf" srcId="{334AE993-0D07-6444-899D-6BADB475953B}" destId="{6A2902E7-7619-5E45-B6E9-BE5050C5F497}" srcOrd="0" destOrd="0" presId="urn:microsoft.com/office/officeart/2016/7/layout/VerticalHollowActionList"/>
    <dgm:cxn modelId="{4449B2ED-A9E5-5B46-AB44-96164B1CD998}" type="presParOf" srcId="{334AE993-0D07-6444-899D-6BADB475953B}" destId="{C5FA9193-FA22-E64B-AB6F-CB760C9AEB4D}" srcOrd="1" destOrd="0" presId="urn:microsoft.com/office/officeart/2016/7/layout/VerticalHollowActionList"/>
    <dgm:cxn modelId="{C211BA94-FAC7-F341-89B2-7C8D0519EBDE}" type="presParOf" srcId="{553BE128-63D9-5944-8F6F-EAEA42F21401}" destId="{E323BDD2-596B-4641-B33B-241E7A45E3BC}" srcOrd="3" destOrd="0" presId="urn:microsoft.com/office/officeart/2016/7/layout/VerticalHollowActionList"/>
    <dgm:cxn modelId="{994A6F57-8051-C84B-9788-47B79ECCF9CC}" type="presParOf" srcId="{553BE128-63D9-5944-8F6F-EAEA42F21401}" destId="{3C16626C-14F6-394B-8F44-ACB6E8D8761E}" srcOrd="4" destOrd="0" presId="urn:microsoft.com/office/officeart/2016/7/layout/VerticalHollowActionList"/>
    <dgm:cxn modelId="{84B94C6F-C91C-364A-B829-D1F5F7F4A423}" type="presParOf" srcId="{3C16626C-14F6-394B-8F44-ACB6E8D8761E}" destId="{E9EFDB3D-9AAC-CB47-8431-5E84958FBA4C}" srcOrd="0" destOrd="0" presId="urn:microsoft.com/office/officeart/2016/7/layout/VerticalHollowActionList"/>
    <dgm:cxn modelId="{F95F22BA-51F9-D246-BDC4-7563A7E06943}" type="presParOf" srcId="{3C16626C-14F6-394B-8F44-ACB6E8D8761E}" destId="{23926214-D949-D74D-A74F-888301B5B525}" srcOrd="1" destOrd="0" presId="urn:microsoft.com/office/officeart/2016/7/layout/VerticalHollowActionList"/>
    <dgm:cxn modelId="{5339416F-A525-B142-B010-99053309ADF1}" type="presParOf" srcId="{553BE128-63D9-5944-8F6F-EAEA42F21401}" destId="{5AFBBDB1-3B7D-2B4B-95C6-ED460378DE71}" srcOrd="5" destOrd="0" presId="urn:microsoft.com/office/officeart/2016/7/layout/VerticalHollowActionList"/>
    <dgm:cxn modelId="{012004E4-74AE-F84E-84F4-3E1B22525D60}" type="presParOf" srcId="{553BE128-63D9-5944-8F6F-EAEA42F21401}" destId="{DA0530CD-602C-844B-8364-79F532B8D66F}" srcOrd="6" destOrd="0" presId="urn:microsoft.com/office/officeart/2016/7/layout/VerticalHollowActionList"/>
    <dgm:cxn modelId="{EFE3011E-4BEF-B947-B44F-8EC39E107C88}" type="presParOf" srcId="{DA0530CD-602C-844B-8364-79F532B8D66F}" destId="{439E77CA-4BFA-BF4D-B231-55C95A907FF0}" srcOrd="0" destOrd="0" presId="urn:microsoft.com/office/officeart/2016/7/layout/VerticalHollowActionList"/>
    <dgm:cxn modelId="{132934B0-1F38-6047-AD4D-0516042E0AD6}" type="presParOf" srcId="{DA0530CD-602C-844B-8364-79F532B8D66F}" destId="{D66B8A6B-A58D-704F-8726-BDA4610AC7D3}" srcOrd="1" destOrd="0" presId="urn:microsoft.com/office/officeart/2016/7/layout/VerticalHollowActionList"/>
    <dgm:cxn modelId="{AAEC4865-B7D1-3545-8F78-4CE1A631FCB4}" type="presParOf" srcId="{553BE128-63D9-5944-8F6F-EAEA42F21401}" destId="{8029DA2D-16C0-7F41-A496-726AC08C525A}" srcOrd="7" destOrd="0" presId="urn:microsoft.com/office/officeart/2016/7/layout/VerticalHollowActionList"/>
    <dgm:cxn modelId="{11A8F219-DFFE-2245-9417-D24445FCF9F9}" type="presParOf" srcId="{553BE128-63D9-5944-8F6F-EAEA42F21401}" destId="{0C30788A-3D83-C447-85EE-AEFFFE314E61}" srcOrd="8" destOrd="0" presId="urn:microsoft.com/office/officeart/2016/7/layout/VerticalHollowActionList"/>
    <dgm:cxn modelId="{20D88F72-998A-2E4F-AD4A-11BEB2F4FFDC}" type="presParOf" srcId="{0C30788A-3D83-C447-85EE-AEFFFE314E61}" destId="{5183EE44-10BA-A441-AED4-4BA919E20E7B}" srcOrd="0" destOrd="0" presId="urn:microsoft.com/office/officeart/2016/7/layout/VerticalHollowActionList"/>
    <dgm:cxn modelId="{E5DBF0AE-D70F-854D-81CF-D4E070ADA8E2}" type="presParOf" srcId="{0C30788A-3D83-C447-85EE-AEFFFE314E61}" destId="{1C40DCFB-B931-7144-B8BE-FABF5D24B9D6}"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FFCDB1-948E-411B-AFF4-154662B95A69}"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046581D6-2D2E-44EE-9B22-B6B78BE28048}">
      <dgm:prSet/>
      <dgm:spPr/>
      <dgm:t>
        <a:bodyPr/>
        <a:lstStyle/>
        <a:p>
          <a:r>
            <a:rPr lang="en-US" b="0" i="0"/>
            <a:t>Safety</a:t>
          </a:r>
          <a:endParaRPr lang="en-US"/>
        </a:p>
      </dgm:t>
    </dgm:pt>
    <dgm:pt modelId="{2A25AB0E-F423-4971-982F-427EBD5AA878}" type="parTrans" cxnId="{F1AC5C55-E192-4F0B-ADC3-FC2E620CF0F5}">
      <dgm:prSet/>
      <dgm:spPr/>
      <dgm:t>
        <a:bodyPr/>
        <a:lstStyle/>
        <a:p>
          <a:endParaRPr lang="en-US"/>
        </a:p>
      </dgm:t>
    </dgm:pt>
    <dgm:pt modelId="{327EB01F-0319-4982-90E6-4AD23DEA2B93}" type="sibTrans" cxnId="{F1AC5C55-E192-4F0B-ADC3-FC2E620CF0F5}">
      <dgm:prSet/>
      <dgm:spPr/>
      <dgm:t>
        <a:bodyPr/>
        <a:lstStyle/>
        <a:p>
          <a:endParaRPr lang="en-US"/>
        </a:p>
      </dgm:t>
    </dgm:pt>
    <dgm:pt modelId="{8C7F4457-E0ED-4740-A1BB-62B43A11F507}">
      <dgm:prSet/>
      <dgm:spPr/>
      <dgm:t>
        <a:bodyPr/>
        <a:lstStyle/>
        <a:p>
          <a:r>
            <a:rPr lang="en-US" b="0" i="0"/>
            <a:t>Calm voice, eye contact, warmth</a:t>
          </a:r>
          <a:endParaRPr lang="en-US"/>
        </a:p>
      </dgm:t>
    </dgm:pt>
    <dgm:pt modelId="{AE7DB320-9F20-4263-BCDF-9F450BF388BC}" type="parTrans" cxnId="{F4AB9418-02D6-4E20-A5FB-C8E5955C1590}">
      <dgm:prSet/>
      <dgm:spPr/>
      <dgm:t>
        <a:bodyPr/>
        <a:lstStyle/>
        <a:p>
          <a:endParaRPr lang="en-US"/>
        </a:p>
      </dgm:t>
    </dgm:pt>
    <dgm:pt modelId="{7E9DF1C7-1499-4A52-B685-571EE4D4E569}" type="sibTrans" cxnId="{F4AB9418-02D6-4E20-A5FB-C8E5955C1590}">
      <dgm:prSet/>
      <dgm:spPr/>
      <dgm:t>
        <a:bodyPr/>
        <a:lstStyle/>
        <a:p>
          <a:endParaRPr lang="en-US"/>
        </a:p>
      </dgm:t>
    </dgm:pt>
    <dgm:pt modelId="{D28AA008-2104-46CC-9820-C422CBBB5D52}">
      <dgm:prSet/>
      <dgm:spPr/>
      <dgm:t>
        <a:bodyPr/>
        <a:lstStyle/>
        <a:p>
          <a:r>
            <a:rPr lang="en-US" b="0" i="0"/>
            <a:t>Convey hope, empathy, “helper”</a:t>
          </a:r>
          <a:endParaRPr lang="en-US"/>
        </a:p>
      </dgm:t>
    </dgm:pt>
    <dgm:pt modelId="{BA941835-3BFE-4F0D-8280-AAB15737D89D}" type="parTrans" cxnId="{2419B659-B9C4-4E9F-BD9E-CA1AB88BE203}">
      <dgm:prSet/>
      <dgm:spPr/>
      <dgm:t>
        <a:bodyPr/>
        <a:lstStyle/>
        <a:p>
          <a:endParaRPr lang="en-US"/>
        </a:p>
      </dgm:t>
    </dgm:pt>
    <dgm:pt modelId="{19FB4374-7AA8-4998-8198-3AB63D0050ED}" type="sibTrans" cxnId="{2419B659-B9C4-4E9F-BD9E-CA1AB88BE203}">
      <dgm:prSet/>
      <dgm:spPr/>
      <dgm:t>
        <a:bodyPr/>
        <a:lstStyle/>
        <a:p>
          <a:endParaRPr lang="en-US"/>
        </a:p>
      </dgm:t>
    </dgm:pt>
    <dgm:pt modelId="{E3890ED8-C6AE-4A0F-BBE7-1BDE2F75A72D}">
      <dgm:prSet/>
      <dgm:spPr/>
      <dgm:t>
        <a:bodyPr/>
        <a:lstStyle/>
        <a:p>
          <a:r>
            <a:rPr lang="en-US" b="0" i="0"/>
            <a:t>Gentle questioning </a:t>
          </a:r>
          <a:endParaRPr lang="en-US"/>
        </a:p>
      </dgm:t>
    </dgm:pt>
    <dgm:pt modelId="{40071447-E5C9-4A2D-A7F2-CD8BC153E099}" type="parTrans" cxnId="{F2793BD3-6B2B-4122-AFEC-735C8EB9E64B}">
      <dgm:prSet/>
      <dgm:spPr/>
      <dgm:t>
        <a:bodyPr/>
        <a:lstStyle/>
        <a:p>
          <a:endParaRPr lang="en-US"/>
        </a:p>
      </dgm:t>
    </dgm:pt>
    <dgm:pt modelId="{9E8C73EF-BF6C-4A10-B944-1F26D51F366C}" type="sibTrans" cxnId="{F2793BD3-6B2B-4122-AFEC-735C8EB9E64B}">
      <dgm:prSet/>
      <dgm:spPr/>
      <dgm:t>
        <a:bodyPr/>
        <a:lstStyle/>
        <a:p>
          <a:endParaRPr lang="en-US"/>
        </a:p>
      </dgm:t>
    </dgm:pt>
    <dgm:pt modelId="{2F60F7E1-B1AD-4913-B079-AAA1E8D7241D}">
      <dgm:prSet/>
      <dgm:spPr/>
      <dgm:t>
        <a:bodyPr/>
        <a:lstStyle/>
        <a:p>
          <a:r>
            <a:rPr lang="en-US" b="0" i="0"/>
            <a:t>Recognize, compliment strengths</a:t>
          </a:r>
          <a:endParaRPr lang="en-US"/>
        </a:p>
      </dgm:t>
    </dgm:pt>
    <dgm:pt modelId="{1871D329-C56A-4A1E-81CE-3BAD7EFE7F59}" type="parTrans" cxnId="{1670E224-33B2-4ED8-B6F8-8726B41F136C}">
      <dgm:prSet/>
      <dgm:spPr/>
      <dgm:t>
        <a:bodyPr/>
        <a:lstStyle/>
        <a:p>
          <a:endParaRPr lang="en-US"/>
        </a:p>
      </dgm:t>
    </dgm:pt>
    <dgm:pt modelId="{2BFE79F6-0F35-4C76-A786-95AA8C0AB366}" type="sibTrans" cxnId="{1670E224-33B2-4ED8-B6F8-8726B41F136C}">
      <dgm:prSet/>
      <dgm:spPr/>
      <dgm:t>
        <a:bodyPr/>
        <a:lstStyle/>
        <a:p>
          <a:endParaRPr lang="en-US"/>
        </a:p>
      </dgm:t>
    </dgm:pt>
    <dgm:pt modelId="{5C7E5157-9764-4F15-9E65-3821A1F2F7AC}">
      <dgm:prSet/>
      <dgm:spPr/>
      <dgm:t>
        <a:bodyPr/>
        <a:lstStyle/>
        <a:p>
          <a:r>
            <a:rPr lang="en-US" b="0" i="0"/>
            <a:t>Be alert for s/s of distress </a:t>
          </a:r>
          <a:endParaRPr lang="en-US"/>
        </a:p>
      </dgm:t>
    </dgm:pt>
    <dgm:pt modelId="{9DD57BAA-E1F3-4CB0-8F02-6000D7CCDB52}" type="parTrans" cxnId="{417BCE5E-B1CF-4A0E-82B1-E9087E58F5A7}">
      <dgm:prSet/>
      <dgm:spPr/>
      <dgm:t>
        <a:bodyPr/>
        <a:lstStyle/>
        <a:p>
          <a:endParaRPr lang="en-US"/>
        </a:p>
      </dgm:t>
    </dgm:pt>
    <dgm:pt modelId="{A2D75FEA-2C00-4F49-B0B9-E411265DCF49}" type="sibTrans" cxnId="{417BCE5E-B1CF-4A0E-82B1-E9087E58F5A7}">
      <dgm:prSet/>
      <dgm:spPr/>
      <dgm:t>
        <a:bodyPr/>
        <a:lstStyle/>
        <a:p>
          <a:endParaRPr lang="en-US"/>
        </a:p>
      </dgm:t>
    </dgm:pt>
    <dgm:pt modelId="{2BC6DF11-43BE-D142-AE8E-6AF40B4BC422}" type="pres">
      <dgm:prSet presAssocID="{BAFFCDB1-948E-411B-AFF4-154662B95A69}" presName="diagram" presStyleCnt="0">
        <dgm:presLayoutVars>
          <dgm:dir/>
          <dgm:resizeHandles val="exact"/>
        </dgm:presLayoutVars>
      </dgm:prSet>
      <dgm:spPr/>
    </dgm:pt>
    <dgm:pt modelId="{8C058D26-AFFD-584A-8986-5064D4AF28BF}" type="pres">
      <dgm:prSet presAssocID="{046581D6-2D2E-44EE-9B22-B6B78BE28048}" presName="node" presStyleLbl="node1" presStyleIdx="0" presStyleCnt="6">
        <dgm:presLayoutVars>
          <dgm:bulletEnabled val="1"/>
        </dgm:presLayoutVars>
      </dgm:prSet>
      <dgm:spPr/>
    </dgm:pt>
    <dgm:pt modelId="{6E4693A8-C70E-3E45-A6F0-A9842C33ECE7}" type="pres">
      <dgm:prSet presAssocID="{327EB01F-0319-4982-90E6-4AD23DEA2B93}" presName="sibTrans" presStyleCnt="0"/>
      <dgm:spPr/>
    </dgm:pt>
    <dgm:pt modelId="{8AF65F1E-6241-A347-864B-5719DBCB727E}" type="pres">
      <dgm:prSet presAssocID="{8C7F4457-E0ED-4740-A1BB-62B43A11F507}" presName="node" presStyleLbl="node1" presStyleIdx="1" presStyleCnt="6">
        <dgm:presLayoutVars>
          <dgm:bulletEnabled val="1"/>
        </dgm:presLayoutVars>
      </dgm:prSet>
      <dgm:spPr/>
    </dgm:pt>
    <dgm:pt modelId="{5BFF2673-01E3-7E4D-8E28-BE5922EBC4FF}" type="pres">
      <dgm:prSet presAssocID="{7E9DF1C7-1499-4A52-B685-571EE4D4E569}" presName="sibTrans" presStyleCnt="0"/>
      <dgm:spPr/>
    </dgm:pt>
    <dgm:pt modelId="{B072C60A-FAD2-8B46-903A-A3FFB402687F}" type="pres">
      <dgm:prSet presAssocID="{D28AA008-2104-46CC-9820-C422CBBB5D52}" presName="node" presStyleLbl="node1" presStyleIdx="2" presStyleCnt="6">
        <dgm:presLayoutVars>
          <dgm:bulletEnabled val="1"/>
        </dgm:presLayoutVars>
      </dgm:prSet>
      <dgm:spPr/>
    </dgm:pt>
    <dgm:pt modelId="{4DFFDB15-CFE3-2948-9B94-0685938C9C1E}" type="pres">
      <dgm:prSet presAssocID="{19FB4374-7AA8-4998-8198-3AB63D0050ED}" presName="sibTrans" presStyleCnt="0"/>
      <dgm:spPr/>
    </dgm:pt>
    <dgm:pt modelId="{A3F87722-DD98-1840-88EE-B1D0FF591572}" type="pres">
      <dgm:prSet presAssocID="{E3890ED8-C6AE-4A0F-BBE7-1BDE2F75A72D}" presName="node" presStyleLbl="node1" presStyleIdx="3" presStyleCnt="6">
        <dgm:presLayoutVars>
          <dgm:bulletEnabled val="1"/>
        </dgm:presLayoutVars>
      </dgm:prSet>
      <dgm:spPr/>
    </dgm:pt>
    <dgm:pt modelId="{55A938A1-38D0-5B44-ADA3-2505C7341A1E}" type="pres">
      <dgm:prSet presAssocID="{9E8C73EF-BF6C-4A10-B944-1F26D51F366C}" presName="sibTrans" presStyleCnt="0"/>
      <dgm:spPr/>
    </dgm:pt>
    <dgm:pt modelId="{05221C84-743C-F84E-96EB-8884489E459F}" type="pres">
      <dgm:prSet presAssocID="{2F60F7E1-B1AD-4913-B079-AAA1E8D7241D}" presName="node" presStyleLbl="node1" presStyleIdx="4" presStyleCnt="6">
        <dgm:presLayoutVars>
          <dgm:bulletEnabled val="1"/>
        </dgm:presLayoutVars>
      </dgm:prSet>
      <dgm:spPr/>
    </dgm:pt>
    <dgm:pt modelId="{33724FC8-1F9F-3F4A-83AF-CF4BAA6CEE96}" type="pres">
      <dgm:prSet presAssocID="{2BFE79F6-0F35-4C76-A786-95AA8C0AB366}" presName="sibTrans" presStyleCnt="0"/>
      <dgm:spPr/>
    </dgm:pt>
    <dgm:pt modelId="{F8553B17-4E9E-3247-BCBE-F6E2AFB9DB03}" type="pres">
      <dgm:prSet presAssocID="{5C7E5157-9764-4F15-9E65-3821A1F2F7AC}" presName="node" presStyleLbl="node1" presStyleIdx="5" presStyleCnt="6">
        <dgm:presLayoutVars>
          <dgm:bulletEnabled val="1"/>
        </dgm:presLayoutVars>
      </dgm:prSet>
      <dgm:spPr/>
    </dgm:pt>
  </dgm:ptLst>
  <dgm:cxnLst>
    <dgm:cxn modelId="{46EB4000-F007-424E-B2DE-9D5AD63C160E}" type="presOf" srcId="{2F60F7E1-B1AD-4913-B079-AAA1E8D7241D}" destId="{05221C84-743C-F84E-96EB-8884489E459F}" srcOrd="0" destOrd="0" presId="urn:microsoft.com/office/officeart/2005/8/layout/default"/>
    <dgm:cxn modelId="{9606140B-33F5-5248-B8E3-E1662712DACA}" type="presOf" srcId="{046581D6-2D2E-44EE-9B22-B6B78BE28048}" destId="{8C058D26-AFFD-584A-8986-5064D4AF28BF}" srcOrd="0" destOrd="0" presId="urn:microsoft.com/office/officeart/2005/8/layout/default"/>
    <dgm:cxn modelId="{F4AB9418-02D6-4E20-A5FB-C8E5955C1590}" srcId="{BAFFCDB1-948E-411B-AFF4-154662B95A69}" destId="{8C7F4457-E0ED-4740-A1BB-62B43A11F507}" srcOrd="1" destOrd="0" parTransId="{AE7DB320-9F20-4263-BCDF-9F450BF388BC}" sibTransId="{7E9DF1C7-1499-4A52-B685-571EE4D4E569}"/>
    <dgm:cxn modelId="{1670E224-33B2-4ED8-B6F8-8726B41F136C}" srcId="{BAFFCDB1-948E-411B-AFF4-154662B95A69}" destId="{2F60F7E1-B1AD-4913-B079-AAA1E8D7241D}" srcOrd="4" destOrd="0" parTransId="{1871D329-C56A-4A1E-81CE-3BAD7EFE7F59}" sibTransId="{2BFE79F6-0F35-4C76-A786-95AA8C0AB366}"/>
    <dgm:cxn modelId="{94B63238-EAAD-8A41-8620-8D393380E974}" type="presOf" srcId="{8C7F4457-E0ED-4740-A1BB-62B43A11F507}" destId="{8AF65F1E-6241-A347-864B-5719DBCB727E}" srcOrd="0" destOrd="0" presId="urn:microsoft.com/office/officeart/2005/8/layout/default"/>
    <dgm:cxn modelId="{D52C5E52-8C0C-6445-9906-43ED09F4CD8F}" type="presOf" srcId="{E3890ED8-C6AE-4A0F-BBE7-1BDE2F75A72D}" destId="{A3F87722-DD98-1840-88EE-B1D0FF591572}" srcOrd="0" destOrd="0" presId="urn:microsoft.com/office/officeart/2005/8/layout/default"/>
    <dgm:cxn modelId="{F1AC5C55-E192-4F0B-ADC3-FC2E620CF0F5}" srcId="{BAFFCDB1-948E-411B-AFF4-154662B95A69}" destId="{046581D6-2D2E-44EE-9B22-B6B78BE28048}" srcOrd="0" destOrd="0" parTransId="{2A25AB0E-F423-4971-982F-427EBD5AA878}" sibTransId="{327EB01F-0319-4982-90E6-4AD23DEA2B93}"/>
    <dgm:cxn modelId="{2419B659-B9C4-4E9F-BD9E-CA1AB88BE203}" srcId="{BAFFCDB1-948E-411B-AFF4-154662B95A69}" destId="{D28AA008-2104-46CC-9820-C422CBBB5D52}" srcOrd="2" destOrd="0" parTransId="{BA941835-3BFE-4F0D-8280-AAB15737D89D}" sibTransId="{19FB4374-7AA8-4998-8198-3AB63D0050ED}"/>
    <dgm:cxn modelId="{067DC05B-9361-8F44-A15E-D6F80C4202E6}" type="presOf" srcId="{D28AA008-2104-46CC-9820-C422CBBB5D52}" destId="{B072C60A-FAD2-8B46-903A-A3FFB402687F}" srcOrd="0" destOrd="0" presId="urn:microsoft.com/office/officeart/2005/8/layout/default"/>
    <dgm:cxn modelId="{D140EE5B-FA54-D44F-A4F0-78FD9F51F7D9}" type="presOf" srcId="{BAFFCDB1-948E-411B-AFF4-154662B95A69}" destId="{2BC6DF11-43BE-D142-AE8E-6AF40B4BC422}" srcOrd="0" destOrd="0" presId="urn:microsoft.com/office/officeart/2005/8/layout/default"/>
    <dgm:cxn modelId="{417BCE5E-B1CF-4A0E-82B1-E9087E58F5A7}" srcId="{BAFFCDB1-948E-411B-AFF4-154662B95A69}" destId="{5C7E5157-9764-4F15-9E65-3821A1F2F7AC}" srcOrd="5" destOrd="0" parTransId="{9DD57BAA-E1F3-4CB0-8F02-6000D7CCDB52}" sibTransId="{A2D75FEA-2C00-4F49-B0B9-E411265DCF49}"/>
    <dgm:cxn modelId="{951A07BC-A531-4846-936C-A00A47E822AA}" type="presOf" srcId="{5C7E5157-9764-4F15-9E65-3821A1F2F7AC}" destId="{F8553B17-4E9E-3247-BCBE-F6E2AFB9DB03}" srcOrd="0" destOrd="0" presId="urn:microsoft.com/office/officeart/2005/8/layout/default"/>
    <dgm:cxn modelId="{F2793BD3-6B2B-4122-AFEC-735C8EB9E64B}" srcId="{BAFFCDB1-948E-411B-AFF4-154662B95A69}" destId="{E3890ED8-C6AE-4A0F-BBE7-1BDE2F75A72D}" srcOrd="3" destOrd="0" parTransId="{40071447-E5C9-4A2D-A7F2-CD8BC153E099}" sibTransId="{9E8C73EF-BF6C-4A10-B944-1F26D51F366C}"/>
    <dgm:cxn modelId="{D528F7E8-069F-1A40-AA83-12819D9D7BC1}" type="presParOf" srcId="{2BC6DF11-43BE-D142-AE8E-6AF40B4BC422}" destId="{8C058D26-AFFD-584A-8986-5064D4AF28BF}" srcOrd="0" destOrd="0" presId="urn:microsoft.com/office/officeart/2005/8/layout/default"/>
    <dgm:cxn modelId="{EA058D47-9986-E54A-8763-B034C3EC6788}" type="presParOf" srcId="{2BC6DF11-43BE-D142-AE8E-6AF40B4BC422}" destId="{6E4693A8-C70E-3E45-A6F0-A9842C33ECE7}" srcOrd="1" destOrd="0" presId="urn:microsoft.com/office/officeart/2005/8/layout/default"/>
    <dgm:cxn modelId="{CD7BBDFC-9295-0948-92AC-F794198FF17E}" type="presParOf" srcId="{2BC6DF11-43BE-D142-AE8E-6AF40B4BC422}" destId="{8AF65F1E-6241-A347-864B-5719DBCB727E}" srcOrd="2" destOrd="0" presId="urn:microsoft.com/office/officeart/2005/8/layout/default"/>
    <dgm:cxn modelId="{EF443AFB-C815-414C-85A4-05F6A49C1677}" type="presParOf" srcId="{2BC6DF11-43BE-D142-AE8E-6AF40B4BC422}" destId="{5BFF2673-01E3-7E4D-8E28-BE5922EBC4FF}" srcOrd="3" destOrd="0" presId="urn:microsoft.com/office/officeart/2005/8/layout/default"/>
    <dgm:cxn modelId="{31DAAFD7-7721-7947-8239-450A86BAD07B}" type="presParOf" srcId="{2BC6DF11-43BE-D142-AE8E-6AF40B4BC422}" destId="{B072C60A-FAD2-8B46-903A-A3FFB402687F}" srcOrd="4" destOrd="0" presId="urn:microsoft.com/office/officeart/2005/8/layout/default"/>
    <dgm:cxn modelId="{26B90B5A-783B-734E-B93A-57D3FF44946C}" type="presParOf" srcId="{2BC6DF11-43BE-D142-AE8E-6AF40B4BC422}" destId="{4DFFDB15-CFE3-2948-9B94-0685938C9C1E}" srcOrd="5" destOrd="0" presId="urn:microsoft.com/office/officeart/2005/8/layout/default"/>
    <dgm:cxn modelId="{C6D6C6FF-18BE-6148-BCB7-83DACA23D6A2}" type="presParOf" srcId="{2BC6DF11-43BE-D142-AE8E-6AF40B4BC422}" destId="{A3F87722-DD98-1840-88EE-B1D0FF591572}" srcOrd="6" destOrd="0" presId="urn:microsoft.com/office/officeart/2005/8/layout/default"/>
    <dgm:cxn modelId="{DF857804-2677-1444-9361-68DCE30D5118}" type="presParOf" srcId="{2BC6DF11-43BE-D142-AE8E-6AF40B4BC422}" destId="{55A938A1-38D0-5B44-ADA3-2505C7341A1E}" srcOrd="7" destOrd="0" presId="urn:microsoft.com/office/officeart/2005/8/layout/default"/>
    <dgm:cxn modelId="{1BA2DB5A-3375-9E4C-B27C-DF04C8A57EE0}" type="presParOf" srcId="{2BC6DF11-43BE-D142-AE8E-6AF40B4BC422}" destId="{05221C84-743C-F84E-96EB-8884489E459F}" srcOrd="8" destOrd="0" presId="urn:microsoft.com/office/officeart/2005/8/layout/default"/>
    <dgm:cxn modelId="{579BA3FF-8119-634C-BCC9-3D6AE24B77A1}" type="presParOf" srcId="{2BC6DF11-43BE-D142-AE8E-6AF40B4BC422}" destId="{33724FC8-1F9F-3F4A-83AF-CF4BAA6CEE96}" srcOrd="9" destOrd="0" presId="urn:microsoft.com/office/officeart/2005/8/layout/default"/>
    <dgm:cxn modelId="{91B0814D-9250-204E-9CB6-2F6C3F6E928A}" type="presParOf" srcId="{2BC6DF11-43BE-D142-AE8E-6AF40B4BC422}" destId="{F8553B17-4E9E-3247-BCBE-F6E2AFB9DB0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071E49-F6E3-49DD-87A9-156105E9B60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9822889-D068-4F22-8ECA-8B90D5894872}">
      <dgm:prSet/>
      <dgm:spPr/>
      <dgm:t>
        <a:bodyPr/>
        <a:lstStyle/>
        <a:p>
          <a:r>
            <a:rPr lang="en-US" b="0" i="0"/>
            <a:t>Child’s trauma screen positive</a:t>
          </a:r>
          <a:endParaRPr lang="en-US"/>
        </a:p>
      </dgm:t>
    </dgm:pt>
    <dgm:pt modelId="{8AF4EC33-8450-4FC5-B5AD-387A7F7822C8}" type="parTrans" cxnId="{FD698081-A963-46DF-A3B4-C3E16CC8EC0B}">
      <dgm:prSet/>
      <dgm:spPr/>
      <dgm:t>
        <a:bodyPr/>
        <a:lstStyle/>
        <a:p>
          <a:endParaRPr lang="en-US"/>
        </a:p>
      </dgm:t>
    </dgm:pt>
    <dgm:pt modelId="{360570C5-76C6-45C8-9D77-27C1FE0C0F64}" type="sibTrans" cxnId="{FD698081-A963-46DF-A3B4-C3E16CC8EC0B}">
      <dgm:prSet/>
      <dgm:spPr/>
      <dgm:t>
        <a:bodyPr/>
        <a:lstStyle/>
        <a:p>
          <a:endParaRPr lang="en-US"/>
        </a:p>
      </dgm:t>
    </dgm:pt>
    <dgm:pt modelId="{B7BC066D-9A1E-4D80-8A9E-74950972C9A2}">
      <dgm:prSet/>
      <dgm:spPr/>
      <dgm:t>
        <a:bodyPr/>
        <a:lstStyle/>
        <a:p>
          <a:r>
            <a:rPr lang="en-US" b="0" i="0"/>
            <a:t>Safety concerns</a:t>
          </a:r>
          <a:endParaRPr lang="en-US"/>
        </a:p>
      </dgm:t>
    </dgm:pt>
    <dgm:pt modelId="{1246E860-D7DC-4DA2-A257-2A49DB97CA75}" type="parTrans" cxnId="{D01C1A6F-6639-4A7B-A455-F6E98A6B84A4}">
      <dgm:prSet/>
      <dgm:spPr/>
      <dgm:t>
        <a:bodyPr/>
        <a:lstStyle/>
        <a:p>
          <a:endParaRPr lang="en-US"/>
        </a:p>
      </dgm:t>
    </dgm:pt>
    <dgm:pt modelId="{72545BA4-3F6A-4C1E-A589-6C0050D185D4}" type="sibTrans" cxnId="{D01C1A6F-6639-4A7B-A455-F6E98A6B84A4}">
      <dgm:prSet/>
      <dgm:spPr/>
      <dgm:t>
        <a:bodyPr/>
        <a:lstStyle/>
        <a:p>
          <a:endParaRPr lang="en-US"/>
        </a:p>
      </dgm:t>
    </dgm:pt>
    <dgm:pt modelId="{0EE87414-3040-43CC-95D2-5F3F9DB39195}">
      <dgm:prSet/>
      <dgm:spPr/>
      <dgm:t>
        <a:bodyPr/>
        <a:lstStyle/>
        <a:p>
          <a:r>
            <a:rPr lang="en-US" b="0" i="0"/>
            <a:t>Maternal distress</a:t>
          </a:r>
          <a:endParaRPr lang="en-US"/>
        </a:p>
      </dgm:t>
    </dgm:pt>
    <dgm:pt modelId="{8824193F-6C82-4D11-AA3F-17E9DF15E6EC}" type="parTrans" cxnId="{30454DAF-69B5-444F-893F-B8DAD373E103}">
      <dgm:prSet/>
      <dgm:spPr/>
      <dgm:t>
        <a:bodyPr/>
        <a:lstStyle/>
        <a:p>
          <a:endParaRPr lang="en-US"/>
        </a:p>
      </dgm:t>
    </dgm:pt>
    <dgm:pt modelId="{9D8CFB3D-032D-4CE9-A94C-7D974D702892}" type="sibTrans" cxnId="{30454DAF-69B5-444F-893F-B8DAD373E103}">
      <dgm:prSet/>
      <dgm:spPr/>
      <dgm:t>
        <a:bodyPr/>
        <a:lstStyle/>
        <a:p>
          <a:endParaRPr lang="en-US"/>
        </a:p>
      </dgm:t>
    </dgm:pt>
    <dgm:pt modelId="{3C3D2189-59D3-4D70-97C1-D782D24DABF1}">
      <dgm:prSet/>
      <dgm:spPr/>
      <dgm:t>
        <a:bodyPr/>
        <a:lstStyle/>
        <a:p>
          <a:r>
            <a:rPr lang="en-US" b="0" i="0"/>
            <a:t>Child - mood and sleep impairments</a:t>
          </a:r>
          <a:endParaRPr lang="en-US"/>
        </a:p>
      </dgm:t>
    </dgm:pt>
    <dgm:pt modelId="{82BEB16A-6AFB-46BF-AC19-376C4A947D9E}" type="parTrans" cxnId="{886C5839-C51C-40EC-97DB-3432ACFE452A}">
      <dgm:prSet/>
      <dgm:spPr/>
      <dgm:t>
        <a:bodyPr/>
        <a:lstStyle/>
        <a:p>
          <a:endParaRPr lang="en-US"/>
        </a:p>
      </dgm:t>
    </dgm:pt>
    <dgm:pt modelId="{30F0C880-D91A-4257-B764-C4527A56358E}" type="sibTrans" cxnId="{886C5839-C51C-40EC-97DB-3432ACFE452A}">
      <dgm:prSet/>
      <dgm:spPr/>
      <dgm:t>
        <a:bodyPr/>
        <a:lstStyle/>
        <a:p>
          <a:endParaRPr lang="en-US"/>
        </a:p>
      </dgm:t>
    </dgm:pt>
    <dgm:pt modelId="{298620DF-CFFD-4ED0-829A-4C94C054741A}">
      <dgm:prSet/>
      <dgm:spPr/>
      <dgm:t>
        <a:bodyPr/>
        <a:lstStyle/>
        <a:p>
          <a:r>
            <a:rPr lang="en-US" b="0" i="0"/>
            <a:t>Impairment of parent/child relationship</a:t>
          </a:r>
          <a:endParaRPr lang="en-US"/>
        </a:p>
      </dgm:t>
    </dgm:pt>
    <dgm:pt modelId="{D49869A9-2DD9-43FF-93CF-1F02D534A444}" type="parTrans" cxnId="{453028B0-3582-40EE-9A52-675542240010}">
      <dgm:prSet/>
      <dgm:spPr/>
      <dgm:t>
        <a:bodyPr/>
        <a:lstStyle/>
        <a:p>
          <a:endParaRPr lang="en-US"/>
        </a:p>
      </dgm:t>
    </dgm:pt>
    <dgm:pt modelId="{9EF078EE-F7D2-4312-9A7D-F3BA213B1EF8}" type="sibTrans" cxnId="{453028B0-3582-40EE-9A52-675542240010}">
      <dgm:prSet/>
      <dgm:spPr/>
      <dgm:t>
        <a:bodyPr/>
        <a:lstStyle/>
        <a:p>
          <a:endParaRPr lang="en-US"/>
        </a:p>
      </dgm:t>
    </dgm:pt>
    <dgm:pt modelId="{B63BC12E-7893-43C7-9CA7-1035DEB0B3A2}">
      <dgm:prSet/>
      <dgm:spPr/>
      <dgm:t>
        <a:bodyPr/>
        <a:lstStyle/>
        <a:p>
          <a:r>
            <a:rPr lang="en-US" b="0" i="0"/>
            <a:t>Additional screens pending</a:t>
          </a:r>
          <a:endParaRPr lang="en-US"/>
        </a:p>
      </dgm:t>
    </dgm:pt>
    <dgm:pt modelId="{519D0714-92F6-4683-8EBD-EA2FB5862DC9}" type="parTrans" cxnId="{1AE29737-C12E-4F39-BB8B-BBDE9192A7DB}">
      <dgm:prSet/>
      <dgm:spPr/>
      <dgm:t>
        <a:bodyPr/>
        <a:lstStyle/>
        <a:p>
          <a:endParaRPr lang="en-US"/>
        </a:p>
      </dgm:t>
    </dgm:pt>
    <dgm:pt modelId="{6C5F99BE-928F-4988-BA13-6E0A48E1378F}" type="sibTrans" cxnId="{1AE29737-C12E-4F39-BB8B-BBDE9192A7DB}">
      <dgm:prSet/>
      <dgm:spPr/>
      <dgm:t>
        <a:bodyPr/>
        <a:lstStyle/>
        <a:p>
          <a:endParaRPr lang="en-US"/>
        </a:p>
      </dgm:t>
    </dgm:pt>
    <dgm:pt modelId="{16453782-2441-2D4C-9AC3-1B1E17CA06CA}" type="pres">
      <dgm:prSet presAssocID="{7C071E49-F6E3-49DD-87A9-156105E9B60B}" presName="diagram" presStyleCnt="0">
        <dgm:presLayoutVars>
          <dgm:dir/>
          <dgm:resizeHandles val="exact"/>
        </dgm:presLayoutVars>
      </dgm:prSet>
      <dgm:spPr/>
    </dgm:pt>
    <dgm:pt modelId="{DC7269C8-9BE8-9747-A0B0-8E6F7CF5D67C}" type="pres">
      <dgm:prSet presAssocID="{19822889-D068-4F22-8ECA-8B90D5894872}" presName="node" presStyleLbl="node1" presStyleIdx="0" presStyleCnt="6">
        <dgm:presLayoutVars>
          <dgm:bulletEnabled val="1"/>
        </dgm:presLayoutVars>
      </dgm:prSet>
      <dgm:spPr/>
    </dgm:pt>
    <dgm:pt modelId="{802B9C11-A437-274E-BD00-F012135CD8E2}" type="pres">
      <dgm:prSet presAssocID="{360570C5-76C6-45C8-9D77-27C1FE0C0F64}" presName="sibTrans" presStyleCnt="0"/>
      <dgm:spPr/>
    </dgm:pt>
    <dgm:pt modelId="{1368058D-302B-1040-A1E3-04C5C9D8DC0F}" type="pres">
      <dgm:prSet presAssocID="{B7BC066D-9A1E-4D80-8A9E-74950972C9A2}" presName="node" presStyleLbl="node1" presStyleIdx="1" presStyleCnt="6">
        <dgm:presLayoutVars>
          <dgm:bulletEnabled val="1"/>
        </dgm:presLayoutVars>
      </dgm:prSet>
      <dgm:spPr/>
    </dgm:pt>
    <dgm:pt modelId="{E4C48B0B-0357-FC47-AB26-9B688883FEC8}" type="pres">
      <dgm:prSet presAssocID="{72545BA4-3F6A-4C1E-A589-6C0050D185D4}" presName="sibTrans" presStyleCnt="0"/>
      <dgm:spPr/>
    </dgm:pt>
    <dgm:pt modelId="{38653B43-E925-B843-8C08-5DD2105787C6}" type="pres">
      <dgm:prSet presAssocID="{0EE87414-3040-43CC-95D2-5F3F9DB39195}" presName="node" presStyleLbl="node1" presStyleIdx="2" presStyleCnt="6">
        <dgm:presLayoutVars>
          <dgm:bulletEnabled val="1"/>
        </dgm:presLayoutVars>
      </dgm:prSet>
      <dgm:spPr/>
    </dgm:pt>
    <dgm:pt modelId="{3699367C-E35B-A342-B9D2-014B1337AB3D}" type="pres">
      <dgm:prSet presAssocID="{9D8CFB3D-032D-4CE9-A94C-7D974D702892}" presName="sibTrans" presStyleCnt="0"/>
      <dgm:spPr/>
    </dgm:pt>
    <dgm:pt modelId="{83778842-D720-2341-A55A-CBC78CC06D4E}" type="pres">
      <dgm:prSet presAssocID="{3C3D2189-59D3-4D70-97C1-D782D24DABF1}" presName="node" presStyleLbl="node1" presStyleIdx="3" presStyleCnt="6">
        <dgm:presLayoutVars>
          <dgm:bulletEnabled val="1"/>
        </dgm:presLayoutVars>
      </dgm:prSet>
      <dgm:spPr/>
    </dgm:pt>
    <dgm:pt modelId="{EE192E93-2999-3A41-BE8A-7146657224F1}" type="pres">
      <dgm:prSet presAssocID="{30F0C880-D91A-4257-B764-C4527A56358E}" presName="sibTrans" presStyleCnt="0"/>
      <dgm:spPr/>
    </dgm:pt>
    <dgm:pt modelId="{A70E804B-2921-A042-A805-3DB4F266D24F}" type="pres">
      <dgm:prSet presAssocID="{298620DF-CFFD-4ED0-829A-4C94C054741A}" presName="node" presStyleLbl="node1" presStyleIdx="4" presStyleCnt="6">
        <dgm:presLayoutVars>
          <dgm:bulletEnabled val="1"/>
        </dgm:presLayoutVars>
      </dgm:prSet>
      <dgm:spPr/>
    </dgm:pt>
    <dgm:pt modelId="{3A672735-CCF5-DF4D-9878-0243F95CECC1}" type="pres">
      <dgm:prSet presAssocID="{9EF078EE-F7D2-4312-9A7D-F3BA213B1EF8}" presName="sibTrans" presStyleCnt="0"/>
      <dgm:spPr/>
    </dgm:pt>
    <dgm:pt modelId="{FC7D65A2-E5E4-784D-92F6-2F4D994F810F}" type="pres">
      <dgm:prSet presAssocID="{B63BC12E-7893-43C7-9CA7-1035DEB0B3A2}" presName="node" presStyleLbl="node1" presStyleIdx="5" presStyleCnt="6">
        <dgm:presLayoutVars>
          <dgm:bulletEnabled val="1"/>
        </dgm:presLayoutVars>
      </dgm:prSet>
      <dgm:spPr/>
    </dgm:pt>
  </dgm:ptLst>
  <dgm:cxnLst>
    <dgm:cxn modelId="{9ADDD91A-CC36-B44B-9EDF-02873671882A}" type="presOf" srcId="{298620DF-CFFD-4ED0-829A-4C94C054741A}" destId="{A70E804B-2921-A042-A805-3DB4F266D24F}" srcOrd="0" destOrd="0" presId="urn:microsoft.com/office/officeart/2005/8/layout/default"/>
    <dgm:cxn modelId="{1AE29737-C12E-4F39-BB8B-BBDE9192A7DB}" srcId="{7C071E49-F6E3-49DD-87A9-156105E9B60B}" destId="{B63BC12E-7893-43C7-9CA7-1035DEB0B3A2}" srcOrd="5" destOrd="0" parTransId="{519D0714-92F6-4683-8EBD-EA2FB5862DC9}" sibTransId="{6C5F99BE-928F-4988-BA13-6E0A48E1378F}"/>
    <dgm:cxn modelId="{886C5839-C51C-40EC-97DB-3432ACFE452A}" srcId="{7C071E49-F6E3-49DD-87A9-156105E9B60B}" destId="{3C3D2189-59D3-4D70-97C1-D782D24DABF1}" srcOrd="3" destOrd="0" parTransId="{82BEB16A-6AFB-46BF-AC19-376C4A947D9E}" sibTransId="{30F0C880-D91A-4257-B764-C4527A56358E}"/>
    <dgm:cxn modelId="{2529973F-AE4F-7443-92C4-0924DF3E1E6A}" type="presOf" srcId="{19822889-D068-4F22-8ECA-8B90D5894872}" destId="{DC7269C8-9BE8-9747-A0B0-8E6F7CF5D67C}" srcOrd="0" destOrd="0" presId="urn:microsoft.com/office/officeart/2005/8/layout/default"/>
    <dgm:cxn modelId="{B502874D-CA8B-1F43-B12F-A6B392CCA0AD}" type="presOf" srcId="{B63BC12E-7893-43C7-9CA7-1035DEB0B3A2}" destId="{FC7D65A2-E5E4-784D-92F6-2F4D994F810F}" srcOrd="0" destOrd="0" presId="urn:microsoft.com/office/officeart/2005/8/layout/default"/>
    <dgm:cxn modelId="{D01C1A6F-6639-4A7B-A455-F6E98A6B84A4}" srcId="{7C071E49-F6E3-49DD-87A9-156105E9B60B}" destId="{B7BC066D-9A1E-4D80-8A9E-74950972C9A2}" srcOrd="1" destOrd="0" parTransId="{1246E860-D7DC-4DA2-A257-2A49DB97CA75}" sibTransId="{72545BA4-3F6A-4C1E-A589-6C0050D185D4}"/>
    <dgm:cxn modelId="{FD698081-A963-46DF-A3B4-C3E16CC8EC0B}" srcId="{7C071E49-F6E3-49DD-87A9-156105E9B60B}" destId="{19822889-D068-4F22-8ECA-8B90D5894872}" srcOrd="0" destOrd="0" parTransId="{8AF4EC33-8450-4FC5-B5AD-387A7F7822C8}" sibTransId="{360570C5-76C6-45C8-9D77-27C1FE0C0F64}"/>
    <dgm:cxn modelId="{30454DAF-69B5-444F-893F-B8DAD373E103}" srcId="{7C071E49-F6E3-49DD-87A9-156105E9B60B}" destId="{0EE87414-3040-43CC-95D2-5F3F9DB39195}" srcOrd="2" destOrd="0" parTransId="{8824193F-6C82-4D11-AA3F-17E9DF15E6EC}" sibTransId="{9D8CFB3D-032D-4CE9-A94C-7D974D702892}"/>
    <dgm:cxn modelId="{453028B0-3582-40EE-9A52-675542240010}" srcId="{7C071E49-F6E3-49DD-87A9-156105E9B60B}" destId="{298620DF-CFFD-4ED0-829A-4C94C054741A}" srcOrd="4" destOrd="0" parTransId="{D49869A9-2DD9-43FF-93CF-1F02D534A444}" sibTransId="{9EF078EE-F7D2-4312-9A7D-F3BA213B1EF8}"/>
    <dgm:cxn modelId="{080DC6C2-C524-C24B-A651-495F8BFB3033}" type="presOf" srcId="{B7BC066D-9A1E-4D80-8A9E-74950972C9A2}" destId="{1368058D-302B-1040-A1E3-04C5C9D8DC0F}" srcOrd="0" destOrd="0" presId="urn:microsoft.com/office/officeart/2005/8/layout/default"/>
    <dgm:cxn modelId="{68F80DC9-7299-424B-B4BF-B0DBAC5DB39F}" type="presOf" srcId="{3C3D2189-59D3-4D70-97C1-D782D24DABF1}" destId="{83778842-D720-2341-A55A-CBC78CC06D4E}" srcOrd="0" destOrd="0" presId="urn:microsoft.com/office/officeart/2005/8/layout/default"/>
    <dgm:cxn modelId="{15E07AF7-B87D-DA43-9297-8EE36E25BD63}" type="presOf" srcId="{0EE87414-3040-43CC-95D2-5F3F9DB39195}" destId="{38653B43-E925-B843-8C08-5DD2105787C6}" srcOrd="0" destOrd="0" presId="urn:microsoft.com/office/officeart/2005/8/layout/default"/>
    <dgm:cxn modelId="{A9B2E5FB-FF83-6F4D-9204-218C1513F15A}" type="presOf" srcId="{7C071E49-F6E3-49DD-87A9-156105E9B60B}" destId="{16453782-2441-2D4C-9AC3-1B1E17CA06CA}" srcOrd="0" destOrd="0" presId="urn:microsoft.com/office/officeart/2005/8/layout/default"/>
    <dgm:cxn modelId="{1F4615C7-33AB-C84A-9377-34B21B09C4AC}" type="presParOf" srcId="{16453782-2441-2D4C-9AC3-1B1E17CA06CA}" destId="{DC7269C8-9BE8-9747-A0B0-8E6F7CF5D67C}" srcOrd="0" destOrd="0" presId="urn:microsoft.com/office/officeart/2005/8/layout/default"/>
    <dgm:cxn modelId="{248604EA-FE49-9D46-BDDC-DB7D0FBB1015}" type="presParOf" srcId="{16453782-2441-2D4C-9AC3-1B1E17CA06CA}" destId="{802B9C11-A437-274E-BD00-F012135CD8E2}" srcOrd="1" destOrd="0" presId="urn:microsoft.com/office/officeart/2005/8/layout/default"/>
    <dgm:cxn modelId="{2A717C74-C099-7843-9BB5-D05D6BCAF15F}" type="presParOf" srcId="{16453782-2441-2D4C-9AC3-1B1E17CA06CA}" destId="{1368058D-302B-1040-A1E3-04C5C9D8DC0F}" srcOrd="2" destOrd="0" presId="urn:microsoft.com/office/officeart/2005/8/layout/default"/>
    <dgm:cxn modelId="{FA8047F9-A05C-EE4A-959F-C45A888CE749}" type="presParOf" srcId="{16453782-2441-2D4C-9AC3-1B1E17CA06CA}" destId="{E4C48B0B-0357-FC47-AB26-9B688883FEC8}" srcOrd="3" destOrd="0" presId="urn:microsoft.com/office/officeart/2005/8/layout/default"/>
    <dgm:cxn modelId="{2B65016A-D40D-4B46-826C-8132B4BABCB0}" type="presParOf" srcId="{16453782-2441-2D4C-9AC3-1B1E17CA06CA}" destId="{38653B43-E925-B843-8C08-5DD2105787C6}" srcOrd="4" destOrd="0" presId="urn:microsoft.com/office/officeart/2005/8/layout/default"/>
    <dgm:cxn modelId="{6569FC4D-F841-634A-9108-D4C7A73CD627}" type="presParOf" srcId="{16453782-2441-2D4C-9AC3-1B1E17CA06CA}" destId="{3699367C-E35B-A342-B9D2-014B1337AB3D}" srcOrd="5" destOrd="0" presId="urn:microsoft.com/office/officeart/2005/8/layout/default"/>
    <dgm:cxn modelId="{AAC53EC1-C73A-1D43-AA02-A952C1519013}" type="presParOf" srcId="{16453782-2441-2D4C-9AC3-1B1E17CA06CA}" destId="{83778842-D720-2341-A55A-CBC78CC06D4E}" srcOrd="6" destOrd="0" presId="urn:microsoft.com/office/officeart/2005/8/layout/default"/>
    <dgm:cxn modelId="{DF59E673-829A-D941-A7A6-10B642EC5C7D}" type="presParOf" srcId="{16453782-2441-2D4C-9AC3-1B1E17CA06CA}" destId="{EE192E93-2999-3A41-BE8A-7146657224F1}" srcOrd="7" destOrd="0" presId="urn:microsoft.com/office/officeart/2005/8/layout/default"/>
    <dgm:cxn modelId="{D5A8BA67-C66A-F34C-9C59-07B9139ACFC3}" type="presParOf" srcId="{16453782-2441-2D4C-9AC3-1B1E17CA06CA}" destId="{A70E804B-2921-A042-A805-3DB4F266D24F}" srcOrd="8" destOrd="0" presId="urn:microsoft.com/office/officeart/2005/8/layout/default"/>
    <dgm:cxn modelId="{0BBC1B3C-DCE4-554D-A52F-746FF177B1C1}" type="presParOf" srcId="{16453782-2441-2D4C-9AC3-1B1E17CA06CA}" destId="{3A672735-CCF5-DF4D-9878-0243F95CECC1}" srcOrd="9" destOrd="0" presId="urn:microsoft.com/office/officeart/2005/8/layout/default"/>
    <dgm:cxn modelId="{A6FDCEEB-835F-5348-974E-71A9923F7E99}" type="presParOf" srcId="{16453782-2441-2D4C-9AC3-1B1E17CA06CA}" destId="{FC7D65A2-E5E4-784D-92F6-2F4D994F810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CD066CC-C5EB-4ACE-99E1-1394712E660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416F236-0FAF-4B13-B54B-90DE03FF8904}">
      <dgm:prSet custT="1"/>
      <dgm:spPr/>
      <dgm:t>
        <a:bodyPr/>
        <a:lstStyle/>
        <a:p>
          <a:r>
            <a:rPr lang="en-US" sz="2800" b="0" i="0" dirty="0"/>
            <a:t>Distinguish between normal stress and toxic stress</a:t>
          </a:r>
          <a:endParaRPr lang="en-US" sz="2800" dirty="0"/>
        </a:p>
      </dgm:t>
    </dgm:pt>
    <dgm:pt modelId="{048CF984-11C6-4B49-9C08-A4184AF8A819}" type="parTrans" cxnId="{3EF2DEEF-AF8F-4506-95E0-F0D30A23BE7D}">
      <dgm:prSet/>
      <dgm:spPr/>
      <dgm:t>
        <a:bodyPr/>
        <a:lstStyle/>
        <a:p>
          <a:endParaRPr lang="en-US" sz="2800"/>
        </a:p>
      </dgm:t>
    </dgm:pt>
    <dgm:pt modelId="{AD7872B9-AE48-46C1-99F5-7D5A8375E915}" type="sibTrans" cxnId="{3EF2DEEF-AF8F-4506-95E0-F0D30A23BE7D}">
      <dgm:prSet/>
      <dgm:spPr/>
      <dgm:t>
        <a:bodyPr/>
        <a:lstStyle/>
        <a:p>
          <a:endParaRPr lang="en-US" sz="2800"/>
        </a:p>
      </dgm:t>
    </dgm:pt>
    <dgm:pt modelId="{5E6B9ACC-7E67-44BE-89D9-1D4B41BC0350}">
      <dgm:prSet custT="1"/>
      <dgm:spPr/>
      <dgm:t>
        <a:bodyPr/>
        <a:lstStyle/>
        <a:p>
          <a:r>
            <a:rPr lang="en-US" sz="2800" b="0" i="0" dirty="0"/>
            <a:t>Occurs when a child feels unsafe over a long time and lacks the buffering effect of being loved and cared for by a supportive adult</a:t>
          </a:r>
          <a:endParaRPr lang="en-US" sz="2800" dirty="0"/>
        </a:p>
      </dgm:t>
    </dgm:pt>
    <dgm:pt modelId="{CCD45ED4-8249-49FD-8118-CC40C795442E}" type="parTrans" cxnId="{D95C64C3-5F74-4B2C-A7E4-61301D9B61BD}">
      <dgm:prSet/>
      <dgm:spPr/>
      <dgm:t>
        <a:bodyPr/>
        <a:lstStyle/>
        <a:p>
          <a:endParaRPr lang="en-US" sz="2800"/>
        </a:p>
      </dgm:t>
    </dgm:pt>
    <dgm:pt modelId="{F723BAE9-B258-4F92-BC32-8025F0CE9E0E}" type="sibTrans" cxnId="{D95C64C3-5F74-4B2C-A7E4-61301D9B61BD}">
      <dgm:prSet/>
      <dgm:spPr/>
      <dgm:t>
        <a:bodyPr/>
        <a:lstStyle/>
        <a:p>
          <a:endParaRPr lang="en-US" sz="2800"/>
        </a:p>
      </dgm:t>
    </dgm:pt>
    <dgm:pt modelId="{540B9747-83CE-4634-8CAB-26C385DEDC48}">
      <dgm:prSet custT="1"/>
      <dgm:spPr/>
      <dgm:t>
        <a:bodyPr/>
        <a:lstStyle/>
        <a:p>
          <a:r>
            <a:rPr lang="en-US" sz="2800" b="0" i="0" dirty="0"/>
            <a:t>Children who experience this level of stress have difficulty with managing their emotions, regulating sleep and appetite and developing relationships</a:t>
          </a:r>
          <a:endParaRPr lang="en-US" sz="2800" dirty="0"/>
        </a:p>
      </dgm:t>
    </dgm:pt>
    <dgm:pt modelId="{0FC844D2-63C9-4DE3-8FE8-8A5641E04CC4}" type="parTrans" cxnId="{BD949BB7-A5C5-424B-B3E8-B2B3EF53809E}">
      <dgm:prSet/>
      <dgm:spPr/>
      <dgm:t>
        <a:bodyPr/>
        <a:lstStyle/>
        <a:p>
          <a:endParaRPr lang="en-US" sz="2800"/>
        </a:p>
      </dgm:t>
    </dgm:pt>
    <dgm:pt modelId="{0425918F-EA8F-4A81-BD71-FD5E15A27084}" type="sibTrans" cxnId="{BD949BB7-A5C5-424B-B3E8-B2B3EF53809E}">
      <dgm:prSet/>
      <dgm:spPr/>
      <dgm:t>
        <a:bodyPr/>
        <a:lstStyle/>
        <a:p>
          <a:endParaRPr lang="en-US" sz="2800"/>
        </a:p>
      </dgm:t>
    </dgm:pt>
    <dgm:pt modelId="{D307315B-0EE2-40D6-BC69-9E18329901F9}">
      <dgm:prSet custT="1"/>
      <dgm:spPr/>
      <dgm:t>
        <a:bodyPr/>
        <a:lstStyle/>
        <a:p>
          <a:r>
            <a:rPr lang="en-US" sz="2800" b="0" i="0" dirty="0"/>
            <a:t>Treatment is available and effective.  The strongest predictor of recovery  is the development  of  a supportive, loving relationship with at least one caring adult.</a:t>
          </a:r>
          <a:endParaRPr lang="en-US" sz="2800" dirty="0"/>
        </a:p>
      </dgm:t>
    </dgm:pt>
    <dgm:pt modelId="{A8CE1784-51AE-417C-87B2-94570ADBB206}" type="parTrans" cxnId="{881CAC04-E747-4C60-B0A0-D30E116D3F14}">
      <dgm:prSet/>
      <dgm:spPr/>
      <dgm:t>
        <a:bodyPr/>
        <a:lstStyle/>
        <a:p>
          <a:endParaRPr lang="en-US" sz="2800"/>
        </a:p>
      </dgm:t>
    </dgm:pt>
    <dgm:pt modelId="{531A3E00-8001-48D2-BA45-A27CF587A4B9}" type="sibTrans" cxnId="{881CAC04-E747-4C60-B0A0-D30E116D3F14}">
      <dgm:prSet/>
      <dgm:spPr/>
      <dgm:t>
        <a:bodyPr/>
        <a:lstStyle/>
        <a:p>
          <a:endParaRPr lang="en-US" sz="2800"/>
        </a:p>
      </dgm:t>
    </dgm:pt>
    <dgm:pt modelId="{8DC7050F-61A8-4E6D-AED0-6759BDBF62EA}">
      <dgm:prSet custT="1"/>
      <dgm:spPr/>
      <dgm:t>
        <a:bodyPr/>
        <a:lstStyle/>
        <a:p>
          <a:r>
            <a:rPr lang="en-US" sz="2800" dirty="0"/>
            <a:t>Positive experiences mitigate adverse experiences</a:t>
          </a:r>
        </a:p>
      </dgm:t>
    </dgm:pt>
    <dgm:pt modelId="{C9F061F1-4A34-46F5-9F7D-6B3875F3F683}" type="parTrans" cxnId="{9F2392D6-C9BB-4865-96EF-24178729C5DD}">
      <dgm:prSet/>
      <dgm:spPr/>
      <dgm:t>
        <a:bodyPr/>
        <a:lstStyle/>
        <a:p>
          <a:endParaRPr lang="en-US" sz="2000"/>
        </a:p>
      </dgm:t>
    </dgm:pt>
    <dgm:pt modelId="{9FA04800-50CC-4D66-B4DD-3A234D99E8DB}" type="sibTrans" cxnId="{9F2392D6-C9BB-4865-96EF-24178729C5DD}">
      <dgm:prSet/>
      <dgm:spPr/>
      <dgm:t>
        <a:bodyPr/>
        <a:lstStyle/>
        <a:p>
          <a:endParaRPr lang="en-US" sz="2000"/>
        </a:p>
      </dgm:t>
    </dgm:pt>
    <dgm:pt modelId="{58FA541E-4EFB-6141-BA8F-E7A7D5A9D475}" type="pres">
      <dgm:prSet presAssocID="{ECD066CC-C5EB-4ACE-99E1-1394712E660B}" presName="vert0" presStyleCnt="0">
        <dgm:presLayoutVars>
          <dgm:dir/>
          <dgm:animOne val="branch"/>
          <dgm:animLvl val="lvl"/>
        </dgm:presLayoutVars>
      </dgm:prSet>
      <dgm:spPr/>
    </dgm:pt>
    <dgm:pt modelId="{5E56903E-8D81-7540-A5DF-99E538181404}" type="pres">
      <dgm:prSet presAssocID="{D416F236-0FAF-4B13-B54B-90DE03FF8904}" presName="thickLine" presStyleLbl="alignNode1" presStyleIdx="0" presStyleCnt="5"/>
      <dgm:spPr/>
    </dgm:pt>
    <dgm:pt modelId="{33C1A319-97CD-CF4D-97F5-9F8D1321ED27}" type="pres">
      <dgm:prSet presAssocID="{D416F236-0FAF-4B13-B54B-90DE03FF8904}" presName="horz1" presStyleCnt="0"/>
      <dgm:spPr/>
    </dgm:pt>
    <dgm:pt modelId="{1FFC121E-F9CA-2849-A46D-EDB9E64ACBC1}" type="pres">
      <dgm:prSet presAssocID="{D416F236-0FAF-4B13-B54B-90DE03FF8904}" presName="tx1" presStyleLbl="revTx" presStyleIdx="0" presStyleCnt="5"/>
      <dgm:spPr/>
    </dgm:pt>
    <dgm:pt modelId="{D36E6FBC-0506-A344-BA42-52EA011F79C2}" type="pres">
      <dgm:prSet presAssocID="{D416F236-0FAF-4B13-B54B-90DE03FF8904}" presName="vert1" presStyleCnt="0"/>
      <dgm:spPr/>
    </dgm:pt>
    <dgm:pt modelId="{148C43F9-3A68-754E-A897-C78C5995296D}" type="pres">
      <dgm:prSet presAssocID="{5E6B9ACC-7E67-44BE-89D9-1D4B41BC0350}" presName="thickLine" presStyleLbl="alignNode1" presStyleIdx="1" presStyleCnt="5"/>
      <dgm:spPr/>
    </dgm:pt>
    <dgm:pt modelId="{FA22A5BF-55D1-6544-9CA0-0B909B063DAA}" type="pres">
      <dgm:prSet presAssocID="{5E6B9ACC-7E67-44BE-89D9-1D4B41BC0350}" presName="horz1" presStyleCnt="0"/>
      <dgm:spPr/>
    </dgm:pt>
    <dgm:pt modelId="{4D69CE6F-4F13-A94D-BA01-911F8B209081}" type="pres">
      <dgm:prSet presAssocID="{5E6B9ACC-7E67-44BE-89D9-1D4B41BC0350}" presName="tx1" presStyleLbl="revTx" presStyleIdx="1" presStyleCnt="5"/>
      <dgm:spPr/>
    </dgm:pt>
    <dgm:pt modelId="{B09B8A8D-40B5-5240-8484-1A30B2E854C5}" type="pres">
      <dgm:prSet presAssocID="{5E6B9ACC-7E67-44BE-89D9-1D4B41BC0350}" presName="vert1" presStyleCnt="0"/>
      <dgm:spPr/>
    </dgm:pt>
    <dgm:pt modelId="{2128AD92-5C16-F549-A21E-67B2A916D0F9}" type="pres">
      <dgm:prSet presAssocID="{540B9747-83CE-4634-8CAB-26C385DEDC48}" presName="thickLine" presStyleLbl="alignNode1" presStyleIdx="2" presStyleCnt="5"/>
      <dgm:spPr/>
    </dgm:pt>
    <dgm:pt modelId="{05D5159E-4761-644D-94E6-C9AB7AF74666}" type="pres">
      <dgm:prSet presAssocID="{540B9747-83CE-4634-8CAB-26C385DEDC48}" presName="horz1" presStyleCnt="0"/>
      <dgm:spPr/>
    </dgm:pt>
    <dgm:pt modelId="{C026EE25-14FF-3E42-AF76-80D1FC4C588C}" type="pres">
      <dgm:prSet presAssocID="{540B9747-83CE-4634-8CAB-26C385DEDC48}" presName="tx1" presStyleLbl="revTx" presStyleIdx="2" presStyleCnt="5"/>
      <dgm:spPr/>
    </dgm:pt>
    <dgm:pt modelId="{7BC4E6AA-6F90-3540-A58A-A1A115069918}" type="pres">
      <dgm:prSet presAssocID="{540B9747-83CE-4634-8CAB-26C385DEDC48}" presName="vert1" presStyleCnt="0"/>
      <dgm:spPr/>
    </dgm:pt>
    <dgm:pt modelId="{7CF99965-045B-5144-B86D-E339B63D53BB}" type="pres">
      <dgm:prSet presAssocID="{D307315B-0EE2-40D6-BC69-9E18329901F9}" presName="thickLine" presStyleLbl="alignNode1" presStyleIdx="3" presStyleCnt="5"/>
      <dgm:spPr/>
    </dgm:pt>
    <dgm:pt modelId="{87EB563F-66B7-5244-82CE-55313580D92E}" type="pres">
      <dgm:prSet presAssocID="{D307315B-0EE2-40D6-BC69-9E18329901F9}" presName="horz1" presStyleCnt="0"/>
      <dgm:spPr/>
    </dgm:pt>
    <dgm:pt modelId="{9DE22649-E0C9-854D-86CF-517A7270178F}" type="pres">
      <dgm:prSet presAssocID="{D307315B-0EE2-40D6-BC69-9E18329901F9}" presName="tx1" presStyleLbl="revTx" presStyleIdx="3" presStyleCnt="5"/>
      <dgm:spPr/>
    </dgm:pt>
    <dgm:pt modelId="{58429B59-177A-A24E-ABD9-C36B343343F6}" type="pres">
      <dgm:prSet presAssocID="{D307315B-0EE2-40D6-BC69-9E18329901F9}" presName="vert1" presStyleCnt="0"/>
      <dgm:spPr/>
    </dgm:pt>
    <dgm:pt modelId="{D707693C-AF72-45ED-9D21-E97E80CBEAD8}" type="pres">
      <dgm:prSet presAssocID="{8DC7050F-61A8-4E6D-AED0-6759BDBF62EA}" presName="thickLine" presStyleLbl="alignNode1" presStyleIdx="4" presStyleCnt="5"/>
      <dgm:spPr/>
    </dgm:pt>
    <dgm:pt modelId="{2B448CF8-D2FC-41B1-98EB-E990A725B066}" type="pres">
      <dgm:prSet presAssocID="{8DC7050F-61A8-4E6D-AED0-6759BDBF62EA}" presName="horz1" presStyleCnt="0"/>
      <dgm:spPr/>
    </dgm:pt>
    <dgm:pt modelId="{2082DB05-6177-46D7-9E16-EF3FF3FFB18F}" type="pres">
      <dgm:prSet presAssocID="{8DC7050F-61A8-4E6D-AED0-6759BDBF62EA}" presName="tx1" presStyleLbl="revTx" presStyleIdx="4" presStyleCnt="5"/>
      <dgm:spPr/>
    </dgm:pt>
    <dgm:pt modelId="{ECD4FC1F-B79B-4B62-BC87-45C2ADB4AE03}" type="pres">
      <dgm:prSet presAssocID="{8DC7050F-61A8-4E6D-AED0-6759BDBF62EA}" presName="vert1" presStyleCnt="0"/>
      <dgm:spPr/>
    </dgm:pt>
  </dgm:ptLst>
  <dgm:cxnLst>
    <dgm:cxn modelId="{881CAC04-E747-4C60-B0A0-D30E116D3F14}" srcId="{ECD066CC-C5EB-4ACE-99E1-1394712E660B}" destId="{D307315B-0EE2-40D6-BC69-9E18329901F9}" srcOrd="3" destOrd="0" parTransId="{A8CE1784-51AE-417C-87B2-94570ADBB206}" sibTransId="{531A3E00-8001-48D2-BA45-A27CF587A4B9}"/>
    <dgm:cxn modelId="{E3604409-101B-3F48-9234-CF6E54E7D407}" type="presOf" srcId="{D307315B-0EE2-40D6-BC69-9E18329901F9}" destId="{9DE22649-E0C9-854D-86CF-517A7270178F}" srcOrd="0" destOrd="0" presId="urn:microsoft.com/office/officeart/2008/layout/LinedList"/>
    <dgm:cxn modelId="{B5A07D1A-EDC0-DB43-83B9-CEF2FFFE5072}" type="presOf" srcId="{540B9747-83CE-4634-8CAB-26C385DEDC48}" destId="{C026EE25-14FF-3E42-AF76-80D1FC4C588C}" srcOrd="0" destOrd="0" presId="urn:microsoft.com/office/officeart/2008/layout/LinedList"/>
    <dgm:cxn modelId="{BB7E6B7A-EAFF-4E4A-A4DC-5B79D326A856}" type="presOf" srcId="{5E6B9ACC-7E67-44BE-89D9-1D4B41BC0350}" destId="{4D69CE6F-4F13-A94D-BA01-911F8B209081}" srcOrd="0" destOrd="0" presId="urn:microsoft.com/office/officeart/2008/layout/LinedList"/>
    <dgm:cxn modelId="{1DD9CC7F-17F3-DA42-9333-71DBE8102166}" type="presOf" srcId="{ECD066CC-C5EB-4ACE-99E1-1394712E660B}" destId="{58FA541E-4EFB-6141-BA8F-E7A7D5A9D475}" srcOrd="0" destOrd="0" presId="urn:microsoft.com/office/officeart/2008/layout/LinedList"/>
    <dgm:cxn modelId="{BD949BB7-A5C5-424B-B3E8-B2B3EF53809E}" srcId="{ECD066CC-C5EB-4ACE-99E1-1394712E660B}" destId="{540B9747-83CE-4634-8CAB-26C385DEDC48}" srcOrd="2" destOrd="0" parTransId="{0FC844D2-63C9-4DE3-8FE8-8A5641E04CC4}" sibTransId="{0425918F-EA8F-4A81-BD71-FD5E15A27084}"/>
    <dgm:cxn modelId="{D95C64C3-5F74-4B2C-A7E4-61301D9B61BD}" srcId="{ECD066CC-C5EB-4ACE-99E1-1394712E660B}" destId="{5E6B9ACC-7E67-44BE-89D9-1D4B41BC0350}" srcOrd="1" destOrd="0" parTransId="{CCD45ED4-8249-49FD-8118-CC40C795442E}" sibTransId="{F723BAE9-B258-4F92-BC32-8025F0CE9E0E}"/>
    <dgm:cxn modelId="{9F2392D6-C9BB-4865-96EF-24178729C5DD}" srcId="{ECD066CC-C5EB-4ACE-99E1-1394712E660B}" destId="{8DC7050F-61A8-4E6D-AED0-6759BDBF62EA}" srcOrd="4" destOrd="0" parTransId="{C9F061F1-4A34-46F5-9F7D-6B3875F3F683}" sibTransId="{9FA04800-50CC-4D66-B4DD-3A234D99E8DB}"/>
    <dgm:cxn modelId="{3047E0ED-95A7-41BD-A262-48347004E27A}" type="presOf" srcId="{8DC7050F-61A8-4E6D-AED0-6759BDBF62EA}" destId="{2082DB05-6177-46D7-9E16-EF3FF3FFB18F}" srcOrd="0" destOrd="0" presId="urn:microsoft.com/office/officeart/2008/layout/LinedList"/>
    <dgm:cxn modelId="{3EF2DEEF-AF8F-4506-95E0-F0D30A23BE7D}" srcId="{ECD066CC-C5EB-4ACE-99E1-1394712E660B}" destId="{D416F236-0FAF-4B13-B54B-90DE03FF8904}" srcOrd="0" destOrd="0" parTransId="{048CF984-11C6-4B49-9C08-A4184AF8A819}" sibTransId="{AD7872B9-AE48-46C1-99F5-7D5A8375E915}"/>
    <dgm:cxn modelId="{6BB03AF7-8B09-024A-93A6-8BC9A53E1F72}" type="presOf" srcId="{D416F236-0FAF-4B13-B54B-90DE03FF8904}" destId="{1FFC121E-F9CA-2849-A46D-EDB9E64ACBC1}" srcOrd="0" destOrd="0" presId="urn:microsoft.com/office/officeart/2008/layout/LinedList"/>
    <dgm:cxn modelId="{7E7093FD-652C-9341-B08B-6A6941ED50D4}" type="presParOf" srcId="{58FA541E-4EFB-6141-BA8F-E7A7D5A9D475}" destId="{5E56903E-8D81-7540-A5DF-99E538181404}" srcOrd="0" destOrd="0" presId="urn:microsoft.com/office/officeart/2008/layout/LinedList"/>
    <dgm:cxn modelId="{F00B6F3F-8910-614B-8C62-42E2BDDBF14C}" type="presParOf" srcId="{58FA541E-4EFB-6141-BA8F-E7A7D5A9D475}" destId="{33C1A319-97CD-CF4D-97F5-9F8D1321ED27}" srcOrd="1" destOrd="0" presId="urn:microsoft.com/office/officeart/2008/layout/LinedList"/>
    <dgm:cxn modelId="{9F92E8F7-C4E0-8F4E-9406-1DECC302A314}" type="presParOf" srcId="{33C1A319-97CD-CF4D-97F5-9F8D1321ED27}" destId="{1FFC121E-F9CA-2849-A46D-EDB9E64ACBC1}" srcOrd="0" destOrd="0" presId="urn:microsoft.com/office/officeart/2008/layout/LinedList"/>
    <dgm:cxn modelId="{775B668B-CFC3-0D40-B065-D120B429ACF1}" type="presParOf" srcId="{33C1A319-97CD-CF4D-97F5-9F8D1321ED27}" destId="{D36E6FBC-0506-A344-BA42-52EA011F79C2}" srcOrd="1" destOrd="0" presId="urn:microsoft.com/office/officeart/2008/layout/LinedList"/>
    <dgm:cxn modelId="{33CBF571-7BC2-AD44-B817-9BD92BA253FD}" type="presParOf" srcId="{58FA541E-4EFB-6141-BA8F-E7A7D5A9D475}" destId="{148C43F9-3A68-754E-A897-C78C5995296D}" srcOrd="2" destOrd="0" presId="urn:microsoft.com/office/officeart/2008/layout/LinedList"/>
    <dgm:cxn modelId="{70ED618D-741E-C84C-A036-D4E9D748FFC4}" type="presParOf" srcId="{58FA541E-4EFB-6141-BA8F-E7A7D5A9D475}" destId="{FA22A5BF-55D1-6544-9CA0-0B909B063DAA}" srcOrd="3" destOrd="0" presId="urn:microsoft.com/office/officeart/2008/layout/LinedList"/>
    <dgm:cxn modelId="{7BD7D536-CA60-CA4A-B13B-0EC461DA33DF}" type="presParOf" srcId="{FA22A5BF-55D1-6544-9CA0-0B909B063DAA}" destId="{4D69CE6F-4F13-A94D-BA01-911F8B209081}" srcOrd="0" destOrd="0" presId="urn:microsoft.com/office/officeart/2008/layout/LinedList"/>
    <dgm:cxn modelId="{7C0C6995-55FB-A246-B86A-67A441BB6082}" type="presParOf" srcId="{FA22A5BF-55D1-6544-9CA0-0B909B063DAA}" destId="{B09B8A8D-40B5-5240-8484-1A30B2E854C5}" srcOrd="1" destOrd="0" presId="urn:microsoft.com/office/officeart/2008/layout/LinedList"/>
    <dgm:cxn modelId="{53DDD8A2-0ABA-8447-AD2D-5CE88B25F53A}" type="presParOf" srcId="{58FA541E-4EFB-6141-BA8F-E7A7D5A9D475}" destId="{2128AD92-5C16-F549-A21E-67B2A916D0F9}" srcOrd="4" destOrd="0" presId="urn:microsoft.com/office/officeart/2008/layout/LinedList"/>
    <dgm:cxn modelId="{E2F20870-65A0-9848-85CC-D6FC7CC537A0}" type="presParOf" srcId="{58FA541E-4EFB-6141-BA8F-E7A7D5A9D475}" destId="{05D5159E-4761-644D-94E6-C9AB7AF74666}" srcOrd="5" destOrd="0" presId="urn:microsoft.com/office/officeart/2008/layout/LinedList"/>
    <dgm:cxn modelId="{BEF4876D-BCCF-B84D-92EF-9F552DF732AC}" type="presParOf" srcId="{05D5159E-4761-644D-94E6-C9AB7AF74666}" destId="{C026EE25-14FF-3E42-AF76-80D1FC4C588C}" srcOrd="0" destOrd="0" presId="urn:microsoft.com/office/officeart/2008/layout/LinedList"/>
    <dgm:cxn modelId="{3C7E00D1-57D1-8742-917C-DDF8C1BC1C16}" type="presParOf" srcId="{05D5159E-4761-644D-94E6-C9AB7AF74666}" destId="{7BC4E6AA-6F90-3540-A58A-A1A115069918}" srcOrd="1" destOrd="0" presId="urn:microsoft.com/office/officeart/2008/layout/LinedList"/>
    <dgm:cxn modelId="{DDA395A1-A72A-164F-A9EA-EC4B0205A785}" type="presParOf" srcId="{58FA541E-4EFB-6141-BA8F-E7A7D5A9D475}" destId="{7CF99965-045B-5144-B86D-E339B63D53BB}" srcOrd="6" destOrd="0" presId="urn:microsoft.com/office/officeart/2008/layout/LinedList"/>
    <dgm:cxn modelId="{14D8E7FC-728D-D54E-B9C4-740F410CD615}" type="presParOf" srcId="{58FA541E-4EFB-6141-BA8F-E7A7D5A9D475}" destId="{87EB563F-66B7-5244-82CE-55313580D92E}" srcOrd="7" destOrd="0" presId="urn:microsoft.com/office/officeart/2008/layout/LinedList"/>
    <dgm:cxn modelId="{0F829AC0-06D3-D04E-ADFE-241481F49C92}" type="presParOf" srcId="{87EB563F-66B7-5244-82CE-55313580D92E}" destId="{9DE22649-E0C9-854D-86CF-517A7270178F}" srcOrd="0" destOrd="0" presId="urn:microsoft.com/office/officeart/2008/layout/LinedList"/>
    <dgm:cxn modelId="{F04D650D-9CCB-CB48-9E61-EC619FD0EF20}" type="presParOf" srcId="{87EB563F-66B7-5244-82CE-55313580D92E}" destId="{58429B59-177A-A24E-ABD9-C36B343343F6}" srcOrd="1" destOrd="0" presId="urn:microsoft.com/office/officeart/2008/layout/LinedList"/>
    <dgm:cxn modelId="{57FF3195-14EB-411F-A992-00EFECAF4D23}" type="presParOf" srcId="{58FA541E-4EFB-6141-BA8F-E7A7D5A9D475}" destId="{D707693C-AF72-45ED-9D21-E97E80CBEAD8}" srcOrd="8" destOrd="0" presId="urn:microsoft.com/office/officeart/2008/layout/LinedList"/>
    <dgm:cxn modelId="{B8A8C7AB-669F-4144-A3BE-BA9A4618E4F9}" type="presParOf" srcId="{58FA541E-4EFB-6141-BA8F-E7A7D5A9D475}" destId="{2B448CF8-D2FC-41B1-98EB-E990A725B066}" srcOrd="9" destOrd="0" presId="urn:microsoft.com/office/officeart/2008/layout/LinedList"/>
    <dgm:cxn modelId="{F66D205C-4637-4761-9445-C83D3BCD57E2}" type="presParOf" srcId="{2B448CF8-D2FC-41B1-98EB-E990A725B066}" destId="{2082DB05-6177-46D7-9E16-EF3FF3FFB18F}" srcOrd="0" destOrd="0" presId="urn:microsoft.com/office/officeart/2008/layout/LinedList"/>
    <dgm:cxn modelId="{1746750A-6E8A-4A36-ADA7-84BEE8396A5F}" type="presParOf" srcId="{2B448CF8-D2FC-41B1-98EB-E990A725B066}" destId="{ECD4FC1F-B79B-4B62-BC87-45C2ADB4AE0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E716726-5511-44F0-9AE2-D782F8CFCE98}" type="doc">
      <dgm:prSet loTypeId="urn:microsoft.com/office/officeart/2016/7/layout/VerticalHollowActionList" loCatId="List" qsTypeId="urn:microsoft.com/office/officeart/2005/8/quickstyle/simple4" qsCatId="simple" csTypeId="urn:microsoft.com/office/officeart/2005/8/colors/accent1_2" csCatId="accent1"/>
      <dgm:spPr/>
      <dgm:t>
        <a:bodyPr/>
        <a:lstStyle/>
        <a:p>
          <a:endParaRPr lang="en-US"/>
        </a:p>
      </dgm:t>
    </dgm:pt>
    <dgm:pt modelId="{826065CD-4BB8-4EE6-860A-BBBD1409CBB7}">
      <dgm:prSet custT="1"/>
      <dgm:spPr/>
      <dgm:t>
        <a:bodyPr/>
        <a:lstStyle/>
        <a:p>
          <a:r>
            <a:rPr lang="en-US" sz="3200"/>
            <a:t>Describe</a:t>
          </a:r>
        </a:p>
      </dgm:t>
    </dgm:pt>
    <dgm:pt modelId="{FCE3EA08-C489-413A-9733-FD7EEAD00DE0}" type="parTrans" cxnId="{1BCFF30F-4B94-4537-8321-19850150B63D}">
      <dgm:prSet/>
      <dgm:spPr/>
      <dgm:t>
        <a:bodyPr/>
        <a:lstStyle/>
        <a:p>
          <a:endParaRPr lang="en-US" sz="2400"/>
        </a:p>
      </dgm:t>
    </dgm:pt>
    <dgm:pt modelId="{45058051-B2E9-4EA5-8404-6AC34DCA87A7}" type="sibTrans" cxnId="{1BCFF30F-4B94-4537-8321-19850150B63D}">
      <dgm:prSet/>
      <dgm:spPr/>
      <dgm:t>
        <a:bodyPr/>
        <a:lstStyle/>
        <a:p>
          <a:endParaRPr lang="en-US" sz="2400"/>
        </a:p>
      </dgm:t>
    </dgm:pt>
    <dgm:pt modelId="{7C0D5835-63C6-4ADF-B0BE-F2219961DF5B}">
      <dgm:prSet custT="1"/>
      <dgm:spPr/>
      <dgm:t>
        <a:bodyPr/>
        <a:lstStyle/>
        <a:p>
          <a:r>
            <a:rPr lang="en-US" sz="2800"/>
            <a:t>Describe signs and symptoms of childhood trauma (fight/flight/freeze response)</a:t>
          </a:r>
        </a:p>
      </dgm:t>
    </dgm:pt>
    <dgm:pt modelId="{357911D9-2D2F-4D14-A4AA-929449D338E3}" type="parTrans" cxnId="{EA6D05A2-D03C-40A9-832B-1ABA7B2759CB}">
      <dgm:prSet/>
      <dgm:spPr/>
      <dgm:t>
        <a:bodyPr/>
        <a:lstStyle/>
        <a:p>
          <a:endParaRPr lang="en-US" sz="2400"/>
        </a:p>
      </dgm:t>
    </dgm:pt>
    <dgm:pt modelId="{9DDE7CF1-9394-489A-A132-91DF51502EC2}" type="sibTrans" cxnId="{EA6D05A2-D03C-40A9-832B-1ABA7B2759CB}">
      <dgm:prSet/>
      <dgm:spPr/>
      <dgm:t>
        <a:bodyPr/>
        <a:lstStyle/>
        <a:p>
          <a:endParaRPr lang="en-US" sz="2400"/>
        </a:p>
      </dgm:t>
    </dgm:pt>
    <dgm:pt modelId="{848B555E-1FF3-46FC-AD30-DE1722CDBAD0}">
      <dgm:prSet custT="1"/>
      <dgm:spPr/>
      <dgm:t>
        <a:bodyPr/>
        <a:lstStyle/>
        <a:p>
          <a:r>
            <a:rPr lang="en-US" sz="3200"/>
            <a:t>Convey</a:t>
          </a:r>
        </a:p>
      </dgm:t>
    </dgm:pt>
    <dgm:pt modelId="{A314E629-FF4E-44D7-8F50-FCBDCEAA3343}" type="parTrans" cxnId="{15A7A6B4-3A41-43CE-BDE5-679A07BBD4C2}">
      <dgm:prSet/>
      <dgm:spPr/>
      <dgm:t>
        <a:bodyPr/>
        <a:lstStyle/>
        <a:p>
          <a:endParaRPr lang="en-US" sz="2400"/>
        </a:p>
      </dgm:t>
    </dgm:pt>
    <dgm:pt modelId="{DCDD51C4-5843-461D-A20B-B01F7AC8464A}" type="sibTrans" cxnId="{15A7A6B4-3A41-43CE-BDE5-679A07BBD4C2}">
      <dgm:prSet/>
      <dgm:spPr/>
      <dgm:t>
        <a:bodyPr/>
        <a:lstStyle/>
        <a:p>
          <a:endParaRPr lang="en-US" sz="2400"/>
        </a:p>
      </dgm:t>
    </dgm:pt>
    <dgm:pt modelId="{019766E9-E751-44F5-9449-991B3454C2A8}">
      <dgm:prSet custT="1"/>
      <dgm:spPr/>
      <dgm:t>
        <a:bodyPr/>
        <a:lstStyle/>
        <a:p>
          <a:r>
            <a:rPr lang="en-US" sz="2800" dirty="0"/>
            <a:t>Convey support and hope for recovery, and assure collaboration and partnership</a:t>
          </a:r>
        </a:p>
      </dgm:t>
    </dgm:pt>
    <dgm:pt modelId="{86E85F06-FEEF-4EB9-8627-535E4F4F0E5C}" type="parTrans" cxnId="{E76A7143-9B04-4FD0-BA67-1B46E028A0E4}">
      <dgm:prSet/>
      <dgm:spPr/>
      <dgm:t>
        <a:bodyPr/>
        <a:lstStyle/>
        <a:p>
          <a:endParaRPr lang="en-US" sz="2400"/>
        </a:p>
      </dgm:t>
    </dgm:pt>
    <dgm:pt modelId="{454F09C8-D8CD-4D4D-98FE-554251201DAE}" type="sibTrans" cxnId="{E76A7143-9B04-4FD0-BA67-1B46E028A0E4}">
      <dgm:prSet/>
      <dgm:spPr/>
      <dgm:t>
        <a:bodyPr/>
        <a:lstStyle/>
        <a:p>
          <a:endParaRPr lang="en-US" sz="2400"/>
        </a:p>
      </dgm:t>
    </dgm:pt>
    <dgm:pt modelId="{E1B85FCD-FEAA-4958-906A-51C7BA3F8C02}">
      <dgm:prSet custT="1"/>
      <dgm:spPr/>
      <dgm:t>
        <a:bodyPr/>
        <a:lstStyle/>
        <a:p>
          <a:r>
            <a:rPr lang="en-US" sz="3200"/>
            <a:t>Offer</a:t>
          </a:r>
        </a:p>
      </dgm:t>
    </dgm:pt>
    <dgm:pt modelId="{9CCA2CAE-B235-42E8-8B4E-C1A521F76B73}" type="parTrans" cxnId="{A4FA7F33-526F-4BE6-8572-E96093B43F42}">
      <dgm:prSet/>
      <dgm:spPr/>
      <dgm:t>
        <a:bodyPr/>
        <a:lstStyle/>
        <a:p>
          <a:endParaRPr lang="en-US" sz="2400"/>
        </a:p>
      </dgm:t>
    </dgm:pt>
    <dgm:pt modelId="{2585456F-90EB-48CD-B83F-B6480187B867}" type="sibTrans" cxnId="{A4FA7F33-526F-4BE6-8572-E96093B43F42}">
      <dgm:prSet/>
      <dgm:spPr/>
      <dgm:t>
        <a:bodyPr/>
        <a:lstStyle/>
        <a:p>
          <a:endParaRPr lang="en-US" sz="2400"/>
        </a:p>
      </dgm:t>
    </dgm:pt>
    <dgm:pt modelId="{E8A539EC-53F9-4777-AC16-154176E1B341}">
      <dgm:prSet custT="1"/>
      <dgm:spPr/>
      <dgm:t>
        <a:bodyPr/>
        <a:lstStyle/>
        <a:p>
          <a:r>
            <a:rPr lang="en-US" sz="2800"/>
            <a:t>Offer practical suggestions for help NOW with difficult symptoms </a:t>
          </a:r>
        </a:p>
      </dgm:t>
    </dgm:pt>
    <dgm:pt modelId="{D55DE7C6-5354-437C-9E3C-F5C21AA27E23}" type="parTrans" cxnId="{C36C3A66-507A-4748-9C4A-856D834FA43D}">
      <dgm:prSet/>
      <dgm:spPr/>
      <dgm:t>
        <a:bodyPr/>
        <a:lstStyle/>
        <a:p>
          <a:endParaRPr lang="en-US" sz="2400"/>
        </a:p>
      </dgm:t>
    </dgm:pt>
    <dgm:pt modelId="{A620BE86-56B5-4645-A0B9-231A704777CA}" type="sibTrans" cxnId="{C36C3A66-507A-4748-9C4A-856D834FA43D}">
      <dgm:prSet/>
      <dgm:spPr/>
      <dgm:t>
        <a:bodyPr/>
        <a:lstStyle/>
        <a:p>
          <a:endParaRPr lang="en-US" sz="2400"/>
        </a:p>
      </dgm:t>
    </dgm:pt>
    <dgm:pt modelId="{A99E6265-7E46-44B8-9665-DA9C73571E89}">
      <dgm:prSet custT="1"/>
      <dgm:spPr/>
      <dgm:t>
        <a:bodyPr/>
        <a:lstStyle/>
        <a:p>
          <a:r>
            <a:rPr lang="en-US" sz="3200"/>
            <a:t>Plant</a:t>
          </a:r>
        </a:p>
      </dgm:t>
    </dgm:pt>
    <dgm:pt modelId="{DA997312-85E3-45EF-96E5-1822FB321888}" type="parTrans" cxnId="{C72C77D4-93EB-4AD9-9E1D-4936F47D84D6}">
      <dgm:prSet/>
      <dgm:spPr/>
      <dgm:t>
        <a:bodyPr/>
        <a:lstStyle/>
        <a:p>
          <a:endParaRPr lang="en-US" sz="2400"/>
        </a:p>
      </dgm:t>
    </dgm:pt>
    <dgm:pt modelId="{0FC0E2F9-06CF-418F-87A0-D325CB212D26}" type="sibTrans" cxnId="{C72C77D4-93EB-4AD9-9E1D-4936F47D84D6}">
      <dgm:prSet/>
      <dgm:spPr/>
      <dgm:t>
        <a:bodyPr/>
        <a:lstStyle/>
        <a:p>
          <a:endParaRPr lang="en-US" sz="2400"/>
        </a:p>
      </dgm:t>
    </dgm:pt>
    <dgm:pt modelId="{0F8A8B4B-0E78-4787-B76F-B2AB00A74038}">
      <dgm:prSet custT="1"/>
      <dgm:spPr/>
      <dgm:t>
        <a:bodyPr/>
        <a:lstStyle/>
        <a:p>
          <a:r>
            <a:rPr lang="en-US" sz="2800"/>
            <a:t>Plant the seed of psychotherapy   (begin linkage if family is ready)</a:t>
          </a:r>
        </a:p>
      </dgm:t>
    </dgm:pt>
    <dgm:pt modelId="{CEF77D2A-423F-400F-A894-886D4AD5F166}" type="parTrans" cxnId="{753DD770-E967-4DF3-957B-4F8CC35DDEC0}">
      <dgm:prSet/>
      <dgm:spPr/>
      <dgm:t>
        <a:bodyPr/>
        <a:lstStyle/>
        <a:p>
          <a:endParaRPr lang="en-US" sz="2400"/>
        </a:p>
      </dgm:t>
    </dgm:pt>
    <dgm:pt modelId="{312E7A0A-9A37-4E9E-A508-F8B62F852FE0}" type="sibTrans" cxnId="{753DD770-E967-4DF3-957B-4F8CC35DDEC0}">
      <dgm:prSet/>
      <dgm:spPr/>
      <dgm:t>
        <a:bodyPr/>
        <a:lstStyle/>
        <a:p>
          <a:endParaRPr lang="en-US" sz="2400"/>
        </a:p>
      </dgm:t>
    </dgm:pt>
    <dgm:pt modelId="{BDC4289A-AFC0-9144-8F49-2434F5E97992}" type="pres">
      <dgm:prSet presAssocID="{4E716726-5511-44F0-9AE2-D782F8CFCE98}" presName="Name0" presStyleCnt="0">
        <dgm:presLayoutVars>
          <dgm:dir/>
          <dgm:animLvl val="lvl"/>
          <dgm:resizeHandles val="exact"/>
        </dgm:presLayoutVars>
      </dgm:prSet>
      <dgm:spPr/>
    </dgm:pt>
    <dgm:pt modelId="{8E9E5AD1-67B4-F447-B354-509E78B77606}" type="pres">
      <dgm:prSet presAssocID="{826065CD-4BB8-4EE6-860A-BBBD1409CBB7}" presName="linNode" presStyleCnt="0"/>
      <dgm:spPr/>
    </dgm:pt>
    <dgm:pt modelId="{869B5F10-8E3D-FB44-ADE9-4F6E3B362992}" type="pres">
      <dgm:prSet presAssocID="{826065CD-4BB8-4EE6-860A-BBBD1409CBB7}" presName="parentText" presStyleLbl="solidFgAcc1" presStyleIdx="0" presStyleCnt="4">
        <dgm:presLayoutVars>
          <dgm:chMax val="1"/>
          <dgm:bulletEnabled/>
        </dgm:presLayoutVars>
      </dgm:prSet>
      <dgm:spPr/>
    </dgm:pt>
    <dgm:pt modelId="{43BFBD38-2291-254B-986F-670BF6ACF0B0}" type="pres">
      <dgm:prSet presAssocID="{826065CD-4BB8-4EE6-860A-BBBD1409CBB7}" presName="descendantText" presStyleLbl="alignNode1" presStyleIdx="0" presStyleCnt="4">
        <dgm:presLayoutVars>
          <dgm:bulletEnabled/>
        </dgm:presLayoutVars>
      </dgm:prSet>
      <dgm:spPr/>
    </dgm:pt>
    <dgm:pt modelId="{A2E14022-CC91-7D43-ACE9-6FBA99783066}" type="pres">
      <dgm:prSet presAssocID="{45058051-B2E9-4EA5-8404-6AC34DCA87A7}" presName="sp" presStyleCnt="0"/>
      <dgm:spPr/>
    </dgm:pt>
    <dgm:pt modelId="{FAFEE969-D497-6646-86CF-425CDBE0C934}" type="pres">
      <dgm:prSet presAssocID="{848B555E-1FF3-46FC-AD30-DE1722CDBAD0}" presName="linNode" presStyleCnt="0"/>
      <dgm:spPr/>
    </dgm:pt>
    <dgm:pt modelId="{A3D70AB1-E36B-9D41-B54E-5690FB85FD40}" type="pres">
      <dgm:prSet presAssocID="{848B555E-1FF3-46FC-AD30-DE1722CDBAD0}" presName="parentText" presStyleLbl="solidFgAcc1" presStyleIdx="1" presStyleCnt="4">
        <dgm:presLayoutVars>
          <dgm:chMax val="1"/>
          <dgm:bulletEnabled/>
        </dgm:presLayoutVars>
      </dgm:prSet>
      <dgm:spPr/>
    </dgm:pt>
    <dgm:pt modelId="{376F63D5-B900-5949-A4F8-8FFBDF34FAA0}" type="pres">
      <dgm:prSet presAssocID="{848B555E-1FF3-46FC-AD30-DE1722CDBAD0}" presName="descendantText" presStyleLbl="alignNode1" presStyleIdx="1" presStyleCnt="4">
        <dgm:presLayoutVars>
          <dgm:bulletEnabled/>
        </dgm:presLayoutVars>
      </dgm:prSet>
      <dgm:spPr/>
    </dgm:pt>
    <dgm:pt modelId="{A13374EF-C9E2-DB4A-82DD-AA96320D048B}" type="pres">
      <dgm:prSet presAssocID="{DCDD51C4-5843-461D-A20B-B01F7AC8464A}" presName="sp" presStyleCnt="0"/>
      <dgm:spPr/>
    </dgm:pt>
    <dgm:pt modelId="{871C7F16-2E41-A546-A8A0-0FEF8B04FE56}" type="pres">
      <dgm:prSet presAssocID="{E1B85FCD-FEAA-4958-906A-51C7BA3F8C02}" presName="linNode" presStyleCnt="0"/>
      <dgm:spPr/>
    </dgm:pt>
    <dgm:pt modelId="{61678018-7350-F140-98EF-98A0DF6A3051}" type="pres">
      <dgm:prSet presAssocID="{E1B85FCD-FEAA-4958-906A-51C7BA3F8C02}" presName="parentText" presStyleLbl="solidFgAcc1" presStyleIdx="2" presStyleCnt="4">
        <dgm:presLayoutVars>
          <dgm:chMax val="1"/>
          <dgm:bulletEnabled/>
        </dgm:presLayoutVars>
      </dgm:prSet>
      <dgm:spPr/>
    </dgm:pt>
    <dgm:pt modelId="{DE3C8177-C53B-A748-B99C-DE0A7C55C99D}" type="pres">
      <dgm:prSet presAssocID="{E1B85FCD-FEAA-4958-906A-51C7BA3F8C02}" presName="descendantText" presStyleLbl="alignNode1" presStyleIdx="2" presStyleCnt="4">
        <dgm:presLayoutVars>
          <dgm:bulletEnabled/>
        </dgm:presLayoutVars>
      </dgm:prSet>
      <dgm:spPr/>
    </dgm:pt>
    <dgm:pt modelId="{B9B2DCF5-B527-C244-9C48-6B96CD144EAD}" type="pres">
      <dgm:prSet presAssocID="{2585456F-90EB-48CD-B83F-B6480187B867}" presName="sp" presStyleCnt="0"/>
      <dgm:spPr/>
    </dgm:pt>
    <dgm:pt modelId="{294B364E-B692-6E46-8334-F91F33039568}" type="pres">
      <dgm:prSet presAssocID="{A99E6265-7E46-44B8-9665-DA9C73571E89}" presName="linNode" presStyleCnt="0"/>
      <dgm:spPr/>
    </dgm:pt>
    <dgm:pt modelId="{509CC0D6-134E-1241-8F29-977B64CC3CA0}" type="pres">
      <dgm:prSet presAssocID="{A99E6265-7E46-44B8-9665-DA9C73571E89}" presName="parentText" presStyleLbl="solidFgAcc1" presStyleIdx="3" presStyleCnt="4">
        <dgm:presLayoutVars>
          <dgm:chMax val="1"/>
          <dgm:bulletEnabled/>
        </dgm:presLayoutVars>
      </dgm:prSet>
      <dgm:spPr/>
    </dgm:pt>
    <dgm:pt modelId="{AC9338E7-527F-8A44-A5CA-FB40F9B30F9C}" type="pres">
      <dgm:prSet presAssocID="{A99E6265-7E46-44B8-9665-DA9C73571E89}" presName="descendantText" presStyleLbl="alignNode1" presStyleIdx="3" presStyleCnt="4">
        <dgm:presLayoutVars>
          <dgm:bulletEnabled/>
        </dgm:presLayoutVars>
      </dgm:prSet>
      <dgm:spPr/>
    </dgm:pt>
  </dgm:ptLst>
  <dgm:cxnLst>
    <dgm:cxn modelId="{D0429C04-4CF7-7346-81B3-459FE5CC1829}" type="presOf" srcId="{A99E6265-7E46-44B8-9665-DA9C73571E89}" destId="{509CC0D6-134E-1241-8F29-977B64CC3CA0}" srcOrd="0" destOrd="0" presId="urn:microsoft.com/office/officeart/2016/7/layout/VerticalHollowActionList"/>
    <dgm:cxn modelId="{1BCFF30F-4B94-4537-8321-19850150B63D}" srcId="{4E716726-5511-44F0-9AE2-D782F8CFCE98}" destId="{826065CD-4BB8-4EE6-860A-BBBD1409CBB7}" srcOrd="0" destOrd="0" parTransId="{FCE3EA08-C489-413A-9733-FD7EEAD00DE0}" sibTransId="{45058051-B2E9-4EA5-8404-6AC34DCA87A7}"/>
    <dgm:cxn modelId="{6E339B15-12A1-3549-A72F-2A0992FCE444}" type="presOf" srcId="{4E716726-5511-44F0-9AE2-D782F8CFCE98}" destId="{BDC4289A-AFC0-9144-8F49-2434F5E97992}" srcOrd="0" destOrd="0" presId="urn:microsoft.com/office/officeart/2016/7/layout/VerticalHollowActionList"/>
    <dgm:cxn modelId="{1870C521-2EBA-AB4C-8F93-9C4181CE591A}" type="presOf" srcId="{019766E9-E751-44F5-9449-991B3454C2A8}" destId="{376F63D5-B900-5949-A4F8-8FFBDF34FAA0}" srcOrd="0" destOrd="0" presId="urn:microsoft.com/office/officeart/2016/7/layout/VerticalHollowActionList"/>
    <dgm:cxn modelId="{F2F0C225-6C4C-FF4B-8705-3E0E9CAFA156}" type="presOf" srcId="{848B555E-1FF3-46FC-AD30-DE1722CDBAD0}" destId="{A3D70AB1-E36B-9D41-B54E-5690FB85FD40}" srcOrd="0" destOrd="0" presId="urn:microsoft.com/office/officeart/2016/7/layout/VerticalHollowActionList"/>
    <dgm:cxn modelId="{C7BF5A30-51CE-7740-B809-ADC54744DD9E}" type="presOf" srcId="{826065CD-4BB8-4EE6-860A-BBBD1409CBB7}" destId="{869B5F10-8E3D-FB44-ADE9-4F6E3B362992}" srcOrd="0" destOrd="0" presId="urn:microsoft.com/office/officeart/2016/7/layout/VerticalHollowActionList"/>
    <dgm:cxn modelId="{A4FA7F33-526F-4BE6-8572-E96093B43F42}" srcId="{4E716726-5511-44F0-9AE2-D782F8CFCE98}" destId="{E1B85FCD-FEAA-4958-906A-51C7BA3F8C02}" srcOrd="2" destOrd="0" parTransId="{9CCA2CAE-B235-42E8-8B4E-C1A521F76B73}" sibTransId="{2585456F-90EB-48CD-B83F-B6480187B867}"/>
    <dgm:cxn modelId="{E76A7143-9B04-4FD0-BA67-1B46E028A0E4}" srcId="{848B555E-1FF3-46FC-AD30-DE1722CDBAD0}" destId="{019766E9-E751-44F5-9449-991B3454C2A8}" srcOrd="0" destOrd="0" parTransId="{86E85F06-FEEF-4EB9-8627-535E4F4F0E5C}" sibTransId="{454F09C8-D8CD-4D4D-98FE-554251201DAE}"/>
    <dgm:cxn modelId="{CFCF3D5F-14CC-1946-81C8-EB382A796920}" type="presOf" srcId="{7C0D5835-63C6-4ADF-B0BE-F2219961DF5B}" destId="{43BFBD38-2291-254B-986F-670BF6ACF0B0}" srcOrd="0" destOrd="0" presId="urn:microsoft.com/office/officeart/2016/7/layout/VerticalHollowActionList"/>
    <dgm:cxn modelId="{BADA6B5F-207E-BB4E-8DA4-B53EE19E40F2}" type="presOf" srcId="{0F8A8B4B-0E78-4787-B76F-B2AB00A74038}" destId="{AC9338E7-527F-8A44-A5CA-FB40F9B30F9C}" srcOrd="0" destOrd="0" presId="urn:microsoft.com/office/officeart/2016/7/layout/VerticalHollowActionList"/>
    <dgm:cxn modelId="{C36C3A66-507A-4748-9C4A-856D834FA43D}" srcId="{E1B85FCD-FEAA-4958-906A-51C7BA3F8C02}" destId="{E8A539EC-53F9-4777-AC16-154176E1B341}" srcOrd="0" destOrd="0" parTransId="{D55DE7C6-5354-437C-9E3C-F5C21AA27E23}" sibTransId="{A620BE86-56B5-4645-A0B9-231A704777CA}"/>
    <dgm:cxn modelId="{753DD770-E967-4DF3-957B-4F8CC35DDEC0}" srcId="{A99E6265-7E46-44B8-9665-DA9C73571E89}" destId="{0F8A8B4B-0E78-4787-B76F-B2AB00A74038}" srcOrd="0" destOrd="0" parTransId="{CEF77D2A-423F-400F-A894-886D4AD5F166}" sibTransId="{312E7A0A-9A37-4E9E-A508-F8B62F852FE0}"/>
    <dgm:cxn modelId="{995C8D8A-EA8F-CF41-B1FC-C03AA213949C}" type="presOf" srcId="{E1B85FCD-FEAA-4958-906A-51C7BA3F8C02}" destId="{61678018-7350-F140-98EF-98A0DF6A3051}" srcOrd="0" destOrd="0" presId="urn:microsoft.com/office/officeart/2016/7/layout/VerticalHollowActionList"/>
    <dgm:cxn modelId="{EA6D05A2-D03C-40A9-832B-1ABA7B2759CB}" srcId="{826065CD-4BB8-4EE6-860A-BBBD1409CBB7}" destId="{7C0D5835-63C6-4ADF-B0BE-F2219961DF5B}" srcOrd="0" destOrd="0" parTransId="{357911D9-2D2F-4D14-A4AA-929449D338E3}" sibTransId="{9DDE7CF1-9394-489A-A132-91DF51502EC2}"/>
    <dgm:cxn modelId="{15A7A6B4-3A41-43CE-BDE5-679A07BBD4C2}" srcId="{4E716726-5511-44F0-9AE2-D782F8CFCE98}" destId="{848B555E-1FF3-46FC-AD30-DE1722CDBAD0}" srcOrd="1" destOrd="0" parTransId="{A314E629-FF4E-44D7-8F50-FCBDCEAA3343}" sibTransId="{DCDD51C4-5843-461D-A20B-B01F7AC8464A}"/>
    <dgm:cxn modelId="{42E46CC0-D7B4-D548-899C-E8C782619E03}" type="presOf" srcId="{E8A539EC-53F9-4777-AC16-154176E1B341}" destId="{DE3C8177-C53B-A748-B99C-DE0A7C55C99D}" srcOrd="0" destOrd="0" presId="urn:microsoft.com/office/officeart/2016/7/layout/VerticalHollowActionList"/>
    <dgm:cxn modelId="{C72C77D4-93EB-4AD9-9E1D-4936F47D84D6}" srcId="{4E716726-5511-44F0-9AE2-D782F8CFCE98}" destId="{A99E6265-7E46-44B8-9665-DA9C73571E89}" srcOrd="3" destOrd="0" parTransId="{DA997312-85E3-45EF-96E5-1822FB321888}" sibTransId="{0FC0E2F9-06CF-418F-87A0-D325CB212D26}"/>
    <dgm:cxn modelId="{3EA892CE-5A8D-0E4E-9DF0-D6D2115F5FF2}" type="presParOf" srcId="{BDC4289A-AFC0-9144-8F49-2434F5E97992}" destId="{8E9E5AD1-67B4-F447-B354-509E78B77606}" srcOrd="0" destOrd="0" presId="urn:microsoft.com/office/officeart/2016/7/layout/VerticalHollowActionList"/>
    <dgm:cxn modelId="{04F77077-0573-BB4E-9A07-882C2AED96B3}" type="presParOf" srcId="{8E9E5AD1-67B4-F447-B354-509E78B77606}" destId="{869B5F10-8E3D-FB44-ADE9-4F6E3B362992}" srcOrd="0" destOrd="0" presId="urn:microsoft.com/office/officeart/2016/7/layout/VerticalHollowActionList"/>
    <dgm:cxn modelId="{57597991-1F0F-8445-9054-934592B3A132}" type="presParOf" srcId="{8E9E5AD1-67B4-F447-B354-509E78B77606}" destId="{43BFBD38-2291-254B-986F-670BF6ACF0B0}" srcOrd="1" destOrd="0" presId="urn:microsoft.com/office/officeart/2016/7/layout/VerticalHollowActionList"/>
    <dgm:cxn modelId="{5A7EADCC-B4B4-5540-8516-C7EF7B10E1D1}" type="presParOf" srcId="{BDC4289A-AFC0-9144-8F49-2434F5E97992}" destId="{A2E14022-CC91-7D43-ACE9-6FBA99783066}" srcOrd="1" destOrd="0" presId="urn:microsoft.com/office/officeart/2016/7/layout/VerticalHollowActionList"/>
    <dgm:cxn modelId="{F60E4F0D-7BCE-1F4D-8033-AAF145D9458A}" type="presParOf" srcId="{BDC4289A-AFC0-9144-8F49-2434F5E97992}" destId="{FAFEE969-D497-6646-86CF-425CDBE0C934}" srcOrd="2" destOrd="0" presId="urn:microsoft.com/office/officeart/2016/7/layout/VerticalHollowActionList"/>
    <dgm:cxn modelId="{2B828701-385F-AF4C-8E86-B01D79BEFE09}" type="presParOf" srcId="{FAFEE969-D497-6646-86CF-425CDBE0C934}" destId="{A3D70AB1-E36B-9D41-B54E-5690FB85FD40}" srcOrd="0" destOrd="0" presId="urn:microsoft.com/office/officeart/2016/7/layout/VerticalHollowActionList"/>
    <dgm:cxn modelId="{38EFF781-84D7-0B42-8265-34A64C2AF3F2}" type="presParOf" srcId="{FAFEE969-D497-6646-86CF-425CDBE0C934}" destId="{376F63D5-B900-5949-A4F8-8FFBDF34FAA0}" srcOrd="1" destOrd="0" presId="urn:microsoft.com/office/officeart/2016/7/layout/VerticalHollowActionList"/>
    <dgm:cxn modelId="{81900B5A-5768-144B-BB27-C50A9A0AF3C7}" type="presParOf" srcId="{BDC4289A-AFC0-9144-8F49-2434F5E97992}" destId="{A13374EF-C9E2-DB4A-82DD-AA96320D048B}" srcOrd="3" destOrd="0" presId="urn:microsoft.com/office/officeart/2016/7/layout/VerticalHollowActionList"/>
    <dgm:cxn modelId="{96C569E6-454A-C442-A3B2-D0D0D8DF515A}" type="presParOf" srcId="{BDC4289A-AFC0-9144-8F49-2434F5E97992}" destId="{871C7F16-2E41-A546-A8A0-0FEF8B04FE56}" srcOrd="4" destOrd="0" presId="urn:microsoft.com/office/officeart/2016/7/layout/VerticalHollowActionList"/>
    <dgm:cxn modelId="{3428B2C5-AC86-D54B-9804-83CC877403CE}" type="presParOf" srcId="{871C7F16-2E41-A546-A8A0-0FEF8B04FE56}" destId="{61678018-7350-F140-98EF-98A0DF6A3051}" srcOrd="0" destOrd="0" presId="urn:microsoft.com/office/officeart/2016/7/layout/VerticalHollowActionList"/>
    <dgm:cxn modelId="{4FEF681C-8584-7C42-B943-12ECDB2A0BCA}" type="presParOf" srcId="{871C7F16-2E41-A546-A8A0-0FEF8B04FE56}" destId="{DE3C8177-C53B-A748-B99C-DE0A7C55C99D}" srcOrd="1" destOrd="0" presId="urn:microsoft.com/office/officeart/2016/7/layout/VerticalHollowActionList"/>
    <dgm:cxn modelId="{53FBA746-1129-5440-86CC-6EA1F0201AB4}" type="presParOf" srcId="{BDC4289A-AFC0-9144-8F49-2434F5E97992}" destId="{B9B2DCF5-B527-C244-9C48-6B96CD144EAD}" srcOrd="5" destOrd="0" presId="urn:microsoft.com/office/officeart/2016/7/layout/VerticalHollowActionList"/>
    <dgm:cxn modelId="{CD413E3E-3AB4-2240-AC7E-B4134A88239C}" type="presParOf" srcId="{BDC4289A-AFC0-9144-8F49-2434F5E97992}" destId="{294B364E-B692-6E46-8334-F91F33039568}" srcOrd="6" destOrd="0" presId="urn:microsoft.com/office/officeart/2016/7/layout/VerticalHollowActionList"/>
    <dgm:cxn modelId="{B1E1034F-EED9-0A42-9BE3-7AC45CFA27E5}" type="presParOf" srcId="{294B364E-B692-6E46-8334-F91F33039568}" destId="{509CC0D6-134E-1241-8F29-977B64CC3CA0}" srcOrd="0" destOrd="0" presId="urn:microsoft.com/office/officeart/2016/7/layout/VerticalHollowActionList"/>
    <dgm:cxn modelId="{280A4D12-480E-8743-A10E-5F82C1365BB3}" type="presParOf" srcId="{294B364E-B692-6E46-8334-F91F33039568}" destId="{AC9338E7-527F-8A44-A5CA-FB40F9B30F9C}"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C05D2C6-B14C-476B-8D88-434E7E5C116A}"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CA8314FF-810B-47C4-B52F-73285B2D3656}">
      <dgm:prSet custT="1"/>
      <dgm:spPr/>
      <dgm:t>
        <a:bodyPr/>
        <a:lstStyle/>
        <a:p>
          <a:r>
            <a:rPr lang="en-US" sz="2800" b="0" i="0" dirty="0"/>
            <a:t>Parent helps child to label emotions, feelings, thoughts, and expand emotional vocabulary</a:t>
          </a:r>
          <a:endParaRPr lang="en-US" sz="2800" dirty="0"/>
        </a:p>
      </dgm:t>
    </dgm:pt>
    <dgm:pt modelId="{D273CAB7-2F56-42DF-A785-4EB068912450}" type="parTrans" cxnId="{B10608BF-ED0F-4721-B25F-2C75F9337529}">
      <dgm:prSet/>
      <dgm:spPr/>
      <dgm:t>
        <a:bodyPr/>
        <a:lstStyle/>
        <a:p>
          <a:endParaRPr lang="en-US" sz="2400"/>
        </a:p>
      </dgm:t>
    </dgm:pt>
    <dgm:pt modelId="{51D16E23-98E5-451B-9830-0EB638167C66}" type="sibTrans" cxnId="{B10608BF-ED0F-4721-B25F-2C75F9337529}">
      <dgm:prSet/>
      <dgm:spPr/>
      <dgm:t>
        <a:bodyPr/>
        <a:lstStyle/>
        <a:p>
          <a:endParaRPr lang="en-US" sz="2400"/>
        </a:p>
      </dgm:t>
    </dgm:pt>
    <dgm:pt modelId="{DB819185-7135-4207-91EA-3477DE251A97}">
      <dgm:prSet custT="1"/>
      <dgm:spPr/>
      <dgm:t>
        <a:bodyPr/>
        <a:lstStyle/>
        <a:p>
          <a:r>
            <a:rPr lang="en-US" sz="2800" b="0" i="0"/>
            <a:t>Teach child about his brain - feeling, thoughts, behavior triangle</a:t>
          </a:r>
          <a:endParaRPr lang="en-US" sz="2800"/>
        </a:p>
      </dgm:t>
    </dgm:pt>
    <dgm:pt modelId="{1AE67B32-07B1-45DF-A1CB-7568B72594FF}" type="parTrans" cxnId="{16941384-7C46-4F33-8162-EF9EA5424ACF}">
      <dgm:prSet/>
      <dgm:spPr/>
      <dgm:t>
        <a:bodyPr/>
        <a:lstStyle/>
        <a:p>
          <a:endParaRPr lang="en-US" sz="2400"/>
        </a:p>
      </dgm:t>
    </dgm:pt>
    <dgm:pt modelId="{46B7A3B6-300C-41C9-8D65-39DB63ECF78A}" type="sibTrans" cxnId="{16941384-7C46-4F33-8162-EF9EA5424ACF}">
      <dgm:prSet/>
      <dgm:spPr/>
      <dgm:t>
        <a:bodyPr/>
        <a:lstStyle/>
        <a:p>
          <a:endParaRPr lang="en-US" sz="2400"/>
        </a:p>
      </dgm:t>
    </dgm:pt>
    <dgm:pt modelId="{512290CA-3A70-4C47-8E39-14862CEE6622}">
      <dgm:prSet custT="1"/>
      <dgm:spPr/>
      <dgm:t>
        <a:bodyPr/>
        <a:lstStyle/>
        <a:p>
          <a:r>
            <a:rPr lang="en-US" sz="2800" b="0" i="0"/>
            <a:t>“Feelings thermometer”</a:t>
          </a:r>
          <a:endParaRPr lang="en-US" sz="2800"/>
        </a:p>
      </dgm:t>
    </dgm:pt>
    <dgm:pt modelId="{A21E006D-640C-40F8-9C54-AC8603A435F2}" type="parTrans" cxnId="{6C628C87-C3D0-4F40-9114-D364641D9923}">
      <dgm:prSet/>
      <dgm:spPr/>
      <dgm:t>
        <a:bodyPr/>
        <a:lstStyle/>
        <a:p>
          <a:endParaRPr lang="en-US" sz="2400"/>
        </a:p>
      </dgm:t>
    </dgm:pt>
    <dgm:pt modelId="{886D4BC9-C727-49AD-A922-CEF370894C35}" type="sibTrans" cxnId="{6C628C87-C3D0-4F40-9114-D364641D9923}">
      <dgm:prSet/>
      <dgm:spPr/>
      <dgm:t>
        <a:bodyPr/>
        <a:lstStyle/>
        <a:p>
          <a:endParaRPr lang="en-US" sz="2400"/>
        </a:p>
      </dgm:t>
    </dgm:pt>
    <dgm:pt modelId="{7DEEFC02-0AD3-45DC-86AF-1A9B888A864D}">
      <dgm:prSet custT="1"/>
      <dgm:spPr/>
      <dgm:t>
        <a:bodyPr/>
        <a:lstStyle/>
        <a:p>
          <a:r>
            <a:rPr lang="en-US" sz="2800" b="0" i="0"/>
            <a:t>Positive self-talk</a:t>
          </a:r>
          <a:endParaRPr lang="en-US" sz="2800"/>
        </a:p>
      </dgm:t>
    </dgm:pt>
    <dgm:pt modelId="{1B1B2F7C-CEF2-4D51-B2C9-0E6CC367DE5B}" type="parTrans" cxnId="{B6AEF48D-F720-4BB5-95C3-A2467E0A3782}">
      <dgm:prSet/>
      <dgm:spPr/>
      <dgm:t>
        <a:bodyPr/>
        <a:lstStyle/>
        <a:p>
          <a:endParaRPr lang="en-US" sz="2400"/>
        </a:p>
      </dgm:t>
    </dgm:pt>
    <dgm:pt modelId="{78379987-BCD6-4492-90D2-FFF7862CD003}" type="sibTrans" cxnId="{B6AEF48D-F720-4BB5-95C3-A2467E0A3782}">
      <dgm:prSet/>
      <dgm:spPr/>
      <dgm:t>
        <a:bodyPr/>
        <a:lstStyle/>
        <a:p>
          <a:endParaRPr lang="en-US" sz="2400"/>
        </a:p>
      </dgm:t>
    </dgm:pt>
    <dgm:pt modelId="{346DAD77-8A65-48B6-89A5-901603CB4C60}">
      <dgm:prSet custT="1"/>
      <dgm:spPr/>
      <dgm:t>
        <a:bodyPr/>
        <a:lstStyle/>
        <a:p>
          <a:r>
            <a:rPr lang="en-US" sz="2800" b="0" i="0"/>
            <a:t>Breathing exercises  (box breathing)</a:t>
          </a:r>
          <a:endParaRPr lang="en-US" sz="2800"/>
        </a:p>
      </dgm:t>
    </dgm:pt>
    <dgm:pt modelId="{6F1B41D5-594D-4248-B3DB-E564C0B14553}" type="parTrans" cxnId="{E00996AC-663E-479F-8B62-AEF30049E952}">
      <dgm:prSet/>
      <dgm:spPr/>
      <dgm:t>
        <a:bodyPr/>
        <a:lstStyle/>
        <a:p>
          <a:endParaRPr lang="en-US" sz="2400"/>
        </a:p>
      </dgm:t>
    </dgm:pt>
    <dgm:pt modelId="{EEB1FE9A-94C0-4DF7-8A84-692EF1E62814}" type="sibTrans" cxnId="{E00996AC-663E-479F-8B62-AEF30049E952}">
      <dgm:prSet/>
      <dgm:spPr/>
      <dgm:t>
        <a:bodyPr/>
        <a:lstStyle/>
        <a:p>
          <a:endParaRPr lang="en-US" sz="2400"/>
        </a:p>
      </dgm:t>
    </dgm:pt>
    <dgm:pt modelId="{10E9AFFF-2876-4442-849A-CAD3A932B1A7}">
      <dgm:prSet custT="1"/>
      <dgm:spPr/>
      <dgm:t>
        <a:bodyPr/>
        <a:lstStyle/>
        <a:p>
          <a:r>
            <a:rPr lang="en-US" sz="2800" b="0" i="0"/>
            <a:t>Mindful meditation</a:t>
          </a:r>
          <a:endParaRPr lang="en-US" sz="2800"/>
        </a:p>
      </dgm:t>
    </dgm:pt>
    <dgm:pt modelId="{F07488F3-2608-49D1-A877-1EBD5C27E8B9}" type="parTrans" cxnId="{494EF929-9052-4963-BF43-9627B3A4271E}">
      <dgm:prSet/>
      <dgm:spPr/>
      <dgm:t>
        <a:bodyPr/>
        <a:lstStyle/>
        <a:p>
          <a:endParaRPr lang="en-US" sz="2400"/>
        </a:p>
      </dgm:t>
    </dgm:pt>
    <dgm:pt modelId="{8DB19DB5-6C4B-4F8D-A333-640CDBA238D0}" type="sibTrans" cxnId="{494EF929-9052-4963-BF43-9627B3A4271E}">
      <dgm:prSet/>
      <dgm:spPr/>
      <dgm:t>
        <a:bodyPr/>
        <a:lstStyle/>
        <a:p>
          <a:endParaRPr lang="en-US" sz="2400"/>
        </a:p>
      </dgm:t>
    </dgm:pt>
    <dgm:pt modelId="{50455118-E569-4F4F-9CA1-F6E5721B1AB2}" type="pres">
      <dgm:prSet presAssocID="{AC05D2C6-B14C-476B-8D88-434E7E5C116A}" presName="vert0" presStyleCnt="0">
        <dgm:presLayoutVars>
          <dgm:dir/>
          <dgm:animOne val="branch"/>
          <dgm:animLvl val="lvl"/>
        </dgm:presLayoutVars>
      </dgm:prSet>
      <dgm:spPr/>
    </dgm:pt>
    <dgm:pt modelId="{FB7315CA-B330-A04C-B16D-AC8EA0E3016D}" type="pres">
      <dgm:prSet presAssocID="{CA8314FF-810B-47C4-B52F-73285B2D3656}" presName="thickLine" presStyleLbl="alignNode1" presStyleIdx="0" presStyleCnt="6"/>
      <dgm:spPr/>
    </dgm:pt>
    <dgm:pt modelId="{A9BA6E39-EB1C-4549-860C-E0616BBFF2B4}" type="pres">
      <dgm:prSet presAssocID="{CA8314FF-810B-47C4-B52F-73285B2D3656}" presName="horz1" presStyleCnt="0"/>
      <dgm:spPr/>
    </dgm:pt>
    <dgm:pt modelId="{7A0CEFAA-7976-B44B-BB82-9B5614224D12}" type="pres">
      <dgm:prSet presAssocID="{CA8314FF-810B-47C4-B52F-73285B2D3656}" presName="tx1" presStyleLbl="revTx" presStyleIdx="0" presStyleCnt="6"/>
      <dgm:spPr/>
    </dgm:pt>
    <dgm:pt modelId="{C459A259-7FCE-2D42-90DB-5E2FE296F528}" type="pres">
      <dgm:prSet presAssocID="{CA8314FF-810B-47C4-B52F-73285B2D3656}" presName="vert1" presStyleCnt="0"/>
      <dgm:spPr/>
    </dgm:pt>
    <dgm:pt modelId="{FE2A3969-3701-F547-BC3E-742A45069134}" type="pres">
      <dgm:prSet presAssocID="{DB819185-7135-4207-91EA-3477DE251A97}" presName="thickLine" presStyleLbl="alignNode1" presStyleIdx="1" presStyleCnt="6"/>
      <dgm:spPr/>
    </dgm:pt>
    <dgm:pt modelId="{517DEB37-4917-5A49-B9F4-812ED085BC0C}" type="pres">
      <dgm:prSet presAssocID="{DB819185-7135-4207-91EA-3477DE251A97}" presName="horz1" presStyleCnt="0"/>
      <dgm:spPr/>
    </dgm:pt>
    <dgm:pt modelId="{CECCF157-3113-DE41-B832-946D9843C529}" type="pres">
      <dgm:prSet presAssocID="{DB819185-7135-4207-91EA-3477DE251A97}" presName="tx1" presStyleLbl="revTx" presStyleIdx="1" presStyleCnt="6"/>
      <dgm:spPr/>
    </dgm:pt>
    <dgm:pt modelId="{CABED5F0-93CD-BA41-BF0C-BE8B1A01A19B}" type="pres">
      <dgm:prSet presAssocID="{DB819185-7135-4207-91EA-3477DE251A97}" presName="vert1" presStyleCnt="0"/>
      <dgm:spPr/>
    </dgm:pt>
    <dgm:pt modelId="{A3AE1DBA-B5A6-004E-BDC2-4B12285D6C0D}" type="pres">
      <dgm:prSet presAssocID="{512290CA-3A70-4C47-8E39-14862CEE6622}" presName="thickLine" presStyleLbl="alignNode1" presStyleIdx="2" presStyleCnt="6"/>
      <dgm:spPr/>
    </dgm:pt>
    <dgm:pt modelId="{7AA029E4-4791-F447-8BA6-7A5290A0AF1B}" type="pres">
      <dgm:prSet presAssocID="{512290CA-3A70-4C47-8E39-14862CEE6622}" presName="horz1" presStyleCnt="0"/>
      <dgm:spPr/>
    </dgm:pt>
    <dgm:pt modelId="{B4609BB9-8022-B840-8D4D-F662298B1531}" type="pres">
      <dgm:prSet presAssocID="{512290CA-3A70-4C47-8E39-14862CEE6622}" presName="tx1" presStyleLbl="revTx" presStyleIdx="2" presStyleCnt="6"/>
      <dgm:spPr/>
    </dgm:pt>
    <dgm:pt modelId="{EE81225C-F0C9-7842-8339-846BC0905337}" type="pres">
      <dgm:prSet presAssocID="{512290CA-3A70-4C47-8E39-14862CEE6622}" presName="vert1" presStyleCnt="0"/>
      <dgm:spPr/>
    </dgm:pt>
    <dgm:pt modelId="{6D67A593-FB75-C841-A049-F1F3A8E51999}" type="pres">
      <dgm:prSet presAssocID="{7DEEFC02-0AD3-45DC-86AF-1A9B888A864D}" presName="thickLine" presStyleLbl="alignNode1" presStyleIdx="3" presStyleCnt="6"/>
      <dgm:spPr/>
    </dgm:pt>
    <dgm:pt modelId="{0020B327-FFE6-534A-A11C-26DCFD6A42CB}" type="pres">
      <dgm:prSet presAssocID="{7DEEFC02-0AD3-45DC-86AF-1A9B888A864D}" presName="horz1" presStyleCnt="0"/>
      <dgm:spPr/>
    </dgm:pt>
    <dgm:pt modelId="{336302D5-F2AC-7940-8529-D7D4889C8ED8}" type="pres">
      <dgm:prSet presAssocID="{7DEEFC02-0AD3-45DC-86AF-1A9B888A864D}" presName="tx1" presStyleLbl="revTx" presStyleIdx="3" presStyleCnt="6"/>
      <dgm:spPr/>
    </dgm:pt>
    <dgm:pt modelId="{A7D794BB-A867-4744-9DD2-5F49FA49D64C}" type="pres">
      <dgm:prSet presAssocID="{7DEEFC02-0AD3-45DC-86AF-1A9B888A864D}" presName="vert1" presStyleCnt="0"/>
      <dgm:spPr/>
    </dgm:pt>
    <dgm:pt modelId="{517A4FBA-0A62-8943-AA09-C1EFEB467A4D}" type="pres">
      <dgm:prSet presAssocID="{346DAD77-8A65-48B6-89A5-901603CB4C60}" presName="thickLine" presStyleLbl="alignNode1" presStyleIdx="4" presStyleCnt="6"/>
      <dgm:spPr/>
    </dgm:pt>
    <dgm:pt modelId="{C8D83210-46FD-2648-82B1-3668BA0F3A9D}" type="pres">
      <dgm:prSet presAssocID="{346DAD77-8A65-48B6-89A5-901603CB4C60}" presName="horz1" presStyleCnt="0"/>
      <dgm:spPr/>
    </dgm:pt>
    <dgm:pt modelId="{A7C65F49-E2A5-914F-9A4F-08B7EDCAEEB4}" type="pres">
      <dgm:prSet presAssocID="{346DAD77-8A65-48B6-89A5-901603CB4C60}" presName="tx1" presStyleLbl="revTx" presStyleIdx="4" presStyleCnt="6"/>
      <dgm:spPr/>
    </dgm:pt>
    <dgm:pt modelId="{85941163-05C7-C44D-AEA6-57AE0F4BB1FD}" type="pres">
      <dgm:prSet presAssocID="{346DAD77-8A65-48B6-89A5-901603CB4C60}" presName="vert1" presStyleCnt="0"/>
      <dgm:spPr/>
    </dgm:pt>
    <dgm:pt modelId="{345D8660-9919-E24D-9D2E-98CF918E4B1C}" type="pres">
      <dgm:prSet presAssocID="{10E9AFFF-2876-4442-849A-CAD3A932B1A7}" presName="thickLine" presStyleLbl="alignNode1" presStyleIdx="5" presStyleCnt="6"/>
      <dgm:spPr/>
    </dgm:pt>
    <dgm:pt modelId="{4D206F81-332E-5B45-ABFD-100EE3590661}" type="pres">
      <dgm:prSet presAssocID="{10E9AFFF-2876-4442-849A-CAD3A932B1A7}" presName="horz1" presStyleCnt="0"/>
      <dgm:spPr/>
    </dgm:pt>
    <dgm:pt modelId="{10685F4C-E791-1A4C-8EB7-66804B93B64E}" type="pres">
      <dgm:prSet presAssocID="{10E9AFFF-2876-4442-849A-CAD3A932B1A7}" presName="tx1" presStyleLbl="revTx" presStyleIdx="5" presStyleCnt="6"/>
      <dgm:spPr/>
    </dgm:pt>
    <dgm:pt modelId="{D2697257-8181-AC4C-9A03-E1C596861F9B}" type="pres">
      <dgm:prSet presAssocID="{10E9AFFF-2876-4442-849A-CAD3A932B1A7}" presName="vert1" presStyleCnt="0"/>
      <dgm:spPr/>
    </dgm:pt>
  </dgm:ptLst>
  <dgm:cxnLst>
    <dgm:cxn modelId="{494EF929-9052-4963-BF43-9627B3A4271E}" srcId="{AC05D2C6-B14C-476B-8D88-434E7E5C116A}" destId="{10E9AFFF-2876-4442-849A-CAD3A932B1A7}" srcOrd="5" destOrd="0" parTransId="{F07488F3-2608-49D1-A877-1EBD5C27E8B9}" sibTransId="{8DB19DB5-6C4B-4F8D-A333-640CDBA238D0}"/>
    <dgm:cxn modelId="{D183DE2B-1B96-BC4E-9359-EF5EDCFCD587}" type="presOf" srcId="{512290CA-3A70-4C47-8E39-14862CEE6622}" destId="{B4609BB9-8022-B840-8D4D-F662298B1531}" srcOrd="0" destOrd="0" presId="urn:microsoft.com/office/officeart/2008/layout/LinedList"/>
    <dgm:cxn modelId="{2C44F02C-14BA-7343-8997-5A073821A55E}" type="presOf" srcId="{10E9AFFF-2876-4442-849A-CAD3A932B1A7}" destId="{10685F4C-E791-1A4C-8EB7-66804B93B64E}" srcOrd="0" destOrd="0" presId="urn:microsoft.com/office/officeart/2008/layout/LinedList"/>
    <dgm:cxn modelId="{46FB1F44-643D-7240-9F89-DF348E9DC6A2}" type="presOf" srcId="{7DEEFC02-0AD3-45DC-86AF-1A9B888A864D}" destId="{336302D5-F2AC-7940-8529-D7D4889C8ED8}" srcOrd="0" destOrd="0" presId="urn:microsoft.com/office/officeart/2008/layout/LinedList"/>
    <dgm:cxn modelId="{EED1767B-ACBF-1646-9278-D3192408B315}" type="presOf" srcId="{AC05D2C6-B14C-476B-8D88-434E7E5C116A}" destId="{50455118-E569-4F4F-9CA1-F6E5721B1AB2}" srcOrd="0" destOrd="0" presId="urn:microsoft.com/office/officeart/2008/layout/LinedList"/>
    <dgm:cxn modelId="{16941384-7C46-4F33-8162-EF9EA5424ACF}" srcId="{AC05D2C6-B14C-476B-8D88-434E7E5C116A}" destId="{DB819185-7135-4207-91EA-3477DE251A97}" srcOrd="1" destOrd="0" parTransId="{1AE67B32-07B1-45DF-A1CB-7568B72594FF}" sibTransId="{46B7A3B6-300C-41C9-8D65-39DB63ECF78A}"/>
    <dgm:cxn modelId="{6C628C87-C3D0-4F40-9114-D364641D9923}" srcId="{AC05D2C6-B14C-476B-8D88-434E7E5C116A}" destId="{512290CA-3A70-4C47-8E39-14862CEE6622}" srcOrd="2" destOrd="0" parTransId="{A21E006D-640C-40F8-9C54-AC8603A435F2}" sibTransId="{886D4BC9-C727-49AD-A922-CEF370894C35}"/>
    <dgm:cxn modelId="{B6AEF48D-F720-4BB5-95C3-A2467E0A3782}" srcId="{AC05D2C6-B14C-476B-8D88-434E7E5C116A}" destId="{7DEEFC02-0AD3-45DC-86AF-1A9B888A864D}" srcOrd="3" destOrd="0" parTransId="{1B1B2F7C-CEF2-4D51-B2C9-0E6CC367DE5B}" sibTransId="{78379987-BCD6-4492-90D2-FFF7862CD003}"/>
    <dgm:cxn modelId="{DF039590-DD3D-4845-A315-507E46E02624}" type="presOf" srcId="{CA8314FF-810B-47C4-B52F-73285B2D3656}" destId="{7A0CEFAA-7976-B44B-BB82-9B5614224D12}" srcOrd="0" destOrd="0" presId="urn:microsoft.com/office/officeart/2008/layout/LinedList"/>
    <dgm:cxn modelId="{8A4AD898-99A2-3347-8EAA-72BF2E511970}" type="presOf" srcId="{346DAD77-8A65-48B6-89A5-901603CB4C60}" destId="{A7C65F49-E2A5-914F-9A4F-08B7EDCAEEB4}" srcOrd="0" destOrd="0" presId="urn:microsoft.com/office/officeart/2008/layout/LinedList"/>
    <dgm:cxn modelId="{144F52A9-7E89-724F-843B-B7A3BE1B5C12}" type="presOf" srcId="{DB819185-7135-4207-91EA-3477DE251A97}" destId="{CECCF157-3113-DE41-B832-946D9843C529}" srcOrd="0" destOrd="0" presId="urn:microsoft.com/office/officeart/2008/layout/LinedList"/>
    <dgm:cxn modelId="{E00996AC-663E-479F-8B62-AEF30049E952}" srcId="{AC05D2C6-B14C-476B-8D88-434E7E5C116A}" destId="{346DAD77-8A65-48B6-89A5-901603CB4C60}" srcOrd="4" destOrd="0" parTransId="{6F1B41D5-594D-4248-B3DB-E564C0B14553}" sibTransId="{EEB1FE9A-94C0-4DF7-8A84-692EF1E62814}"/>
    <dgm:cxn modelId="{B10608BF-ED0F-4721-B25F-2C75F9337529}" srcId="{AC05D2C6-B14C-476B-8D88-434E7E5C116A}" destId="{CA8314FF-810B-47C4-B52F-73285B2D3656}" srcOrd="0" destOrd="0" parTransId="{D273CAB7-2F56-42DF-A785-4EB068912450}" sibTransId="{51D16E23-98E5-451B-9830-0EB638167C66}"/>
    <dgm:cxn modelId="{8CA9AA92-44C2-A04E-9F4E-1EFB912111D9}" type="presParOf" srcId="{50455118-E569-4F4F-9CA1-F6E5721B1AB2}" destId="{FB7315CA-B330-A04C-B16D-AC8EA0E3016D}" srcOrd="0" destOrd="0" presId="urn:microsoft.com/office/officeart/2008/layout/LinedList"/>
    <dgm:cxn modelId="{5ACD0048-5C59-FC4E-B777-CD083EF9EF99}" type="presParOf" srcId="{50455118-E569-4F4F-9CA1-F6E5721B1AB2}" destId="{A9BA6E39-EB1C-4549-860C-E0616BBFF2B4}" srcOrd="1" destOrd="0" presId="urn:microsoft.com/office/officeart/2008/layout/LinedList"/>
    <dgm:cxn modelId="{C25FB634-4456-2B42-B454-DD966F71ADEA}" type="presParOf" srcId="{A9BA6E39-EB1C-4549-860C-E0616BBFF2B4}" destId="{7A0CEFAA-7976-B44B-BB82-9B5614224D12}" srcOrd="0" destOrd="0" presId="urn:microsoft.com/office/officeart/2008/layout/LinedList"/>
    <dgm:cxn modelId="{B51E8CA9-1A89-DD48-84B4-5B496ED18359}" type="presParOf" srcId="{A9BA6E39-EB1C-4549-860C-E0616BBFF2B4}" destId="{C459A259-7FCE-2D42-90DB-5E2FE296F528}" srcOrd="1" destOrd="0" presId="urn:microsoft.com/office/officeart/2008/layout/LinedList"/>
    <dgm:cxn modelId="{C68BFCA5-84FF-B64C-ACA3-4CE5A0B66B37}" type="presParOf" srcId="{50455118-E569-4F4F-9CA1-F6E5721B1AB2}" destId="{FE2A3969-3701-F547-BC3E-742A45069134}" srcOrd="2" destOrd="0" presId="urn:microsoft.com/office/officeart/2008/layout/LinedList"/>
    <dgm:cxn modelId="{D8297B2A-62A2-DA45-9FCD-8CD5C0F26E94}" type="presParOf" srcId="{50455118-E569-4F4F-9CA1-F6E5721B1AB2}" destId="{517DEB37-4917-5A49-B9F4-812ED085BC0C}" srcOrd="3" destOrd="0" presId="urn:microsoft.com/office/officeart/2008/layout/LinedList"/>
    <dgm:cxn modelId="{FE595AB4-EBBB-6843-8D1E-DBFB04F9C882}" type="presParOf" srcId="{517DEB37-4917-5A49-B9F4-812ED085BC0C}" destId="{CECCF157-3113-DE41-B832-946D9843C529}" srcOrd="0" destOrd="0" presId="urn:microsoft.com/office/officeart/2008/layout/LinedList"/>
    <dgm:cxn modelId="{EFEE0C30-BE24-A848-8C46-BFE8AE23CD6B}" type="presParOf" srcId="{517DEB37-4917-5A49-B9F4-812ED085BC0C}" destId="{CABED5F0-93CD-BA41-BF0C-BE8B1A01A19B}" srcOrd="1" destOrd="0" presId="urn:microsoft.com/office/officeart/2008/layout/LinedList"/>
    <dgm:cxn modelId="{AEC7AE0D-A52F-D647-99A0-1F748FDD14AF}" type="presParOf" srcId="{50455118-E569-4F4F-9CA1-F6E5721B1AB2}" destId="{A3AE1DBA-B5A6-004E-BDC2-4B12285D6C0D}" srcOrd="4" destOrd="0" presId="urn:microsoft.com/office/officeart/2008/layout/LinedList"/>
    <dgm:cxn modelId="{C092847C-502A-0845-AAD5-4ECBFA1EE870}" type="presParOf" srcId="{50455118-E569-4F4F-9CA1-F6E5721B1AB2}" destId="{7AA029E4-4791-F447-8BA6-7A5290A0AF1B}" srcOrd="5" destOrd="0" presId="urn:microsoft.com/office/officeart/2008/layout/LinedList"/>
    <dgm:cxn modelId="{461D7F44-A4CD-4648-B6D1-63FF95AEF628}" type="presParOf" srcId="{7AA029E4-4791-F447-8BA6-7A5290A0AF1B}" destId="{B4609BB9-8022-B840-8D4D-F662298B1531}" srcOrd="0" destOrd="0" presId="urn:microsoft.com/office/officeart/2008/layout/LinedList"/>
    <dgm:cxn modelId="{578AAF54-B835-1D41-AA74-47A3EFEB8F39}" type="presParOf" srcId="{7AA029E4-4791-F447-8BA6-7A5290A0AF1B}" destId="{EE81225C-F0C9-7842-8339-846BC0905337}" srcOrd="1" destOrd="0" presId="urn:microsoft.com/office/officeart/2008/layout/LinedList"/>
    <dgm:cxn modelId="{8139EE53-D9F7-844D-B7E0-1A9E25632B85}" type="presParOf" srcId="{50455118-E569-4F4F-9CA1-F6E5721B1AB2}" destId="{6D67A593-FB75-C841-A049-F1F3A8E51999}" srcOrd="6" destOrd="0" presId="urn:microsoft.com/office/officeart/2008/layout/LinedList"/>
    <dgm:cxn modelId="{6FF213A3-7056-A341-B0E3-3A3DB9BED531}" type="presParOf" srcId="{50455118-E569-4F4F-9CA1-F6E5721B1AB2}" destId="{0020B327-FFE6-534A-A11C-26DCFD6A42CB}" srcOrd="7" destOrd="0" presId="urn:microsoft.com/office/officeart/2008/layout/LinedList"/>
    <dgm:cxn modelId="{87FBFDFC-7428-154C-9215-BB2B3A5926D1}" type="presParOf" srcId="{0020B327-FFE6-534A-A11C-26DCFD6A42CB}" destId="{336302D5-F2AC-7940-8529-D7D4889C8ED8}" srcOrd="0" destOrd="0" presId="urn:microsoft.com/office/officeart/2008/layout/LinedList"/>
    <dgm:cxn modelId="{59C3B9A6-BEFE-2642-9D0C-DCC65ABB7269}" type="presParOf" srcId="{0020B327-FFE6-534A-A11C-26DCFD6A42CB}" destId="{A7D794BB-A867-4744-9DD2-5F49FA49D64C}" srcOrd="1" destOrd="0" presId="urn:microsoft.com/office/officeart/2008/layout/LinedList"/>
    <dgm:cxn modelId="{D9E64633-B02A-CF4A-A4FD-B9A3B1E3F788}" type="presParOf" srcId="{50455118-E569-4F4F-9CA1-F6E5721B1AB2}" destId="{517A4FBA-0A62-8943-AA09-C1EFEB467A4D}" srcOrd="8" destOrd="0" presId="urn:microsoft.com/office/officeart/2008/layout/LinedList"/>
    <dgm:cxn modelId="{238FD57E-C50C-0549-B841-0FD3BD6BA93A}" type="presParOf" srcId="{50455118-E569-4F4F-9CA1-F6E5721B1AB2}" destId="{C8D83210-46FD-2648-82B1-3668BA0F3A9D}" srcOrd="9" destOrd="0" presId="urn:microsoft.com/office/officeart/2008/layout/LinedList"/>
    <dgm:cxn modelId="{C0B3617A-D283-7B42-A5AA-FE0BCEEB93B1}" type="presParOf" srcId="{C8D83210-46FD-2648-82B1-3668BA0F3A9D}" destId="{A7C65F49-E2A5-914F-9A4F-08B7EDCAEEB4}" srcOrd="0" destOrd="0" presId="urn:microsoft.com/office/officeart/2008/layout/LinedList"/>
    <dgm:cxn modelId="{B2679551-4695-9F4A-926E-3090E6BD58A0}" type="presParOf" srcId="{C8D83210-46FD-2648-82B1-3668BA0F3A9D}" destId="{85941163-05C7-C44D-AEA6-57AE0F4BB1FD}" srcOrd="1" destOrd="0" presId="urn:microsoft.com/office/officeart/2008/layout/LinedList"/>
    <dgm:cxn modelId="{47424156-CD19-2D42-B6CB-7C5A793EE156}" type="presParOf" srcId="{50455118-E569-4F4F-9CA1-F6E5721B1AB2}" destId="{345D8660-9919-E24D-9D2E-98CF918E4B1C}" srcOrd="10" destOrd="0" presId="urn:microsoft.com/office/officeart/2008/layout/LinedList"/>
    <dgm:cxn modelId="{95366121-EAF4-8C4B-ABCA-63A914908C1F}" type="presParOf" srcId="{50455118-E569-4F4F-9CA1-F6E5721B1AB2}" destId="{4D206F81-332E-5B45-ABFD-100EE3590661}" srcOrd="11" destOrd="0" presId="urn:microsoft.com/office/officeart/2008/layout/LinedList"/>
    <dgm:cxn modelId="{6B785C53-9B0D-B848-8DD7-4953DD29C03B}" type="presParOf" srcId="{4D206F81-332E-5B45-ABFD-100EE3590661}" destId="{10685F4C-E791-1A4C-8EB7-66804B93B64E}" srcOrd="0" destOrd="0" presId="urn:microsoft.com/office/officeart/2008/layout/LinedList"/>
    <dgm:cxn modelId="{A0444225-357E-E049-9818-5C3E1A2874BE}" type="presParOf" srcId="{4D206F81-332E-5B45-ABFD-100EE3590661}" destId="{D2697257-8181-AC4C-9A03-E1C596861F9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8B2092-78F6-4AD8-A38D-CFA7681B2786}"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C5502B67-F896-4644-932B-FDC97713A6E8}">
      <dgm:prSet custT="1"/>
      <dgm:spPr/>
      <dgm:t>
        <a:bodyPr/>
        <a:lstStyle/>
        <a:p>
          <a:r>
            <a:rPr lang="en-US" sz="2400" dirty="0"/>
            <a:t>Reassurance  - verbal and nonverbal messages to buffer child’s fears</a:t>
          </a:r>
        </a:p>
      </dgm:t>
    </dgm:pt>
    <dgm:pt modelId="{F53D38E1-6B8C-485A-A43C-AE17713B925B}" type="parTrans" cxnId="{9AECCDD3-EF3E-4428-B972-752D0710CF05}">
      <dgm:prSet/>
      <dgm:spPr/>
      <dgm:t>
        <a:bodyPr/>
        <a:lstStyle/>
        <a:p>
          <a:endParaRPr lang="en-US"/>
        </a:p>
      </dgm:t>
    </dgm:pt>
    <dgm:pt modelId="{78736FB9-4446-4B35-A769-CE3A7F47B861}" type="sibTrans" cxnId="{9AECCDD3-EF3E-4428-B972-752D0710CF05}">
      <dgm:prSet phldrT="1" phldr="0"/>
      <dgm:spPr/>
      <dgm:t>
        <a:bodyPr/>
        <a:lstStyle/>
        <a:p>
          <a:r>
            <a:rPr lang="en-US"/>
            <a:t>1</a:t>
          </a:r>
        </a:p>
      </dgm:t>
    </dgm:pt>
    <dgm:pt modelId="{30E112B6-A10A-4635-90FD-3014F81EAE02}">
      <dgm:prSet custT="1"/>
      <dgm:spPr/>
      <dgm:t>
        <a:bodyPr/>
        <a:lstStyle/>
        <a:p>
          <a:r>
            <a:rPr lang="en-US" sz="2400" dirty="0"/>
            <a:t>Routines - predictability,  </a:t>
          </a:r>
          <a:r>
            <a:rPr lang="en-US" sz="2400" dirty="0" err="1"/>
            <a:t>eg.</a:t>
          </a:r>
          <a:r>
            <a:rPr lang="en-US" sz="2400" dirty="0"/>
            <a:t> school mornings, after school, bedtime</a:t>
          </a:r>
        </a:p>
      </dgm:t>
    </dgm:pt>
    <dgm:pt modelId="{6A8C25B0-CF1C-4F52-B952-81D9C4D157D7}" type="parTrans" cxnId="{4B32DD13-BBA9-4719-99E5-B33F908CADB1}">
      <dgm:prSet/>
      <dgm:spPr/>
      <dgm:t>
        <a:bodyPr/>
        <a:lstStyle/>
        <a:p>
          <a:endParaRPr lang="en-US"/>
        </a:p>
      </dgm:t>
    </dgm:pt>
    <dgm:pt modelId="{1A1A7EFE-CA0F-4696-9690-684BE2F1B9AC}" type="sibTrans" cxnId="{4B32DD13-BBA9-4719-99E5-B33F908CADB1}">
      <dgm:prSet phldrT="2" phldr="0"/>
      <dgm:spPr/>
      <dgm:t>
        <a:bodyPr/>
        <a:lstStyle/>
        <a:p>
          <a:r>
            <a:rPr lang="en-US"/>
            <a:t>2</a:t>
          </a:r>
        </a:p>
      </dgm:t>
    </dgm:pt>
    <dgm:pt modelId="{251D4492-0405-4630-8E47-EC527CAAEDC8}">
      <dgm:prSet custT="1"/>
      <dgm:spPr/>
      <dgm:t>
        <a:bodyPr/>
        <a:lstStyle/>
        <a:p>
          <a:r>
            <a:rPr lang="en-US" sz="2400" dirty="0"/>
            <a:t>Regulation - Help child label emotions/ thoughts, “Time-in” activities,  help with household tasks,  play and co-regulation activities with parent</a:t>
          </a:r>
        </a:p>
      </dgm:t>
    </dgm:pt>
    <dgm:pt modelId="{8FB06C17-A8B6-44CD-9EF6-E7EF3B7558AB}" type="parTrans" cxnId="{9FEC93E1-850B-48CA-98A3-E2FC3A4F706C}">
      <dgm:prSet/>
      <dgm:spPr/>
      <dgm:t>
        <a:bodyPr/>
        <a:lstStyle/>
        <a:p>
          <a:endParaRPr lang="en-US"/>
        </a:p>
      </dgm:t>
    </dgm:pt>
    <dgm:pt modelId="{0E22EDDC-5CD2-4A92-B30B-9180120CF6D4}" type="sibTrans" cxnId="{9FEC93E1-850B-48CA-98A3-E2FC3A4F706C}">
      <dgm:prSet phldrT="3" phldr="0"/>
      <dgm:spPr/>
      <dgm:t>
        <a:bodyPr/>
        <a:lstStyle/>
        <a:p>
          <a:r>
            <a:rPr lang="en-US"/>
            <a:t>3</a:t>
          </a:r>
        </a:p>
      </dgm:t>
    </dgm:pt>
    <dgm:pt modelId="{360C3756-2D8E-E54D-B97A-BEA1DBA0F413}" type="pres">
      <dgm:prSet presAssocID="{E38B2092-78F6-4AD8-A38D-CFA7681B2786}" presName="Name0" presStyleCnt="0">
        <dgm:presLayoutVars>
          <dgm:animLvl val="lvl"/>
          <dgm:resizeHandles val="exact"/>
        </dgm:presLayoutVars>
      </dgm:prSet>
      <dgm:spPr/>
    </dgm:pt>
    <dgm:pt modelId="{132B548F-BC02-2C40-9823-8869917D9C52}" type="pres">
      <dgm:prSet presAssocID="{C5502B67-F896-4644-932B-FDC97713A6E8}" presName="compositeNode" presStyleCnt="0">
        <dgm:presLayoutVars>
          <dgm:bulletEnabled val="1"/>
        </dgm:presLayoutVars>
      </dgm:prSet>
      <dgm:spPr/>
    </dgm:pt>
    <dgm:pt modelId="{47259171-B337-124A-9FE0-7486260F705B}" type="pres">
      <dgm:prSet presAssocID="{C5502B67-F896-4644-932B-FDC97713A6E8}" presName="bgRect" presStyleLbl="bgAccFollowNode1" presStyleIdx="0" presStyleCnt="3"/>
      <dgm:spPr/>
    </dgm:pt>
    <dgm:pt modelId="{F9EDABFE-2BC1-F74B-BF26-7F60A1C83F8E}" type="pres">
      <dgm:prSet presAssocID="{78736FB9-4446-4B35-A769-CE3A7F47B861}" presName="sibTransNodeCircle" presStyleLbl="alignNode1" presStyleIdx="0" presStyleCnt="6">
        <dgm:presLayoutVars>
          <dgm:chMax val="0"/>
          <dgm:bulletEnabled/>
        </dgm:presLayoutVars>
      </dgm:prSet>
      <dgm:spPr/>
    </dgm:pt>
    <dgm:pt modelId="{F8A8BB1A-AB44-D94D-A40A-726E2EB68034}" type="pres">
      <dgm:prSet presAssocID="{C5502B67-F896-4644-932B-FDC97713A6E8}" presName="bottomLine" presStyleLbl="alignNode1" presStyleIdx="1" presStyleCnt="6">
        <dgm:presLayoutVars/>
      </dgm:prSet>
      <dgm:spPr/>
    </dgm:pt>
    <dgm:pt modelId="{93FC057B-E3EA-6B4A-9654-FAF25007BB80}" type="pres">
      <dgm:prSet presAssocID="{C5502B67-F896-4644-932B-FDC97713A6E8}" presName="nodeText" presStyleLbl="bgAccFollowNode1" presStyleIdx="0" presStyleCnt="3">
        <dgm:presLayoutVars>
          <dgm:bulletEnabled val="1"/>
        </dgm:presLayoutVars>
      </dgm:prSet>
      <dgm:spPr/>
    </dgm:pt>
    <dgm:pt modelId="{BED5325E-5B91-F943-9262-25EE9804D817}" type="pres">
      <dgm:prSet presAssocID="{78736FB9-4446-4B35-A769-CE3A7F47B861}" presName="sibTrans" presStyleCnt="0"/>
      <dgm:spPr/>
    </dgm:pt>
    <dgm:pt modelId="{4FB7129B-606D-5148-987C-16411DBEA063}" type="pres">
      <dgm:prSet presAssocID="{30E112B6-A10A-4635-90FD-3014F81EAE02}" presName="compositeNode" presStyleCnt="0">
        <dgm:presLayoutVars>
          <dgm:bulletEnabled val="1"/>
        </dgm:presLayoutVars>
      </dgm:prSet>
      <dgm:spPr/>
    </dgm:pt>
    <dgm:pt modelId="{C98033C0-801F-D64B-9311-806781546766}" type="pres">
      <dgm:prSet presAssocID="{30E112B6-A10A-4635-90FD-3014F81EAE02}" presName="bgRect" presStyleLbl="bgAccFollowNode1" presStyleIdx="1" presStyleCnt="3"/>
      <dgm:spPr/>
    </dgm:pt>
    <dgm:pt modelId="{9EA1D3B9-992E-5E47-8CDA-CDEFD8476C03}" type="pres">
      <dgm:prSet presAssocID="{1A1A7EFE-CA0F-4696-9690-684BE2F1B9AC}" presName="sibTransNodeCircle" presStyleLbl="alignNode1" presStyleIdx="2" presStyleCnt="6">
        <dgm:presLayoutVars>
          <dgm:chMax val="0"/>
          <dgm:bulletEnabled/>
        </dgm:presLayoutVars>
      </dgm:prSet>
      <dgm:spPr/>
    </dgm:pt>
    <dgm:pt modelId="{6DC64CD0-B5B4-FC48-A570-ABBD44C10865}" type="pres">
      <dgm:prSet presAssocID="{30E112B6-A10A-4635-90FD-3014F81EAE02}" presName="bottomLine" presStyleLbl="alignNode1" presStyleIdx="3" presStyleCnt="6">
        <dgm:presLayoutVars/>
      </dgm:prSet>
      <dgm:spPr/>
    </dgm:pt>
    <dgm:pt modelId="{A0BAA1B4-E171-1144-BA15-60D0ECB4844C}" type="pres">
      <dgm:prSet presAssocID="{30E112B6-A10A-4635-90FD-3014F81EAE02}" presName="nodeText" presStyleLbl="bgAccFollowNode1" presStyleIdx="1" presStyleCnt="3">
        <dgm:presLayoutVars>
          <dgm:bulletEnabled val="1"/>
        </dgm:presLayoutVars>
      </dgm:prSet>
      <dgm:spPr/>
    </dgm:pt>
    <dgm:pt modelId="{945DEFA9-8A75-A144-B270-363AC9F6D523}" type="pres">
      <dgm:prSet presAssocID="{1A1A7EFE-CA0F-4696-9690-684BE2F1B9AC}" presName="sibTrans" presStyleCnt="0"/>
      <dgm:spPr/>
    </dgm:pt>
    <dgm:pt modelId="{9DA5D2AD-16EF-CA41-9ACC-1D1CF396E76F}" type="pres">
      <dgm:prSet presAssocID="{251D4492-0405-4630-8E47-EC527CAAEDC8}" presName="compositeNode" presStyleCnt="0">
        <dgm:presLayoutVars>
          <dgm:bulletEnabled val="1"/>
        </dgm:presLayoutVars>
      </dgm:prSet>
      <dgm:spPr/>
    </dgm:pt>
    <dgm:pt modelId="{47545E92-ACC7-4046-874F-C286649D77E0}" type="pres">
      <dgm:prSet presAssocID="{251D4492-0405-4630-8E47-EC527CAAEDC8}" presName="bgRect" presStyleLbl="bgAccFollowNode1" presStyleIdx="2" presStyleCnt="3"/>
      <dgm:spPr/>
    </dgm:pt>
    <dgm:pt modelId="{10B7150F-BE4E-6C4E-BA33-1D2D3A6E2379}" type="pres">
      <dgm:prSet presAssocID="{0E22EDDC-5CD2-4A92-B30B-9180120CF6D4}" presName="sibTransNodeCircle" presStyleLbl="alignNode1" presStyleIdx="4" presStyleCnt="6">
        <dgm:presLayoutVars>
          <dgm:chMax val="0"/>
          <dgm:bulletEnabled/>
        </dgm:presLayoutVars>
      </dgm:prSet>
      <dgm:spPr/>
    </dgm:pt>
    <dgm:pt modelId="{E98D331F-326E-6D4E-A059-DC2994076944}" type="pres">
      <dgm:prSet presAssocID="{251D4492-0405-4630-8E47-EC527CAAEDC8}" presName="bottomLine" presStyleLbl="alignNode1" presStyleIdx="5" presStyleCnt="6">
        <dgm:presLayoutVars/>
      </dgm:prSet>
      <dgm:spPr/>
    </dgm:pt>
    <dgm:pt modelId="{25FF4D9E-1729-8346-800A-EBED3D57FFA2}" type="pres">
      <dgm:prSet presAssocID="{251D4492-0405-4630-8E47-EC527CAAEDC8}" presName="nodeText" presStyleLbl="bgAccFollowNode1" presStyleIdx="2" presStyleCnt="3">
        <dgm:presLayoutVars>
          <dgm:bulletEnabled val="1"/>
        </dgm:presLayoutVars>
      </dgm:prSet>
      <dgm:spPr/>
    </dgm:pt>
  </dgm:ptLst>
  <dgm:cxnLst>
    <dgm:cxn modelId="{5A9A2C00-BD7E-F04F-A426-25958B6BAB75}" type="presOf" srcId="{30E112B6-A10A-4635-90FD-3014F81EAE02}" destId="{C98033C0-801F-D64B-9311-806781546766}" srcOrd="0" destOrd="0" presId="urn:microsoft.com/office/officeart/2016/7/layout/BasicLinearProcessNumbered"/>
    <dgm:cxn modelId="{99598D03-0B7E-A74B-AB1A-9E9999445E32}" type="presOf" srcId="{C5502B67-F896-4644-932B-FDC97713A6E8}" destId="{93FC057B-E3EA-6B4A-9654-FAF25007BB80}" srcOrd="1" destOrd="0" presId="urn:microsoft.com/office/officeart/2016/7/layout/BasicLinearProcessNumbered"/>
    <dgm:cxn modelId="{4B32DD13-BBA9-4719-99E5-B33F908CADB1}" srcId="{E38B2092-78F6-4AD8-A38D-CFA7681B2786}" destId="{30E112B6-A10A-4635-90FD-3014F81EAE02}" srcOrd="1" destOrd="0" parTransId="{6A8C25B0-CF1C-4F52-B952-81D9C4D157D7}" sibTransId="{1A1A7EFE-CA0F-4696-9690-684BE2F1B9AC}"/>
    <dgm:cxn modelId="{B520C93A-9A48-AE48-9592-214F542D75D2}" type="presOf" srcId="{0E22EDDC-5CD2-4A92-B30B-9180120CF6D4}" destId="{10B7150F-BE4E-6C4E-BA33-1D2D3A6E2379}" srcOrd="0" destOrd="0" presId="urn:microsoft.com/office/officeart/2016/7/layout/BasicLinearProcessNumbered"/>
    <dgm:cxn modelId="{FDB0816B-0E9A-3246-BE6B-E55706909EC4}" type="presOf" srcId="{E38B2092-78F6-4AD8-A38D-CFA7681B2786}" destId="{360C3756-2D8E-E54D-B97A-BEA1DBA0F413}" srcOrd="0" destOrd="0" presId="urn:microsoft.com/office/officeart/2016/7/layout/BasicLinearProcessNumbered"/>
    <dgm:cxn modelId="{07FDB678-BAC7-EB4C-832F-697BC9F3B456}" type="presOf" srcId="{1A1A7EFE-CA0F-4696-9690-684BE2F1B9AC}" destId="{9EA1D3B9-992E-5E47-8CDA-CDEFD8476C03}" srcOrd="0" destOrd="0" presId="urn:microsoft.com/office/officeart/2016/7/layout/BasicLinearProcessNumbered"/>
    <dgm:cxn modelId="{6AE1FD83-5204-204A-AE9B-BF448E489EB7}" type="presOf" srcId="{251D4492-0405-4630-8E47-EC527CAAEDC8}" destId="{25FF4D9E-1729-8346-800A-EBED3D57FFA2}" srcOrd="1" destOrd="0" presId="urn:microsoft.com/office/officeart/2016/7/layout/BasicLinearProcessNumbered"/>
    <dgm:cxn modelId="{CB2ADDB7-683E-4D44-B922-2A40264F35CD}" type="presOf" srcId="{251D4492-0405-4630-8E47-EC527CAAEDC8}" destId="{47545E92-ACC7-4046-874F-C286649D77E0}" srcOrd="0" destOrd="0" presId="urn:microsoft.com/office/officeart/2016/7/layout/BasicLinearProcessNumbered"/>
    <dgm:cxn modelId="{228C4FCB-173A-E44B-AC6A-7A2A28115895}" type="presOf" srcId="{78736FB9-4446-4B35-A769-CE3A7F47B861}" destId="{F9EDABFE-2BC1-F74B-BF26-7F60A1C83F8E}" srcOrd="0" destOrd="0" presId="urn:microsoft.com/office/officeart/2016/7/layout/BasicLinearProcessNumbered"/>
    <dgm:cxn modelId="{9AECCDD3-EF3E-4428-B972-752D0710CF05}" srcId="{E38B2092-78F6-4AD8-A38D-CFA7681B2786}" destId="{C5502B67-F896-4644-932B-FDC97713A6E8}" srcOrd="0" destOrd="0" parTransId="{F53D38E1-6B8C-485A-A43C-AE17713B925B}" sibTransId="{78736FB9-4446-4B35-A769-CE3A7F47B861}"/>
    <dgm:cxn modelId="{F65763D8-30F4-FE41-A940-23FAE3AD7F86}" type="presOf" srcId="{30E112B6-A10A-4635-90FD-3014F81EAE02}" destId="{A0BAA1B4-E171-1144-BA15-60D0ECB4844C}" srcOrd="1" destOrd="0" presId="urn:microsoft.com/office/officeart/2016/7/layout/BasicLinearProcessNumbered"/>
    <dgm:cxn modelId="{9FEC93E1-850B-48CA-98A3-E2FC3A4F706C}" srcId="{E38B2092-78F6-4AD8-A38D-CFA7681B2786}" destId="{251D4492-0405-4630-8E47-EC527CAAEDC8}" srcOrd="2" destOrd="0" parTransId="{8FB06C17-A8B6-44CD-9EF6-E7EF3B7558AB}" sibTransId="{0E22EDDC-5CD2-4A92-B30B-9180120CF6D4}"/>
    <dgm:cxn modelId="{9159D0E5-E728-884B-A8FC-985F1591FFF0}" type="presOf" srcId="{C5502B67-F896-4644-932B-FDC97713A6E8}" destId="{47259171-B337-124A-9FE0-7486260F705B}" srcOrd="0" destOrd="0" presId="urn:microsoft.com/office/officeart/2016/7/layout/BasicLinearProcessNumbered"/>
    <dgm:cxn modelId="{49FCFB8C-8604-944C-AD9A-C8B9123368F3}" type="presParOf" srcId="{360C3756-2D8E-E54D-B97A-BEA1DBA0F413}" destId="{132B548F-BC02-2C40-9823-8869917D9C52}" srcOrd="0" destOrd="0" presId="urn:microsoft.com/office/officeart/2016/7/layout/BasicLinearProcessNumbered"/>
    <dgm:cxn modelId="{87719CD4-344B-E041-A783-91658912B646}" type="presParOf" srcId="{132B548F-BC02-2C40-9823-8869917D9C52}" destId="{47259171-B337-124A-9FE0-7486260F705B}" srcOrd="0" destOrd="0" presId="urn:microsoft.com/office/officeart/2016/7/layout/BasicLinearProcessNumbered"/>
    <dgm:cxn modelId="{F97CB06A-A9E6-9F47-BBF1-CBB91479A65C}" type="presParOf" srcId="{132B548F-BC02-2C40-9823-8869917D9C52}" destId="{F9EDABFE-2BC1-F74B-BF26-7F60A1C83F8E}" srcOrd="1" destOrd="0" presId="urn:microsoft.com/office/officeart/2016/7/layout/BasicLinearProcessNumbered"/>
    <dgm:cxn modelId="{F0ACAE4F-A5BD-814B-A2FF-4E29E2562437}" type="presParOf" srcId="{132B548F-BC02-2C40-9823-8869917D9C52}" destId="{F8A8BB1A-AB44-D94D-A40A-726E2EB68034}" srcOrd="2" destOrd="0" presId="urn:microsoft.com/office/officeart/2016/7/layout/BasicLinearProcessNumbered"/>
    <dgm:cxn modelId="{A28B8760-3E15-3F43-B60A-D59D0B0502CE}" type="presParOf" srcId="{132B548F-BC02-2C40-9823-8869917D9C52}" destId="{93FC057B-E3EA-6B4A-9654-FAF25007BB80}" srcOrd="3" destOrd="0" presId="urn:microsoft.com/office/officeart/2016/7/layout/BasicLinearProcessNumbered"/>
    <dgm:cxn modelId="{8E7E2C6E-50C4-E740-8F88-883612011CEF}" type="presParOf" srcId="{360C3756-2D8E-E54D-B97A-BEA1DBA0F413}" destId="{BED5325E-5B91-F943-9262-25EE9804D817}" srcOrd="1" destOrd="0" presId="urn:microsoft.com/office/officeart/2016/7/layout/BasicLinearProcessNumbered"/>
    <dgm:cxn modelId="{EDC9C22D-F99C-2D4E-BBFA-86F048B6498D}" type="presParOf" srcId="{360C3756-2D8E-E54D-B97A-BEA1DBA0F413}" destId="{4FB7129B-606D-5148-987C-16411DBEA063}" srcOrd="2" destOrd="0" presId="urn:microsoft.com/office/officeart/2016/7/layout/BasicLinearProcessNumbered"/>
    <dgm:cxn modelId="{2CDEBBFD-C45F-8F4C-B097-3EA44CB49739}" type="presParOf" srcId="{4FB7129B-606D-5148-987C-16411DBEA063}" destId="{C98033C0-801F-D64B-9311-806781546766}" srcOrd="0" destOrd="0" presId="urn:microsoft.com/office/officeart/2016/7/layout/BasicLinearProcessNumbered"/>
    <dgm:cxn modelId="{540C348B-628E-964D-92B2-F67E5059A799}" type="presParOf" srcId="{4FB7129B-606D-5148-987C-16411DBEA063}" destId="{9EA1D3B9-992E-5E47-8CDA-CDEFD8476C03}" srcOrd="1" destOrd="0" presId="urn:microsoft.com/office/officeart/2016/7/layout/BasicLinearProcessNumbered"/>
    <dgm:cxn modelId="{94B04F24-0159-0B48-B3EE-D80F41B793DE}" type="presParOf" srcId="{4FB7129B-606D-5148-987C-16411DBEA063}" destId="{6DC64CD0-B5B4-FC48-A570-ABBD44C10865}" srcOrd="2" destOrd="0" presId="urn:microsoft.com/office/officeart/2016/7/layout/BasicLinearProcessNumbered"/>
    <dgm:cxn modelId="{DEA90711-3578-9540-B8A9-7A5541E43B78}" type="presParOf" srcId="{4FB7129B-606D-5148-987C-16411DBEA063}" destId="{A0BAA1B4-E171-1144-BA15-60D0ECB4844C}" srcOrd="3" destOrd="0" presId="urn:microsoft.com/office/officeart/2016/7/layout/BasicLinearProcessNumbered"/>
    <dgm:cxn modelId="{7837BA05-01EF-7F4E-ADA2-A6C7FF806F3A}" type="presParOf" srcId="{360C3756-2D8E-E54D-B97A-BEA1DBA0F413}" destId="{945DEFA9-8A75-A144-B270-363AC9F6D523}" srcOrd="3" destOrd="0" presId="urn:microsoft.com/office/officeart/2016/7/layout/BasicLinearProcessNumbered"/>
    <dgm:cxn modelId="{1B3C3BB9-906D-AF4E-8E44-8DB3C848C7C0}" type="presParOf" srcId="{360C3756-2D8E-E54D-B97A-BEA1DBA0F413}" destId="{9DA5D2AD-16EF-CA41-9ACC-1D1CF396E76F}" srcOrd="4" destOrd="0" presId="urn:microsoft.com/office/officeart/2016/7/layout/BasicLinearProcessNumbered"/>
    <dgm:cxn modelId="{522D9D36-CC66-0144-8622-5A1460B51DC6}" type="presParOf" srcId="{9DA5D2AD-16EF-CA41-9ACC-1D1CF396E76F}" destId="{47545E92-ACC7-4046-874F-C286649D77E0}" srcOrd="0" destOrd="0" presId="urn:microsoft.com/office/officeart/2016/7/layout/BasicLinearProcessNumbered"/>
    <dgm:cxn modelId="{18B08FD2-CECC-9148-B657-9F4848122E90}" type="presParOf" srcId="{9DA5D2AD-16EF-CA41-9ACC-1D1CF396E76F}" destId="{10B7150F-BE4E-6C4E-BA33-1D2D3A6E2379}" srcOrd="1" destOrd="0" presId="urn:microsoft.com/office/officeart/2016/7/layout/BasicLinearProcessNumbered"/>
    <dgm:cxn modelId="{D861C309-B3D2-F44B-AD31-C82E6C26D36A}" type="presParOf" srcId="{9DA5D2AD-16EF-CA41-9ACC-1D1CF396E76F}" destId="{E98D331F-326E-6D4E-A059-DC2994076944}" srcOrd="2" destOrd="0" presId="urn:microsoft.com/office/officeart/2016/7/layout/BasicLinearProcessNumbered"/>
    <dgm:cxn modelId="{25F0AD9D-4DDE-244B-9E2C-00F231948467}" type="presParOf" srcId="{9DA5D2AD-16EF-CA41-9ACC-1D1CF396E76F}" destId="{25FF4D9E-1729-8346-800A-EBED3D57FFA2}"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53238B-136E-444D-8C1C-AA3AC15D5D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D5E646-0EB4-4164-AF16-381031EF5D66}">
      <dgm:prSet/>
      <dgm:spPr/>
      <dgm:t>
        <a:bodyPr/>
        <a:lstStyle/>
        <a:p>
          <a:r>
            <a:rPr lang="en-US" b="0" i="0"/>
            <a:t>Aap.org:The Trauma-Informed Pediatric Practice. Paperback 2024</a:t>
          </a:r>
          <a:endParaRPr lang="en-US"/>
        </a:p>
      </dgm:t>
    </dgm:pt>
    <dgm:pt modelId="{79BBEBDD-B0D4-4971-A69A-DE611FA4EEBC}" type="parTrans" cxnId="{A50E317A-257F-4BA6-BF9E-B32835E80C54}">
      <dgm:prSet/>
      <dgm:spPr/>
      <dgm:t>
        <a:bodyPr/>
        <a:lstStyle/>
        <a:p>
          <a:endParaRPr lang="en-US"/>
        </a:p>
      </dgm:t>
    </dgm:pt>
    <dgm:pt modelId="{3B76C67A-D863-426F-82EA-E66BEAEF408A}" type="sibTrans" cxnId="{A50E317A-257F-4BA6-BF9E-B32835E80C54}">
      <dgm:prSet/>
      <dgm:spPr/>
      <dgm:t>
        <a:bodyPr/>
        <a:lstStyle/>
        <a:p>
          <a:endParaRPr lang="en-US"/>
        </a:p>
      </dgm:t>
    </dgm:pt>
    <dgm:pt modelId="{73360233-9CAD-4B03-A569-0078500E8659}">
      <dgm:prSet/>
      <dgm:spPr/>
      <dgm:t>
        <a:bodyPr/>
        <a:lstStyle/>
        <a:p>
          <a:r>
            <a:rPr lang="en-US" b="0" i="0"/>
            <a:t>Aap.org: Childhood Trauma and Resilience : A practical guide. e-book. 2021</a:t>
          </a:r>
          <a:endParaRPr lang="en-US"/>
        </a:p>
      </dgm:t>
    </dgm:pt>
    <dgm:pt modelId="{99D1878D-15F1-436D-8B2F-E157E493B058}" type="parTrans" cxnId="{5BBC136A-361D-4DB9-8A4B-D4F919FF984A}">
      <dgm:prSet/>
      <dgm:spPr/>
      <dgm:t>
        <a:bodyPr/>
        <a:lstStyle/>
        <a:p>
          <a:endParaRPr lang="en-US"/>
        </a:p>
      </dgm:t>
    </dgm:pt>
    <dgm:pt modelId="{A7EDA417-5909-465C-8F5B-D3CB48B40D77}" type="sibTrans" cxnId="{5BBC136A-361D-4DB9-8A4B-D4F919FF984A}">
      <dgm:prSet/>
      <dgm:spPr/>
      <dgm:t>
        <a:bodyPr/>
        <a:lstStyle/>
        <a:p>
          <a:endParaRPr lang="en-US"/>
        </a:p>
      </dgm:t>
    </dgm:pt>
    <dgm:pt modelId="{814D8826-5995-7445-A18E-DF3949B28A6B}" type="pres">
      <dgm:prSet presAssocID="{A953238B-136E-444D-8C1C-AA3AC15D5DAA}" presName="linear" presStyleCnt="0">
        <dgm:presLayoutVars>
          <dgm:animLvl val="lvl"/>
          <dgm:resizeHandles val="exact"/>
        </dgm:presLayoutVars>
      </dgm:prSet>
      <dgm:spPr/>
    </dgm:pt>
    <dgm:pt modelId="{260D0E5B-95EA-164D-ADE2-7E66304E5BA5}" type="pres">
      <dgm:prSet presAssocID="{0ED5E646-0EB4-4164-AF16-381031EF5D66}" presName="parentText" presStyleLbl="node1" presStyleIdx="0" presStyleCnt="2">
        <dgm:presLayoutVars>
          <dgm:chMax val="0"/>
          <dgm:bulletEnabled val="1"/>
        </dgm:presLayoutVars>
      </dgm:prSet>
      <dgm:spPr/>
    </dgm:pt>
    <dgm:pt modelId="{B73B18BE-D513-5048-BF41-41A7BB4FBEC3}" type="pres">
      <dgm:prSet presAssocID="{3B76C67A-D863-426F-82EA-E66BEAEF408A}" presName="spacer" presStyleCnt="0"/>
      <dgm:spPr/>
    </dgm:pt>
    <dgm:pt modelId="{E04C5782-5DAA-9D4B-9DD6-7331809F4019}" type="pres">
      <dgm:prSet presAssocID="{73360233-9CAD-4B03-A569-0078500E8659}" presName="parentText" presStyleLbl="node1" presStyleIdx="1" presStyleCnt="2">
        <dgm:presLayoutVars>
          <dgm:chMax val="0"/>
          <dgm:bulletEnabled val="1"/>
        </dgm:presLayoutVars>
      </dgm:prSet>
      <dgm:spPr/>
    </dgm:pt>
  </dgm:ptLst>
  <dgm:cxnLst>
    <dgm:cxn modelId="{5BBC136A-361D-4DB9-8A4B-D4F919FF984A}" srcId="{A953238B-136E-444D-8C1C-AA3AC15D5DAA}" destId="{73360233-9CAD-4B03-A569-0078500E8659}" srcOrd="1" destOrd="0" parTransId="{99D1878D-15F1-436D-8B2F-E157E493B058}" sibTransId="{A7EDA417-5909-465C-8F5B-D3CB48B40D77}"/>
    <dgm:cxn modelId="{A50E317A-257F-4BA6-BF9E-B32835E80C54}" srcId="{A953238B-136E-444D-8C1C-AA3AC15D5DAA}" destId="{0ED5E646-0EB4-4164-AF16-381031EF5D66}" srcOrd="0" destOrd="0" parTransId="{79BBEBDD-B0D4-4971-A69A-DE611FA4EEBC}" sibTransId="{3B76C67A-D863-426F-82EA-E66BEAEF408A}"/>
    <dgm:cxn modelId="{1E6759A7-D535-0845-BE9F-6406C16A0AEA}" type="presOf" srcId="{A953238B-136E-444D-8C1C-AA3AC15D5DAA}" destId="{814D8826-5995-7445-A18E-DF3949B28A6B}" srcOrd="0" destOrd="0" presId="urn:microsoft.com/office/officeart/2005/8/layout/vList2"/>
    <dgm:cxn modelId="{DEC661CF-E27E-434A-9904-EB8A6B37D933}" type="presOf" srcId="{0ED5E646-0EB4-4164-AF16-381031EF5D66}" destId="{260D0E5B-95EA-164D-ADE2-7E66304E5BA5}" srcOrd="0" destOrd="0" presId="urn:microsoft.com/office/officeart/2005/8/layout/vList2"/>
    <dgm:cxn modelId="{6C4737F9-B927-B147-A37B-E702F0E571D0}" type="presOf" srcId="{73360233-9CAD-4B03-A569-0078500E8659}" destId="{E04C5782-5DAA-9D4B-9DD6-7331809F4019}" srcOrd="0" destOrd="0" presId="urn:microsoft.com/office/officeart/2005/8/layout/vList2"/>
    <dgm:cxn modelId="{EC89CDEE-560C-AD4A-B2FC-7D0F07BD7FF3}" type="presParOf" srcId="{814D8826-5995-7445-A18E-DF3949B28A6B}" destId="{260D0E5B-95EA-164D-ADE2-7E66304E5BA5}" srcOrd="0" destOrd="0" presId="urn:microsoft.com/office/officeart/2005/8/layout/vList2"/>
    <dgm:cxn modelId="{064BD4AE-9D51-CF43-8DBC-AB14EAADD108}" type="presParOf" srcId="{814D8826-5995-7445-A18E-DF3949B28A6B}" destId="{B73B18BE-D513-5048-BF41-41A7BB4FBEC3}" srcOrd="1" destOrd="0" presId="urn:microsoft.com/office/officeart/2005/8/layout/vList2"/>
    <dgm:cxn modelId="{DF3783D1-4A56-4943-BCA2-50C8DF60BEF7}" type="presParOf" srcId="{814D8826-5995-7445-A18E-DF3949B28A6B}" destId="{E04C5782-5DAA-9D4B-9DD6-7331809F401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93C28A-E59A-4979-9ECB-DA68609185FF}" type="doc">
      <dgm:prSet loTypeId="urn:microsoft.com/office/officeart/2005/8/layout/cycle8" loCatId="cycle" qsTypeId="urn:microsoft.com/office/officeart/2005/8/quickstyle/simple4" qsCatId="simple" csTypeId="urn:microsoft.com/office/officeart/2005/8/colors/accent2_2" csCatId="accent2" phldr="1"/>
      <dgm:spPr/>
      <dgm:t>
        <a:bodyPr/>
        <a:lstStyle/>
        <a:p>
          <a:endParaRPr lang="en-US"/>
        </a:p>
      </dgm:t>
    </dgm:pt>
    <dgm:pt modelId="{2895BB07-D7CE-4229-9571-93DCA02903DF}">
      <dgm:prSet custT="1"/>
      <dgm:spPr/>
      <dgm:t>
        <a:bodyPr/>
        <a:lstStyle/>
        <a:p>
          <a:r>
            <a:rPr lang="en-US" sz="2400" b="0" i="0" u="sng" dirty="0"/>
            <a:t>Why become trauma informed?</a:t>
          </a:r>
          <a:endParaRPr lang="en-US" sz="2400" dirty="0"/>
        </a:p>
      </dgm:t>
    </dgm:pt>
    <dgm:pt modelId="{D9770F8A-C63D-4BEB-BED0-76BF61FD8810}" type="parTrans" cxnId="{4F1180BC-13D6-4825-8574-313D9BB69895}">
      <dgm:prSet/>
      <dgm:spPr/>
      <dgm:t>
        <a:bodyPr/>
        <a:lstStyle/>
        <a:p>
          <a:endParaRPr lang="en-US"/>
        </a:p>
      </dgm:t>
    </dgm:pt>
    <dgm:pt modelId="{44319027-7FE3-4229-AF96-CE92808183AA}" type="sibTrans" cxnId="{4F1180BC-13D6-4825-8574-313D9BB69895}">
      <dgm:prSet/>
      <dgm:spPr/>
      <dgm:t>
        <a:bodyPr/>
        <a:lstStyle/>
        <a:p>
          <a:endParaRPr lang="en-US"/>
        </a:p>
      </dgm:t>
    </dgm:pt>
    <dgm:pt modelId="{348B6682-87F3-4CF7-AE9F-636D019D62A8}">
      <dgm:prSet custT="1"/>
      <dgm:spPr/>
      <dgm:t>
        <a:bodyPr/>
        <a:lstStyle/>
        <a:p>
          <a:r>
            <a:rPr lang="en-US" sz="2000" b="0" i="0" dirty="0"/>
            <a:t>Trauma is pervasive</a:t>
          </a:r>
          <a:endParaRPr lang="en-US" sz="2000" dirty="0"/>
        </a:p>
      </dgm:t>
    </dgm:pt>
    <dgm:pt modelId="{AE37FA5B-478C-49DF-8671-B8B8AA4825A3}" type="parTrans" cxnId="{4AE03353-44A4-42D5-B2FC-C589A27BF4DF}">
      <dgm:prSet/>
      <dgm:spPr/>
      <dgm:t>
        <a:bodyPr/>
        <a:lstStyle/>
        <a:p>
          <a:endParaRPr lang="en-US"/>
        </a:p>
      </dgm:t>
    </dgm:pt>
    <dgm:pt modelId="{E0CC7A36-0069-41B3-87FE-2E91896A5B61}" type="sibTrans" cxnId="{4AE03353-44A4-42D5-B2FC-C589A27BF4DF}">
      <dgm:prSet/>
      <dgm:spPr/>
      <dgm:t>
        <a:bodyPr/>
        <a:lstStyle/>
        <a:p>
          <a:endParaRPr lang="en-US"/>
        </a:p>
      </dgm:t>
    </dgm:pt>
    <dgm:pt modelId="{EC251E59-587E-4830-9E21-EC218CA190E9}">
      <dgm:prSet custT="1"/>
      <dgm:spPr/>
      <dgm:t>
        <a:bodyPr/>
        <a:lstStyle/>
        <a:p>
          <a:r>
            <a:rPr lang="en-US" sz="2000" b="0" i="0" dirty="0"/>
            <a:t>Impact is far-reaching</a:t>
          </a:r>
          <a:endParaRPr lang="en-US" sz="2000" dirty="0"/>
        </a:p>
      </dgm:t>
    </dgm:pt>
    <dgm:pt modelId="{88D575B6-C4ED-458E-B009-07EC223E7B05}" type="parTrans" cxnId="{E2D5217F-9516-413F-99DF-7BF84C98B7B4}">
      <dgm:prSet/>
      <dgm:spPr/>
      <dgm:t>
        <a:bodyPr/>
        <a:lstStyle/>
        <a:p>
          <a:endParaRPr lang="en-US"/>
        </a:p>
      </dgm:t>
    </dgm:pt>
    <dgm:pt modelId="{A7EE9CA7-27A4-4287-AB42-08A0DFFDE436}" type="sibTrans" cxnId="{E2D5217F-9516-413F-99DF-7BF84C98B7B4}">
      <dgm:prSet/>
      <dgm:spPr/>
      <dgm:t>
        <a:bodyPr/>
        <a:lstStyle/>
        <a:p>
          <a:endParaRPr lang="en-US"/>
        </a:p>
      </dgm:t>
    </dgm:pt>
    <dgm:pt modelId="{8056D7A0-144B-4655-A49B-5D6EA1EA4F46}">
      <dgm:prSet custT="1"/>
      <dgm:spPr/>
      <dgm:t>
        <a:bodyPr/>
        <a:lstStyle/>
        <a:p>
          <a:r>
            <a:rPr lang="en-US" sz="2000" b="0" i="0" dirty="0"/>
            <a:t>Affects how people approach health care and other services </a:t>
          </a:r>
          <a:endParaRPr lang="en-US" sz="2000" dirty="0"/>
        </a:p>
      </dgm:t>
    </dgm:pt>
    <dgm:pt modelId="{8CFC2897-8C8D-4B04-9107-A490E16380A7}" type="parTrans" cxnId="{56A4B501-92ED-4441-83BA-54AD8DB3095A}">
      <dgm:prSet/>
      <dgm:spPr/>
      <dgm:t>
        <a:bodyPr/>
        <a:lstStyle/>
        <a:p>
          <a:endParaRPr lang="en-US"/>
        </a:p>
      </dgm:t>
    </dgm:pt>
    <dgm:pt modelId="{CBB4FEFB-60C2-4131-B56B-5CDB9DCC230D}" type="sibTrans" cxnId="{56A4B501-92ED-4441-83BA-54AD8DB3095A}">
      <dgm:prSet/>
      <dgm:spPr/>
      <dgm:t>
        <a:bodyPr/>
        <a:lstStyle/>
        <a:p>
          <a:endParaRPr lang="en-US"/>
        </a:p>
      </dgm:t>
    </dgm:pt>
    <dgm:pt modelId="{0B2D5699-7143-40D0-BE10-2CA8E4161C58}">
      <dgm:prSet custT="1"/>
      <dgm:spPr/>
      <dgm:t>
        <a:bodyPr/>
        <a:lstStyle/>
        <a:p>
          <a:r>
            <a:rPr lang="en-US" sz="2000" b="0" i="0" dirty="0"/>
            <a:t>Helping services can be inadvertently re-traumatizing</a:t>
          </a:r>
          <a:endParaRPr lang="en-US" sz="2000" dirty="0"/>
        </a:p>
      </dgm:t>
    </dgm:pt>
    <dgm:pt modelId="{5E49B948-6AD1-4B5D-BC55-380B741A97FD}" type="parTrans" cxnId="{C0937AF5-4E16-44D0-9745-AF56E89ADF34}">
      <dgm:prSet/>
      <dgm:spPr/>
      <dgm:t>
        <a:bodyPr/>
        <a:lstStyle/>
        <a:p>
          <a:endParaRPr lang="en-US"/>
        </a:p>
      </dgm:t>
    </dgm:pt>
    <dgm:pt modelId="{16FD18A8-FD33-453B-9EF7-80A484751526}" type="sibTrans" cxnId="{C0937AF5-4E16-44D0-9745-AF56E89ADF34}">
      <dgm:prSet/>
      <dgm:spPr/>
      <dgm:t>
        <a:bodyPr/>
        <a:lstStyle/>
        <a:p>
          <a:endParaRPr lang="en-US"/>
        </a:p>
      </dgm:t>
    </dgm:pt>
    <dgm:pt modelId="{3652382B-33A7-4840-9110-1BD18E8522EE}" type="pres">
      <dgm:prSet presAssocID="{2093C28A-E59A-4979-9ECB-DA68609185FF}" presName="compositeShape" presStyleCnt="0">
        <dgm:presLayoutVars>
          <dgm:chMax val="7"/>
          <dgm:dir/>
          <dgm:resizeHandles val="exact"/>
        </dgm:presLayoutVars>
      </dgm:prSet>
      <dgm:spPr/>
    </dgm:pt>
    <dgm:pt modelId="{3D6B45F0-100A-B84E-81BF-80CE790E9F46}" type="pres">
      <dgm:prSet presAssocID="{2093C28A-E59A-4979-9ECB-DA68609185FF}" presName="wedge1" presStyleLbl="node1" presStyleIdx="0" presStyleCnt="1" custScaleX="116095"/>
      <dgm:spPr/>
    </dgm:pt>
    <dgm:pt modelId="{942363E7-2F6C-CA4B-8362-F42AF3F1F711}" type="pres">
      <dgm:prSet presAssocID="{2093C28A-E59A-4979-9ECB-DA68609185FF}" presName="dummy1a" presStyleCnt="0"/>
      <dgm:spPr/>
    </dgm:pt>
    <dgm:pt modelId="{E0274ACD-95D8-2A44-9289-F6A607359FD1}" type="pres">
      <dgm:prSet presAssocID="{2093C28A-E59A-4979-9ECB-DA68609185FF}" presName="dummy1b" presStyleCnt="0"/>
      <dgm:spPr/>
    </dgm:pt>
    <dgm:pt modelId="{128FB2F8-785A-274F-8CF3-D8A4824DF33A}" type="pres">
      <dgm:prSet presAssocID="{2093C28A-E59A-4979-9ECB-DA68609185FF}" presName="wedge1Tx" presStyleLbl="node1" presStyleIdx="0" presStyleCnt="1">
        <dgm:presLayoutVars>
          <dgm:chMax val="0"/>
          <dgm:chPref val="0"/>
          <dgm:bulletEnabled val="1"/>
        </dgm:presLayoutVars>
      </dgm:prSet>
      <dgm:spPr/>
    </dgm:pt>
    <dgm:pt modelId="{664689CF-5290-C54D-BA8D-0487F7F8DEA7}" type="pres">
      <dgm:prSet presAssocID="{44319027-7FE3-4229-AF96-CE92808183AA}" presName="arrowWedge1single" presStyleLbl="fgSibTrans2D1" presStyleIdx="0" presStyleCnt="1"/>
      <dgm:spPr/>
    </dgm:pt>
  </dgm:ptLst>
  <dgm:cxnLst>
    <dgm:cxn modelId="{56A4B501-92ED-4441-83BA-54AD8DB3095A}" srcId="{2895BB07-D7CE-4229-9571-93DCA02903DF}" destId="{8056D7A0-144B-4655-A49B-5D6EA1EA4F46}" srcOrd="2" destOrd="0" parTransId="{8CFC2897-8C8D-4B04-9107-A490E16380A7}" sibTransId="{CBB4FEFB-60C2-4131-B56B-5CDB9DCC230D}"/>
    <dgm:cxn modelId="{2895820B-4529-4140-9419-991B05690CA0}" type="presOf" srcId="{8056D7A0-144B-4655-A49B-5D6EA1EA4F46}" destId="{3D6B45F0-100A-B84E-81BF-80CE790E9F46}" srcOrd="0" destOrd="3" presId="urn:microsoft.com/office/officeart/2005/8/layout/cycle8"/>
    <dgm:cxn modelId="{09E40727-58AB-5D4A-8070-9ADF407D4353}" type="presOf" srcId="{2093C28A-E59A-4979-9ECB-DA68609185FF}" destId="{3652382B-33A7-4840-9110-1BD18E8522EE}" srcOrd="0" destOrd="0" presId="urn:microsoft.com/office/officeart/2005/8/layout/cycle8"/>
    <dgm:cxn modelId="{A2DB064A-F1E8-7345-8819-11906E807E9F}" type="presOf" srcId="{2895BB07-D7CE-4229-9571-93DCA02903DF}" destId="{3D6B45F0-100A-B84E-81BF-80CE790E9F46}" srcOrd="0" destOrd="0" presId="urn:microsoft.com/office/officeart/2005/8/layout/cycle8"/>
    <dgm:cxn modelId="{4AE03353-44A4-42D5-B2FC-C589A27BF4DF}" srcId="{2895BB07-D7CE-4229-9571-93DCA02903DF}" destId="{348B6682-87F3-4CF7-AE9F-636D019D62A8}" srcOrd="0" destOrd="0" parTransId="{AE37FA5B-478C-49DF-8671-B8B8AA4825A3}" sibTransId="{E0CC7A36-0069-41B3-87FE-2E91896A5B61}"/>
    <dgm:cxn modelId="{7D0F6C7B-FF3C-1643-BC99-807823D7FA2E}" type="presOf" srcId="{8056D7A0-144B-4655-A49B-5D6EA1EA4F46}" destId="{128FB2F8-785A-274F-8CF3-D8A4824DF33A}" srcOrd="1" destOrd="3" presId="urn:microsoft.com/office/officeart/2005/8/layout/cycle8"/>
    <dgm:cxn modelId="{E2D5217F-9516-413F-99DF-7BF84C98B7B4}" srcId="{2895BB07-D7CE-4229-9571-93DCA02903DF}" destId="{EC251E59-587E-4830-9E21-EC218CA190E9}" srcOrd="1" destOrd="0" parTransId="{88D575B6-C4ED-458E-B009-07EC223E7B05}" sibTransId="{A7EE9CA7-27A4-4287-AB42-08A0DFFDE436}"/>
    <dgm:cxn modelId="{AEE22988-0FA2-9645-A375-6000C517FA21}" type="presOf" srcId="{2895BB07-D7CE-4229-9571-93DCA02903DF}" destId="{128FB2F8-785A-274F-8CF3-D8A4824DF33A}" srcOrd="1" destOrd="0" presId="urn:microsoft.com/office/officeart/2005/8/layout/cycle8"/>
    <dgm:cxn modelId="{00778D8C-BFF4-AC42-8259-3F36CEC7EB54}" type="presOf" srcId="{EC251E59-587E-4830-9E21-EC218CA190E9}" destId="{128FB2F8-785A-274F-8CF3-D8A4824DF33A}" srcOrd="1" destOrd="2" presId="urn:microsoft.com/office/officeart/2005/8/layout/cycle8"/>
    <dgm:cxn modelId="{4F1180BC-13D6-4825-8574-313D9BB69895}" srcId="{2093C28A-E59A-4979-9ECB-DA68609185FF}" destId="{2895BB07-D7CE-4229-9571-93DCA02903DF}" srcOrd="0" destOrd="0" parTransId="{D9770F8A-C63D-4BEB-BED0-76BF61FD8810}" sibTransId="{44319027-7FE3-4229-AF96-CE92808183AA}"/>
    <dgm:cxn modelId="{41F68BBE-4207-AD49-8A3C-928881C6B288}" type="presOf" srcId="{348B6682-87F3-4CF7-AE9F-636D019D62A8}" destId="{128FB2F8-785A-274F-8CF3-D8A4824DF33A}" srcOrd="1" destOrd="1" presId="urn:microsoft.com/office/officeart/2005/8/layout/cycle8"/>
    <dgm:cxn modelId="{BF62BBCD-E4F5-FA43-83DC-46AF6CC79792}" type="presOf" srcId="{EC251E59-587E-4830-9E21-EC218CA190E9}" destId="{3D6B45F0-100A-B84E-81BF-80CE790E9F46}" srcOrd="0" destOrd="2" presId="urn:microsoft.com/office/officeart/2005/8/layout/cycle8"/>
    <dgm:cxn modelId="{2E167ED0-1913-874A-B031-150BA628B265}" type="presOf" srcId="{0B2D5699-7143-40D0-BE10-2CA8E4161C58}" destId="{3D6B45F0-100A-B84E-81BF-80CE790E9F46}" srcOrd="0" destOrd="4" presId="urn:microsoft.com/office/officeart/2005/8/layout/cycle8"/>
    <dgm:cxn modelId="{3C5962D1-A675-1A46-9525-1E0620329257}" type="presOf" srcId="{0B2D5699-7143-40D0-BE10-2CA8E4161C58}" destId="{128FB2F8-785A-274F-8CF3-D8A4824DF33A}" srcOrd="1" destOrd="4" presId="urn:microsoft.com/office/officeart/2005/8/layout/cycle8"/>
    <dgm:cxn modelId="{7194DDDA-DE5C-9747-AC0C-8920620047DC}" type="presOf" srcId="{348B6682-87F3-4CF7-AE9F-636D019D62A8}" destId="{3D6B45F0-100A-B84E-81BF-80CE790E9F46}" srcOrd="0" destOrd="1" presId="urn:microsoft.com/office/officeart/2005/8/layout/cycle8"/>
    <dgm:cxn modelId="{C0937AF5-4E16-44D0-9745-AF56E89ADF34}" srcId="{2895BB07-D7CE-4229-9571-93DCA02903DF}" destId="{0B2D5699-7143-40D0-BE10-2CA8E4161C58}" srcOrd="3" destOrd="0" parTransId="{5E49B948-6AD1-4B5D-BC55-380B741A97FD}" sibTransId="{16FD18A8-FD33-453B-9EF7-80A484751526}"/>
    <dgm:cxn modelId="{73B625D7-DC41-C34C-A8D3-7E17251164F8}" type="presParOf" srcId="{3652382B-33A7-4840-9110-1BD18E8522EE}" destId="{3D6B45F0-100A-B84E-81BF-80CE790E9F46}" srcOrd="0" destOrd="0" presId="urn:microsoft.com/office/officeart/2005/8/layout/cycle8"/>
    <dgm:cxn modelId="{1E41566B-6BF0-2545-B6DE-DD72BC6E96E2}" type="presParOf" srcId="{3652382B-33A7-4840-9110-1BD18E8522EE}" destId="{942363E7-2F6C-CA4B-8362-F42AF3F1F711}" srcOrd="1" destOrd="0" presId="urn:microsoft.com/office/officeart/2005/8/layout/cycle8"/>
    <dgm:cxn modelId="{8C0FD451-29EB-0A4E-9356-15045DC8D54C}" type="presParOf" srcId="{3652382B-33A7-4840-9110-1BD18E8522EE}" destId="{E0274ACD-95D8-2A44-9289-F6A607359FD1}" srcOrd="2" destOrd="0" presId="urn:microsoft.com/office/officeart/2005/8/layout/cycle8"/>
    <dgm:cxn modelId="{FDC49ACB-A36F-4B45-969D-19986785DCE3}" type="presParOf" srcId="{3652382B-33A7-4840-9110-1BD18E8522EE}" destId="{128FB2F8-785A-274F-8CF3-D8A4824DF33A}" srcOrd="3" destOrd="0" presId="urn:microsoft.com/office/officeart/2005/8/layout/cycle8"/>
    <dgm:cxn modelId="{03453366-F23D-0E43-A90E-F7F4CFF0F196}" type="presParOf" srcId="{3652382B-33A7-4840-9110-1BD18E8522EE}" destId="{664689CF-5290-C54D-BA8D-0487F7F8DEA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7F1241-CCD0-408A-B45A-B38E6583873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6A50B22-E1A6-4103-87E3-779A37F1C6DF}">
      <dgm:prSet custT="1"/>
      <dgm:spPr/>
      <dgm:t>
        <a:bodyPr/>
        <a:lstStyle/>
        <a:p>
          <a:r>
            <a:rPr lang="en-US" sz="2400" b="0" i="0" dirty="0"/>
            <a:t>Office culture (readiness for change) </a:t>
          </a:r>
          <a:endParaRPr lang="en-US" sz="2400" dirty="0"/>
        </a:p>
      </dgm:t>
    </dgm:pt>
    <dgm:pt modelId="{A9DC28AE-1C66-42E6-8F88-EA063B586980}" type="parTrans" cxnId="{AD3158C2-0256-4C38-AAD3-392B015E0567}">
      <dgm:prSet/>
      <dgm:spPr/>
      <dgm:t>
        <a:bodyPr/>
        <a:lstStyle/>
        <a:p>
          <a:endParaRPr lang="en-US" sz="2400"/>
        </a:p>
      </dgm:t>
    </dgm:pt>
    <dgm:pt modelId="{15DC235F-A37C-44BD-A9E0-933F5A564B63}" type="sibTrans" cxnId="{AD3158C2-0256-4C38-AAD3-392B015E0567}">
      <dgm:prSet/>
      <dgm:spPr/>
      <dgm:t>
        <a:bodyPr/>
        <a:lstStyle/>
        <a:p>
          <a:endParaRPr lang="en-US" sz="2400"/>
        </a:p>
      </dgm:t>
    </dgm:pt>
    <dgm:pt modelId="{40F90B6F-5455-4620-B2A2-068BFAE43FFB}">
      <dgm:prSet custT="1"/>
      <dgm:spPr/>
      <dgm:t>
        <a:bodyPr/>
        <a:lstStyle/>
        <a:p>
          <a:r>
            <a:rPr lang="en-US" sz="2400" b="0" i="0"/>
            <a:t>Knowledge</a:t>
          </a:r>
          <a:endParaRPr lang="en-US" sz="2400"/>
        </a:p>
      </dgm:t>
    </dgm:pt>
    <dgm:pt modelId="{B5134DC3-B83B-4110-BCFC-FAA7D594A67D}" type="parTrans" cxnId="{F1C4FD46-F30B-4E21-B950-8D66C7081C9D}">
      <dgm:prSet/>
      <dgm:spPr/>
      <dgm:t>
        <a:bodyPr/>
        <a:lstStyle/>
        <a:p>
          <a:endParaRPr lang="en-US" sz="2400"/>
        </a:p>
      </dgm:t>
    </dgm:pt>
    <dgm:pt modelId="{906201FD-0118-4A61-A76B-F6AC20E24EE1}" type="sibTrans" cxnId="{F1C4FD46-F30B-4E21-B950-8D66C7081C9D}">
      <dgm:prSet/>
      <dgm:spPr/>
      <dgm:t>
        <a:bodyPr/>
        <a:lstStyle/>
        <a:p>
          <a:endParaRPr lang="en-US" sz="2400"/>
        </a:p>
      </dgm:t>
    </dgm:pt>
    <dgm:pt modelId="{65E0D633-DC00-4651-8A0B-ABA70DFFFA36}">
      <dgm:prSet custT="1"/>
      <dgm:spPr/>
      <dgm:t>
        <a:bodyPr/>
        <a:lstStyle/>
        <a:p>
          <a:r>
            <a:rPr lang="en-US" sz="2400" b="0" i="0"/>
            <a:t>Time/scheduling/workflow issues</a:t>
          </a:r>
          <a:endParaRPr lang="en-US" sz="2400"/>
        </a:p>
      </dgm:t>
    </dgm:pt>
    <dgm:pt modelId="{3D5D6D3C-3B97-4325-A058-BBFC248D1AB1}" type="parTrans" cxnId="{3F601707-A5DE-488F-8F21-24683A4BA372}">
      <dgm:prSet/>
      <dgm:spPr/>
      <dgm:t>
        <a:bodyPr/>
        <a:lstStyle/>
        <a:p>
          <a:endParaRPr lang="en-US" sz="2400"/>
        </a:p>
      </dgm:t>
    </dgm:pt>
    <dgm:pt modelId="{366C7AA8-C679-447E-9FAF-FB34DC9762BD}" type="sibTrans" cxnId="{3F601707-A5DE-488F-8F21-24683A4BA372}">
      <dgm:prSet/>
      <dgm:spPr/>
      <dgm:t>
        <a:bodyPr/>
        <a:lstStyle/>
        <a:p>
          <a:endParaRPr lang="en-US" sz="2400"/>
        </a:p>
      </dgm:t>
    </dgm:pt>
    <dgm:pt modelId="{A379969E-7BCB-4017-95BE-4AF83C01F188}">
      <dgm:prSet custT="1"/>
      <dgm:spPr/>
      <dgm:t>
        <a:bodyPr/>
        <a:lstStyle/>
        <a:p>
          <a:r>
            <a:rPr lang="en-US" sz="2400" b="0" i="0" dirty="0"/>
            <a:t>Resources  -  educational, emotional, psychosocial, community</a:t>
          </a:r>
          <a:endParaRPr lang="en-US" sz="2400" dirty="0"/>
        </a:p>
      </dgm:t>
    </dgm:pt>
    <dgm:pt modelId="{1EB45D1E-3895-4A36-A88E-4EF99A756E08}" type="parTrans" cxnId="{6A400C5C-14CF-4BE5-923F-56BBFEA1E705}">
      <dgm:prSet/>
      <dgm:spPr/>
      <dgm:t>
        <a:bodyPr/>
        <a:lstStyle/>
        <a:p>
          <a:endParaRPr lang="en-US" sz="2400"/>
        </a:p>
      </dgm:t>
    </dgm:pt>
    <dgm:pt modelId="{058E7904-E045-4D42-8262-93018EB550C1}" type="sibTrans" cxnId="{6A400C5C-14CF-4BE5-923F-56BBFEA1E705}">
      <dgm:prSet/>
      <dgm:spPr/>
      <dgm:t>
        <a:bodyPr/>
        <a:lstStyle/>
        <a:p>
          <a:endParaRPr lang="en-US" sz="2400"/>
        </a:p>
      </dgm:t>
    </dgm:pt>
    <dgm:pt modelId="{B23CCA22-54FD-4329-8D9D-5C5BC4793266}">
      <dgm:prSet custT="1"/>
      <dgm:spPr/>
      <dgm:t>
        <a:bodyPr/>
        <a:lstStyle/>
        <a:p>
          <a:r>
            <a:rPr lang="en-US" sz="2400" b="0" i="0"/>
            <a:t>Ongoing staff support/team building   </a:t>
          </a:r>
          <a:endParaRPr lang="en-US" sz="2400"/>
        </a:p>
      </dgm:t>
    </dgm:pt>
    <dgm:pt modelId="{5F70ACC5-0B6C-43AF-9313-8CA6458FCDA5}" type="parTrans" cxnId="{2D62DDE1-0F85-4176-875E-C7EBCF68EA9F}">
      <dgm:prSet/>
      <dgm:spPr/>
      <dgm:t>
        <a:bodyPr/>
        <a:lstStyle/>
        <a:p>
          <a:endParaRPr lang="en-US" sz="2400"/>
        </a:p>
      </dgm:t>
    </dgm:pt>
    <dgm:pt modelId="{DE8C32DE-2C6D-434A-ACC6-B7039320D76C}" type="sibTrans" cxnId="{2D62DDE1-0F85-4176-875E-C7EBCF68EA9F}">
      <dgm:prSet/>
      <dgm:spPr/>
      <dgm:t>
        <a:bodyPr/>
        <a:lstStyle/>
        <a:p>
          <a:endParaRPr lang="en-US" sz="2400"/>
        </a:p>
      </dgm:t>
    </dgm:pt>
    <dgm:pt modelId="{CB8D4E2F-E206-4561-B215-F1D77596E7A6}">
      <dgm:prSet custT="1"/>
      <dgm:spPr/>
      <dgm:t>
        <a:bodyPr/>
        <a:lstStyle/>
        <a:p>
          <a:r>
            <a:rPr lang="en-US" sz="2400" b="0" i="0"/>
            <a:t>Financial barriers</a:t>
          </a:r>
          <a:endParaRPr lang="en-US" sz="2400"/>
        </a:p>
      </dgm:t>
    </dgm:pt>
    <dgm:pt modelId="{98D012FB-7D6B-442F-ADDD-25BAD5AF2B98}" type="parTrans" cxnId="{5673D9A7-31E2-4724-B496-A1EAC27D094F}">
      <dgm:prSet/>
      <dgm:spPr/>
      <dgm:t>
        <a:bodyPr/>
        <a:lstStyle/>
        <a:p>
          <a:endParaRPr lang="en-US" sz="2400"/>
        </a:p>
      </dgm:t>
    </dgm:pt>
    <dgm:pt modelId="{580C1349-AC21-4854-B8E0-FB4F7AE3A0A6}" type="sibTrans" cxnId="{5673D9A7-31E2-4724-B496-A1EAC27D094F}">
      <dgm:prSet/>
      <dgm:spPr/>
      <dgm:t>
        <a:bodyPr/>
        <a:lstStyle/>
        <a:p>
          <a:endParaRPr lang="en-US" sz="2400"/>
        </a:p>
      </dgm:t>
    </dgm:pt>
    <dgm:pt modelId="{451D42A8-A61D-409D-87BF-A62635D6AC6D}" type="pres">
      <dgm:prSet presAssocID="{067F1241-CCD0-408A-B45A-B38E6583873D}" presName="root" presStyleCnt="0">
        <dgm:presLayoutVars>
          <dgm:dir/>
          <dgm:resizeHandles val="exact"/>
        </dgm:presLayoutVars>
      </dgm:prSet>
      <dgm:spPr/>
    </dgm:pt>
    <dgm:pt modelId="{085B8558-EA76-48B1-ADB8-C7846498B05C}" type="pres">
      <dgm:prSet presAssocID="{46A50B22-E1A6-4103-87E3-779A37F1C6DF}" presName="compNode" presStyleCnt="0"/>
      <dgm:spPr/>
    </dgm:pt>
    <dgm:pt modelId="{932411EB-040B-4F4E-9A1D-5498B3FF2DDA}" type="pres">
      <dgm:prSet presAssocID="{46A50B22-E1A6-4103-87E3-779A37F1C6DF}" presName="bgRect" presStyleLbl="bgShp" presStyleIdx="0" presStyleCnt="6"/>
      <dgm:spPr/>
    </dgm:pt>
    <dgm:pt modelId="{5F264804-AC2B-49C2-AD92-D1B9B9AFB3F9}" type="pres">
      <dgm:prSet presAssocID="{46A50B22-E1A6-4103-87E3-779A37F1C6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A1E1EE02-51DB-4FC1-A0E6-12587A5A6ED6}" type="pres">
      <dgm:prSet presAssocID="{46A50B22-E1A6-4103-87E3-779A37F1C6DF}" presName="spaceRect" presStyleCnt="0"/>
      <dgm:spPr/>
    </dgm:pt>
    <dgm:pt modelId="{091BEA72-E595-44D0-B3E5-CA20D780AA5F}" type="pres">
      <dgm:prSet presAssocID="{46A50B22-E1A6-4103-87E3-779A37F1C6DF}" presName="parTx" presStyleLbl="revTx" presStyleIdx="0" presStyleCnt="6">
        <dgm:presLayoutVars>
          <dgm:chMax val="0"/>
          <dgm:chPref val="0"/>
        </dgm:presLayoutVars>
      </dgm:prSet>
      <dgm:spPr/>
    </dgm:pt>
    <dgm:pt modelId="{CC15E008-8461-4376-8DC6-91BC02E5E67A}" type="pres">
      <dgm:prSet presAssocID="{15DC235F-A37C-44BD-A9E0-933F5A564B63}" presName="sibTrans" presStyleCnt="0"/>
      <dgm:spPr/>
    </dgm:pt>
    <dgm:pt modelId="{70AF81EC-16CF-4101-811C-89A633DF4B2F}" type="pres">
      <dgm:prSet presAssocID="{40F90B6F-5455-4620-B2A2-068BFAE43FFB}" presName="compNode" presStyleCnt="0"/>
      <dgm:spPr/>
    </dgm:pt>
    <dgm:pt modelId="{D4CEECC4-F71C-4C91-A2B0-06745BF45E49}" type="pres">
      <dgm:prSet presAssocID="{40F90B6F-5455-4620-B2A2-068BFAE43FFB}" presName="bgRect" presStyleLbl="bgShp" presStyleIdx="1" presStyleCnt="6"/>
      <dgm:spPr/>
    </dgm:pt>
    <dgm:pt modelId="{D60DD870-DE60-4990-9344-DAB860560FBB}" type="pres">
      <dgm:prSet presAssocID="{40F90B6F-5455-4620-B2A2-068BFAE43FF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D7631F5D-8FDB-42CD-AB0D-54208E6E2052}" type="pres">
      <dgm:prSet presAssocID="{40F90B6F-5455-4620-B2A2-068BFAE43FFB}" presName="spaceRect" presStyleCnt="0"/>
      <dgm:spPr/>
    </dgm:pt>
    <dgm:pt modelId="{1E6FED1E-3E4D-406F-847F-71DDDF593BAE}" type="pres">
      <dgm:prSet presAssocID="{40F90B6F-5455-4620-B2A2-068BFAE43FFB}" presName="parTx" presStyleLbl="revTx" presStyleIdx="1" presStyleCnt="6">
        <dgm:presLayoutVars>
          <dgm:chMax val="0"/>
          <dgm:chPref val="0"/>
        </dgm:presLayoutVars>
      </dgm:prSet>
      <dgm:spPr/>
    </dgm:pt>
    <dgm:pt modelId="{92C027E2-EF59-4443-A660-4A7F32DCDE8F}" type="pres">
      <dgm:prSet presAssocID="{906201FD-0118-4A61-A76B-F6AC20E24EE1}" presName="sibTrans" presStyleCnt="0"/>
      <dgm:spPr/>
    </dgm:pt>
    <dgm:pt modelId="{96AFCCD7-B5A0-47D8-9584-C53065906F87}" type="pres">
      <dgm:prSet presAssocID="{65E0D633-DC00-4651-8A0B-ABA70DFFFA36}" presName="compNode" presStyleCnt="0"/>
      <dgm:spPr/>
    </dgm:pt>
    <dgm:pt modelId="{64EC3725-55EB-4BD1-9B0C-DEBC6F5D43FC}" type="pres">
      <dgm:prSet presAssocID="{65E0D633-DC00-4651-8A0B-ABA70DFFFA36}" presName="bgRect" presStyleLbl="bgShp" presStyleIdx="2" presStyleCnt="6"/>
      <dgm:spPr/>
    </dgm:pt>
    <dgm:pt modelId="{4C999D10-5BB1-4EEE-B040-5D00B287C978}" type="pres">
      <dgm:prSet presAssocID="{65E0D633-DC00-4651-8A0B-ABA70DFFFA3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E7AF3BE1-78CA-4895-A922-462544D2A73B}" type="pres">
      <dgm:prSet presAssocID="{65E0D633-DC00-4651-8A0B-ABA70DFFFA36}" presName="spaceRect" presStyleCnt="0"/>
      <dgm:spPr/>
    </dgm:pt>
    <dgm:pt modelId="{8B88841B-0CC2-4B18-B11D-A576BD50A29E}" type="pres">
      <dgm:prSet presAssocID="{65E0D633-DC00-4651-8A0B-ABA70DFFFA36}" presName="parTx" presStyleLbl="revTx" presStyleIdx="2" presStyleCnt="6">
        <dgm:presLayoutVars>
          <dgm:chMax val="0"/>
          <dgm:chPref val="0"/>
        </dgm:presLayoutVars>
      </dgm:prSet>
      <dgm:spPr/>
    </dgm:pt>
    <dgm:pt modelId="{5C84E3E6-3C18-48E3-8377-9A63A3427F31}" type="pres">
      <dgm:prSet presAssocID="{366C7AA8-C679-447E-9FAF-FB34DC9762BD}" presName="sibTrans" presStyleCnt="0"/>
      <dgm:spPr/>
    </dgm:pt>
    <dgm:pt modelId="{642EE542-6AD2-4707-9E6A-10146622C2D0}" type="pres">
      <dgm:prSet presAssocID="{A379969E-7BCB-4017-95BE-4AF83C01F188}" presName="compNode" presStyleCnt="0"/>
      <dgm:spPr/>
    </dgm:pt>
    <dgm:pt modelId="{C1291A49-46C5-4D93-ABE3-CD80F42D1AAB}" type="pres">
      <dgm:prSet presAssocID="{A379969E-7BCB-4017-95BE-4AF83C01F188}" presName="bgRect" presStyleLbl="bgShp" presStyleIdx="3" presStyleCnt="6"/>
      <dgm:spPr/>
    </dgm:pt>
    <dgm:pt modelId="{7A4CF898-0563-4453-984A-1641114CDE07}" type="pres">
      <dgm:prSet presAssocID="{A379969E-7BCB-4017-95BE-4AF83C01F18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7D716707-D362-47FB-855E-0D26D3AADA5E}" type="pres">
      <dgm:prSet presAssocID="{A379969E-7BCB-4017-95BE-4AF83C01F188}" presName="spaceRect" presStyleCnt="0"/>
      <dgm:spPr/>
    </dgm:pt>
    <dgm:pt modelId="{9A8F0AFD-F6AF-4616-AC5E-A24FB660DD64}" type="pres">
      <dgm:prSet presAssocID="{A379969E-7BCB-4017-95BE-4AF83C01F188}" presName="parTx" presStyleLbl="revTx" presStyleIdx="3" presStyleCnt="6">
        <dgm:presLayoutVars>
          <dgm:chMax val="0"/>
          <dgm:chPref val="0"/>
        </dgm:presLayoutVars>
      </dgm:prSet>
      <dgm:spPr/>
    </dgm:pt>
    <dgm:pt modelId="{B2B95DD9-4349-41FC-B71A-EF30536A7CC9}" type="pres">
      <dgm:prSet presAssocID="{058E7904-E045-4D42-8262-93018EB550C1}" presName="sibTrans" presStyleCnt="0"/>
      <dgm:spPr/>
    </dgm:pt>
    <dgm:pt modelId="{5C6967B1-EA19-4CF8-8985-401B78D145D5}" type="pres">
      <dgm:prSet presAssocID="{B23CCA22-54FD-4329-8D9D-5C5BC4793266}" presName="compNode" presStyleCnt="0"/>
      <dgm:spPr/>
    </dgm:pt>
    <dgm:pt modelId="{3541F478-62EC-4E06-87E2-638662C3EFEE}" type="pres">
      <dgm:prSet presAssocID="{B23CCA22-54FD-4329-8D9D-5C5BC4793266}" presName="bgRect" presStyleLbl="bgShp" presStyleIdx="4" presStyleCnt="6"/>
      <dgm:spPr/>
    </dgm:pt>
    <dgm:pt modelId="{B8019851-EBD6-435B-A3D3-57E7C74D3042}" type="pres">
      <dgm:prSet presAssocID="{B23CCA22-54FD-4329-8D9D-5C5BC479326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hare With Person"/>
        </a:ext>
      </dgm:extLst>
    </dgm:pt>
    <dgm:pt modelId="{216704B2-A900-4A34-B900-80C2EF74461E}" type="pres">
      <dgm:prSet presAssocID="{B23CCA22-54FD-4329-8D9D-5C5BC4793266}" presName="spaceRect" presStyleCnt="0"/>
      <dgm:spPr/>
    </dgm:pt>
    <dgm:pt modelId="{9FF52324-58B6-4A39-B6B9-985C3161B237}" type="pres">
      <dgm:prSet presAssocID="{B23CCA22-54FD-4329-8D9D-5C5BC4793266}" presName="parTx" presStyleLbl="revTx" presStyleIdx="4" presStyleCnt="6">
        <dgm:presLayoutVars>
          <dgm:chMax val="0"/>
          <dgm:chPref val="0"/>
        </dgm:presLayoutVars>
      </dgm:prSet>
      <dgm:spPr/>
    </dgm:pt>
    <dgm:pt modelId="{ECB2EAC6-A648-4FCD-BDB8-6692225E0B09}" type="pres">
      <dgm:prSet presAssocID="{DE8C32DE-2C6D-434A-ACC6-B7039320D76C}" presName="sibTrans" presStyleCnt="0"/>
      <dgm:spPr/>
    </dgm:pt>
    <dgm:pt modelId="{4A5CE7C3-CE77-46C2-8B0A-1D00281D3E75}" type="pres">
      <dgm:prSet presAssocID="{CB8D4E2F-E206-4561-B215-F1D77596E7A6}" presName="compNode" presStyleCnt="0"/>
      <dgm:spPr/>
    </dgm:pt>
    <dgm:pt modelId="{0B429C7A-0D19-4E3B-BCDA-7D6226B409BB}" type="pres">
      <dgm:prSet presAssocID="{CB8D4E2F-E206-4561-B215-F1D77596E7A6}" presName="bgRect" presStyleLbl="bgShp" presStyleIdx="5" presStyleCnt="6"/>
      <dgm:spPr/>
    </dgm:pt>
    <dgm:pt modelId="{974AA2A3-C595-4446-8914-49C2DFF3D2C1}" type="pres">
      <dgm:prSet presAssocID="{CB8D4E2F-E206-4561-B215-F1D77596E7A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E605652C-4807-446A-9070-6EDBB3BF6A64}" type="pres">
      <dgm:prSet presAssocID="{CB8D4E2F-E206-4561-B215-F1D77596E7A6}" presName="spaceRect" presStyleCnt="0"/>
      <dgm:spPr/>
    </dgm:pt>
    <dgm:pt modelId="{17DB7CF2-978E-475F-8C0E-2A716C272BC6}" type="pres">
      <dgm:prSet presAssocID="{CB8D4E2F-E206-4561-B215-F1D77596E7A6}" presName="parTx" presStyleLbl="revTx" presStyleIdx="5" presStyleCnt="6">
        <dgm:presLayoutVars>
          <dgm:chMax val="0"/>
          <dgm:chPref val="0"/>
        </dgm:presLayoutVars>
      </dgm:prSet>
      <dgm:spPr/>
    </dgm:pt>
  </dgm:ptLst>
  <dgm:cxnLst>
    <dgm:cxn modelId="{3F601707-A5DE-488F-8F21-24683A4BA372}" srcId="{067F1241-CCD0-408A-B45A-B38E6583873D}" destId="{65E0D633-DC00-4651-8A0B-ABA70DFFFA36}" srcOrd="2" destOrd="0" parTransId="{3D5D6D3C-3B97-4325-A058-BBFC248D1AB1}" sibTransId="{366C7AA8-C679-447E-9FAF-FB34DC9762BD}"/>
    <dgm:cxn modelId="{FF28D81F-2911-4A0D-BE31-558C99B0A064}" type="presOf" srcId="{40F90B6F-5455-4620-B2A2-068BFAE43FFB}" destId="{1E6FED1E-3E4D-406F-847F-71DDDF593BAE}" srcOrd="0" destOrd="0" presId="urn:microsoft.com/office/officeart/2018/2/layout/IconVerticalSolidList"/>
    <dgm:cxn modelId="{55413420-ED41-4200-B0C8-7E2DF1D95400}" type="presOf" srcId="{B23CCA22-54FD-4329-8D9D-5C5BC4793266}" destId="{9FF52324-58B6-4A39-B6B9-985C3161B237}" srcOrd="0" destOrd="0" presId="urn:microsoft.com/office/officeart/2018/2/layout/IconVerticalSolidList"/>
    <dgm:cxn modelId="{F1C4FD46-F30B-4E21-B950-8D66C7081C9D}" srcId="{067F1241-CCD0-408A-B45A-B38E6583873D}" destId="{40F90B6F-5455-4620-B2A2-068BFAE43FFB}" srcOrd="1" destOrd="0" parTransId="{B5134DC3-B83B-4110-BCFC-FAA7D594A67D}" sibTransId="{906201FD-0118-4A61-A76B-F6AC20E24EE1}"/>
    <dgm:cxn modelId="{6A400C5C-14CF-4BE5-923F-56BBFEA1E705}" srcId="{067F1241-CCD0-408A-B45A-B38E6583873D}" destId="{A379969E-7BCB-4017-95BE-4AF83C01F188}" srcOrd="3" destOrd="0" parTransId="{1EB45D1E-3895-4A36-A88E-4EF99A756E08}" sibTransId="{058E7904-E045-4D42-8262-93018EB550C1}"/>
    <dgm:cxn modelId="{B0147D5D-720C-4BA7-97A6-2AB394DFC971}" type="presOf" srcId="{CB8D4E2F-E206-4561-B215-F1D77596E7A6}" destId="{17DB7CF2-978E-475F-8C0E-2A716C272BC6}" srcOrd="0" destOrd="0" presId="urn:microsoft.com/office/officeart/2018/2/layout/IconVerticalSolidList"/>
    <dgm:cxn modelId="{37E6D697-11AB-425F-868B-5750BDA1640A}" type="presOf" srcId="{65E0D633-DC00-4651-8A0B-ABA70DFFFA36}" destId="{8B88841B-0CC2-4B18-B11D-A576BD50A29E}" srcOrd="0" destOrd="0" presId="urn:microsoft.com/office/officeart/2018/2/layout/IconVerticalSolidList"/>
    <dgm:cxn modelId="{F074A0A1-D275-4DC3-AA06-4BB2935CAABA}" type="presOf" srcId="{A379969E-7BCB-4017-95BE-4AF83C01F188}" destId="{9A8F0AFD-F6AF-4616-AC5E-A24FB660DD64}" srcOrd="0" destOrd="0" presId="urn:microsoft.com/office/officeart/2018/2/layout/IconVerticalSolidList"/>
    <dgm:cxn modelId="{5673D9A7-31E2-4724-B496-A1EAC27D094F}" srcId="{067F1241-CCD0-408A-B45A-B38E6583873D}" destId="{CB8D4E2F-E206-4561-B215-F1D77596E7A6}" srcOrd="5" destOrd="0" parTransId="{98D012FB-7D6B-442F-ADDD-25BAD5AF2B98}" sibTransId="{580C1349-AC21-4854-B8E0-FB4F7AE3A0A6}"/>
    <dgm:cxn modelId="{AD3158C2-0256-4C38-AAD3-392B015E0567}" srcId="{067F1241-CCD0-408A-B45A-B38E6583873D}" destId="{46A50B22-E1A6-4103-87E3-779A37F1C6DF}" srcOrd="0" destOrd="0" parTransId="{A9DC28AE-1C66-42E6-8F88-EA063B586980}" sibTransId="{15DC235F-A37C-44BD-A9E0-933F5A564B63}"/>
    <dgm:cxn modelId="{2D62DDE1-0F85-4176-875E-C7EBCF68EA9F}" srcId="{067F1241-CCD0-408A-B45A-B38E6583873D}" destId="{B23CCA22-54FD-4329-8D9D-5C5BC4793266}" srcOrd="4" destOrd="0" parTransId="{5F70ACC5-0B6C-43AF-9313-8CA6458FCDA5}" sibTransId="{DE8C32DE-2C6D-434A-ACC6-B7039320D76C}"/>
    <dgm:cxn modelId="{AA2979E3-19E8-473F-B321-BFC07EE8C268}" type="presOf" srcId="{46A50B22-E1A6-4103-87E3-779A37F1C6DF}" destId="{091BEA72-E595-44D0-B3E5-CA20D780AA5F}" srcOrd="0" destOrd="0" presId="urn:microsoft.com/office/officeart/2018/2/layout/IconVerticalSolidList"/>
    <dgm:cxn modelId="{621D0FF0-858C-4881-AB8C-376CF0EE478E}" type="presOf" srcId="{067F1241-CCD0-408A-B45A-B38E6583873D}" destId="{451D42A8-A61D-409D-87BF-A62635D6AC6D}" srcOrd="0" destOrd="0" presId="urn:microsoft.com/office/officeart/2018/2/layout/IconVerticalSolidList"/>
    <dgm:cxn modelId="{9F4B8427-D9F9-4D59-8AC5-986301D9B9ED}" type="presParOf" srcId="{451D42A8-A61D-409D-87BF-A62635D6AC6D}" destId="{085B8558-EA76-48B1-ADB8-C7846498B05C}" srcOrd="0" destOrd="0" presId="urn:microsoft.com/office/officeart/2018/2/layout/IconVerticalSolidList"/>
    <dgm:cxn modelId="{B57CD7C4-00A2-4AE5-A297-9047C65807C8}" type="presParOf" srcId="{085B8558-EA76-48B1-ADB8-C7846498B05C}" destId="{932411EB-040B-4F4E-9A1D-5498B3FF2DDA}" srcOrd="0" destOrd="0" presId="urn:microsoft.com/office/officeart/2018/2/layout/IconVerticalSolidList"/>
    <dgm:cxn modelId="{ADEE49A2-87E3-49CC-B5CD-60ADE857CCCA}" type="presParOf" srcId="{085B8558-EA76-48B1-ADB8-C7846498B05C}" destId="{5F264804-AC2B-49C2-AD92-D1B9B9AFB3F9}" srcOrd="1" destOrd="0" presId="urn:microsoft.com/office/officeart/2018/2/layout/IconVerticalSolidList"/>
    <dgm:cxn modelId="{5CAB0B9D-BB1E-4341-9C45-71EEC13B555E}" type="presParOf" srcId="{085B8558-EA76-48B1-ADB8-C7846498B05C}" destId="{A1E1EE02-51DB-4FC1-A0E6-12587A5A6ED6}" srcOrd="2" destOrd="0" presId="urn:microsoft.com/office/officeart/2018/2/layout/IconVerticalSolidList"/>
    <dgm:cxn modelId="{8BF547B1-65B3-4D80-B556-AFA1B9013B62}" type="presParOf" srcId="{085B8558-EA76-48B1-ADB8-C7846498B05C}" destId="{091BEA72-E595-44D0-B3E5-CA20D780AA5F}" srcOrd="3" destOrd="0" presId="urn:microsoft.com/office/officeart/2018/2/layout/IconVerticalSolidList"/>
    <dgm:cxn modelId="{0FD32B72-1B43-449E-BE0A-D5E4ED2B764B}" type="presParOf" srcId="{451D42A8-A61D-409D-87BF-A62635D6AC6D}" destId="{CC15E008-8461-4376-8DC6-91BC02E5E67A}" srcOrd="1" destOrd="0" presId="urn:microsoft.com/office/officeart/2018/2/layout/IconVerticalSolidList"/>
    <dgm:cxn modelId="{5BA581C9-17BB-4532-8AAD-9E2D02BED26B}" type="presParOf" srcId="{451D42A8-A61D-409D-87BF-A62635D6AC6D}" destId="{70AF81EC-16CF-4101-811C-89A633DF4B2F}" srcOrd="2" destOrd="0" presId="urn:microsoft.com/office/officeart/2018/2/layout/IconVerticalSolidList"/>
    <dgm:cxn modelId="{AF9788A5-1334-411D-A15C-21037DED380D}" type="presParOf" srcId="{70AF81EC-16CF-4101-811C-89A633DF4B2F}" destId="{D4CEECC4-F71C-4C91-A2B0-06745BF45E49}" srcOrd="0" destOrd="0" presId="urn:microsoft.com/office/officeart/2018/2/layout/IconVerticalSolidList"/>
    <dgm:cxn modelId="{C5370366-E0D5-4822-A9C8-6553385E68C2}" type="presParOf" srcId="{70AF81EC-16CF-4101-811C-89A633DF4B2F}" destId="{D60DD870-DE60-4990-9344-DAB860560FBB}" srcOrd="1" destOrd="0" presId="urn:microsoft.com/office/officeart/2018/2/layout/IconVerticalSolidList"/>
    <dgm:cxn modelId="{8D30FCED-DE9F-438B-BE60-382837D3E546}" type="presParOf" srcId="{70AF81EC-16CF-4101-811C-89A633DF4B2F}" destId="{D7631F5D-8FDB-42CD-AB0D-54208E6E2052}" srcOrd="2" destOrd="0" presId="urn:microsoft.com/office/officeart/2018/2/layout/IconVerticalSolidList"/>
    <dgm:cxn modelId="{1E3F5A36-9936-4B54-AB2F-EFDD8C091471}" type="presParOf" srcId="{70AF81EC-16CF-4101-811C-89A633DF4B2F}" destId="{1E6FED1E-3E4D-406F-847F-71DDDF593BAE}" srcOrd="3" destOrd="0" presId="urn:microsoft.com/office/officeart/2018/2/layout/IconVerticalSolidList"/>
    <dgm:cxn modelId="{B36103FF-F4C9-43CF-ADEA-6E9B2BAD5A83}" type="presParOf" srcId="{451D42A8-A61D-409D-87BF-A62635D6AC6D}" destId="{92C027E2-EF59-4443-A660-4A7F32DCDE8F}" srcOrd="3" destOrd="0" presId="urn:microsoft.com/office/officeart/2018/2/layout/IconVerticalSolidList"/>
    <dgm:cxn modelId="{004F045F-56AF-4B87-A9B5-7B1AFF53D251}" type="presParOf" srcId="{451D42A8-A61D-409D-87BF-A62635D6AC6D}" destId="{96AFCCD7-B5A0-47D8-9584-C53065906F87}" srcOrd="4" destOrd="0" presId="urn:microsoft.com/office/officeart/2018/2/layout/IconVerticalSolidList"/>
    <dgm:cxn modelId="{51604D29-0F7F-4A78-895A-2DBB69E3E1B9}" type="presParOf" srcId="{96AFCCD7-B5A0-47D8-9584-C53065906F87}" destId="{64EC3725-55EB-4BD1-9B0C-DEBC6F5D43FC}" srcOrd="0" destOrd="0" presId="urn:microsoft.com/office/officeart/2018/2/layout/IconVerticalSolidList"/>
    <dgm:cxn modelId="{407C65BE-D110-494B-845B-7B0F731737B1}" type="presParOf" srcId="{96AFCCD7-B5A0-47D8-9584-C53065906F87}" destId="{4C999D10-5BB1-4EEE-B040-5D00B287C978}" srcOrd="1" destOrd="0" presId="urn:microsoft.com/office/officeart/2018/2/layout/IconVerticalSolidList"/>
    <dgm:cxn modelId="{25EB3072-B14B-451F-86BB-92E4C5C5756D}" type="presParOf" srcId="{96AFCCD7-B5A0-47D8-9584-C53065906F87}" destId="{E7AF3BE1-78CA-4895-A922-462544D2A73B}" srcOrd="2" destOrd="0" presId="urn:microsoft.com/office/officeart/2018/2/layout/IconVerticalSolidList"/>
    <dgm:cxn modelId="{0E512443-0FB4-4210-9DD2-11BCABB92949}" type="presParOf" srcId="{96AFCCD7-B5A0-47D8-9584-C53065906F87}" destId="{8B88841B-0CC2-4B18-B11D-A576BD50A29E}" srcOrd="3" destOrd="0" presId="urn:microsoft.com/office/officeart/2018/2/layout/IconVerticalSolidList"/>
    <dgm:cxn modelId="{FAADAD46-64EB-4A8E-8265-79DFBEB01392}" type="presParOf" srcId="{451D42A8-A61D-409D-87BF-A62635D6AC6D}" destId="{5C84E3E6-3C18-48E3-8377-9A63A3427F31}" srcOrd="5" destOrd="0" presId="urn:microsoft.com/office/officeart/2018/2/layout/IconVerticalSolidList"/>
    <dgm:cxn modelId="{3998AF9A-60FE-4FF0-96DE-92ECFA8A708F}" type="presParOf" srcId="{451D42A8-A61D-409D-87BF-A62635D6AC6D}" destId="{642EE542-6AD2-4707-9E6A-10146622C2D0}" srcOrd="6" destOrd="0" presId="urn:microsoft.com/office/officeart/2018/2/layout/IconVerticalSolidList"/>
    <dgm:cxn modelId="{35D40624-3535-41CC-A579-8B40D350AF4A}" type="presParOf" srcId="{642EE542-6AD2-4707-9E6A-10146622C2D0}" destId="{C1291A49-46C5-4D93-ABE3-CD80F42D1AAB}" srcOrd="0" destOrd="0" presId="urn:microsoft.com/office/officeart/2018/2/layout/IconVerticalSolidList"/>
    <dgm:cxn modelId="{E77B4E19-2140-4076-A5AA-84AEE678D997}" type="presParOf" srcId="{642EE542-6AD2-4707-9E6A-10146622C2D0}" destId="{7A4CF898-0563-4453-984A-1641114CDE07}" srcOrd="1" destOrd="0" presId="urn:microsoft.com/office/officeart/2018/2/layout/IconVerticalSolidList"/>
    <dgm:cxn modelId="{935DF501-B76B-4EF7-9AE9-3CF6034D4B06}" type="presParOf" srcId="{642EE542-6AD2-4707-9E6A-10146622C2D0}" destId="{7D716707-D362-47FB-855E-0D26D3AADA5E}" srcOrd="2" destOrd="0" presId="urn:microsoft.com/office/officeart/2018/2/layout/IconVerticalSolidList"/>
    <dgm:cxn modelId="{E08BCA8C-2808-4B09-93AA-9C057C244CFC}" type="presParOf" srcId="{642EE542-6AD2-4707-9E6A-10146622C2D0}" destId="{9A8F0AFD-F6AF-4616-AC5E-A24FB660DD64}" srcOrd="3" destOrd="0" presId="urn:microsoft.com/office/officeart/2018/2/layout/IconVerticalSolidList"/>
    <dgm:cxn modelId="{FBA91B0F-81E6-4530-9198-8557B4F9B531}" type="presParOf" srcId="{451D42A8-A61D-409D-87BF-A62635D6AC6D}" destId="{B2B95DD9-4349-41FC-B71A-EF30536A7CC9}" srcOrd="7" destOrd="0" presId="urn:microsoft.com/office/officeart/2018/2/layout/IconVerticalSolidList"/>
    <dgm:cxn modelId="{06D4576C-93B0-40B1-80CD-EE52458D3459}" type="presParOf" srcId="{451D42A8-A61D-409D-87BF-A62635D6AC6D}" destId="{5C6967B1-EA19-4CF8-8985-401B78D145D5}" srcOrd="8" destOrd="0" presId="urn:microsoft.com/office/officeart/2018/2/layout/IconVerticalSolidList"/>
    <dgm:cxn modelId="{60DB8E0F-4F9B-4D13-9BE8-411FDFF5C88B}" type="presParOf" srcId="{5C6967B1-EA19-4CF8-8985-401B78D145D5}" destId="{3541F478-62EC-4E06-87E2-638662C3EFEE}" srcOrd="0" destOrd="0" presId="urn:microsoft.com/office/officeart/2018/2/layout/IconVerticalSolidList"/>
    <dgm:cxn modelId="{8C42E143-3D5C-4CBE-B598-9EF2E3A4B112}" type="presParOf" srcId="{5C6967B1-EA19-4CF8-8985-401B78D145D5}" destId="{B8019851-EBD6-435B-A3D3-57E7C74D3042}" srcOrd="1" destOrd="0" presId="urn:microsoft.com/office/officeart/2018/2/layout/IconVerticalSolidList"/>
    <dgm:cxn modelId="{49D1B586-315E-4841-A575-72CBF906D0BD}" type="presParOf" srcId="{5C6967B1-EA19-4CF8-8985-401B78D145D5}" destId="{216704B2-A900-4A34-B900-80C2EF74461E}" srcOrd="2" destOrd="0" presId="urn:microsoft.com/office/officeart/2018/2/layout/IconVerticalSolidList"/>
    <dgm:cxn modelId="{33EB853C-9ED8-48D7-BBAB-BF41A4A1F74A}" type="presParOf" srcId="{5C6967B1-EA19-4CF8-8985-401B78D145D5}" destId="{9FF52324-58B6-4A39-B6B9-985C3161B237}" srcOrd="3" destOrd="0" presId="urn:microsoft.com/office/officeart/2018/2/layout/IconVerticalSolidList"/>
    <dgm:cxn modelId="{4888696D-BDE4-4EF7-9211-B49A159D68E9}" type="presParOf" srcId="{451D42A8-A61D-409D-87BF-A62635D6AC6D}" destId="{ECB2EAC6-A648-4FCD-BDB8-6692225E0B09}" srcOrd="9" destOrd="0" presId="urn:microsoft.com/office/officeart/2018/2/layout/IconVerticalSolidList"/>
    <dgm:cxn modelId="{2DFA457D-FBD8-4053-866E-97D30ECC8A05}" type="presParOf" srcId="{451D42A8-A61D-409D-87BF-A62635D6AC6D}" destId="{4A5CE7C3-CE77-46C2-8B0A-1D00281D3E75}" srcOrd="10" destOrd="0" presId="urn:microsoft.com/office/officeart/2018/2/layout/IconVerticalSolidList"/>
    <dgm:cxn modelId="{E88EE873-F60B-4036-B5C3-641C84F139D5}" type="presParOf" srcId="{4A5CE7C3-CE77-46C2-8B0A-1D00281D3E75}" destId="{0B429C7A-0D19-4E3B-BCDA-7D6226B409BB}" srcOrd="0" destOrd="0" presId="urn:microsoft.com/office/officeart/2018/2/layout/IconVerticalSolidList"/>
    <dgm:cxn modelId="{D182BCEC-3121-410E-8AAF-9665CF496FDE}" type="presParOf" srcId="{4A5CE7C3-CE77-46C2-8B0A-1D00281D3E75}" destId="{974AA2A3-C595-4446-8914-49C2DFF3D2C1}" srcOrd="1" destOrd="0" presId="urn:microsoft.com/office/officeart/2018/2/layout/IconVerticalSolidList"/>
    <dgm:cxn modelId="{B5D7371B-AF3F-4B60-AD94-D5012A452FBE}" type="presParOf" srcId="{4A5CE7C3-CE77-46C2-8B0A-1D00281D3E75}" destId="{E605652C-4807-446A-9070-6EDBB3BF6A64}" srcOrd="2" destOrd="0" presId="urn:microsoft.com/office/officeart/2018/2/layout/IconVerticalSolidList"/>
    <dgm:cxn modelId="{77F0AA22-7468-4A25-937B-1FD40F58548F}" type="presParOf" srcId="{4A5CE7C3-CE77-46C2-8B0A-1D00281D3E75}" destId="{17DB7CF2-978E-475F-8C0E-2A716C272B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3AEB7B-7771-4E8F-8EFE-64945590AC4D}"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8D13DA55-F196-4C83-9AF7-1DC0E032F619}">
      <dgm:prSet/>
      <dgm:spPr/>
      <dgm:t>
        <a:bodyPr/>
        <a:lstStyle/>
        <a:p>
          <a:r>
            <a:rPr lang="en-US"/>
            <a:t>“Has anything bad or scary or upsetting happened since our last visit?”</a:t>
          </a:r>
        </a:p>
      </dgm:t>
    </dgm:pt>
    <dgm:pt modelId="{9DB084D2-6819-4F90-91D7-B214EF713F94}" type="parTrans" cxnId="{EE536687-7F83-4FE8-B46E-C6327050D446}">
      <dgm:prSet/>
      <dgm:spPr/>
      <dgm:t>
        <a:bodyPr/>
        <a:lstStyle/>
        <a:p>
          <a:endParaRPr lang="en-US"/>
        </a:p>
      </dgm:t>
    </dgm:pt>
    <dgm:pt modelId="{20D8D2F0-DE53-428F-859F-8262DB0168CF}" type="sibTrans" cxnId="{EE536687-7F83-4FE8-B46E-C6327050D446}">
      <dgm:prSet/>
      <dgm:spPr/>
      <dgm:t>
        <a:bodyPr/>
        <a:lstStyle/>
        <a:p>
          <a:endParaRPr lang="en-US"/>
        </a:p>
      </dgm:t>
    </dgm:pt>
    <dgm:pt modelId="{2A7D9D99-3A56-4534-A3F2-24532CC5846D}">
      <dgm:prSet/>
      <dgm:spPr/>
      <dgm:t>
        <a:bodyPr/>
        <a:lstStyle/>
        <a:p>
          <a:r>
            <a:rPr lang="en-US"/>
            <a:t>“Has anyone come or gone from your family recently?”</a:t>
          </a:r>
        </a:p>
      </dgm:t>
    </dgm:pt>
    <dgm:pt modelId="{6C900170-1591-44FC-9A90-609252F88DDE}" type="parTrans" cxnId="{F3822EE7-3DDC-4116-A868-8059D96D0567}">
      <dgm:prSet/>
      <dgm:spPr/>
      <dgm:t>
        <a:bodyPr/>
        <a:lstStyle/>
        <a:p>
          <a:endParaRPr lang="en-US"/>
        </a:p>
      </dgm:t>
    </dgm:pt>
    <dgm:pt modelId="{20C1B665-BF1F-4877-AEA4-087578C6A987}" type="sibTrans" cxnId="{F3822EE7-3DDC-4116-A868-8059D96D0567}">
      <dgm:prSet/>
      <dgm:spPr/>
      <dgm:t>
        <a:bodyPr/>
        <a:lstStyle/>
        <a:p>
          <a:endParaRPr lang="en-US"/>
        </a:p>
      </dgm:t>
    </dgm:pt>
    <dgm:pt modelId="{220BB9FF-BF3C-BB47-AEA6-7CFCAD7D73D1}" type="pres">
      <dgm:prSet presAssocID="{9B3AEB7B-7771-4E8F-8EFE-64945590AC4D}" presName="outerComposite" presStyleCnt="0">
        <dgm:presLayoutVars>
          <dgm:chMax val="5"/>
          <dgm:dir/>
          <dgm:resizeHandles val="exact"/>
        </dgm:presLayoutVars>
      </dgm:prSet>
      <dgm:spPr/>
    </dgm:pt>
    <dgm:pt modelId="{19D9AE1F-9A8D-BC4D-98F4-875E435C5C14}" type="pres">
      <dgm:prSet presAssocID="{9B3AEB7B-7771-4E8F-8EFE-64945590AC4D}" presName="dummyMaxCanvas" presStyleCnt="0">
        <dgm:presLayoutVars/>
      </dgm:prSet>
      <dgm:spPr/>
    </dgm:pt>
    <dgm:pt modelId="{8EEDFC85-3764-E741-BC52-76130F297E7D}" type="pres">
      <dgm:prSet presAssocID="{9B3AEB7B-7771-4E8F-8EFE-64945590AC4D}" presName="TwoNodes_1" presStyleLbl="node1" presStyleIdx="0" presStyleCnt="2">
        <dgm:presLayoutVars>
          <dgm:bulletEnabled val="1"/>
        </dgm:presLayoutVars>
      </dgm:prSet>
      <dgm:spPr/>
    </dgm:pt>
    <dgm:pt modelId="{08C3E05A-97E5-9744-9778-DDBF221182F5}" type="pres">
      <dgm:prSet presAssocID="{9B3AEB7B-7771-4E8F-8EFE-64945590AC4D}" presName="TwoNodes_2" presStyleLbl="node1" presStyleIdx="1" presStyleCnt="2">
        <dgm:presLayoutVars>
          <dgm:bulletEnabled val="1"/>
        </dgm:presLayoutVars>
      </dgm:prSet>
      <dgm:spPr/>
    </dgm:pt>
    <dgm:pt modelId="{B7215F29-C9EE-6D41-A548-E0CD54A70F4B}" type="pres">
      <dgm:prSet presAssocID="{9B3AEB7B-7771-4E8F-8EFE-64945590AC4D}" presName="TwoConn_1-2" presStyleLbl="fgAccFollowNode1" presStyleIdx="0" presStyleCnt="1">
        <dgm:presLayoutVars>
          <dgm:bulletEnabled val="1"/>
        </dgm:presLayoutVars>
      </dgm:prSet>
      <dgm:spPr/>
    </dgm:pt>
    <dgm:pt modelId="{357E1EBA-1720-5C41-93D4-BC4BC17DAA2F}" type="pres">
      <dgm:prSet presAssocID="{9B3AEB7B-7771-4E8F-8EFE-64945590AC4D}" presName="TwoNodes_1_text" presStyleLbl="node1" presStyleIdx="1" presStyleCnt="2">
        <dgm:presLayoutVars>
          <dgm:bulletEnabled val="1"/>
        </dgm:presLayoutVars>
      </dgm:prSet>
      <dgm:spPr/>
    </dgm:pt>
    <dgm:pt modelId="{4365931D-0365-804E-A815-FD63EF537318}" type="pres">
      <dgm:prSet presAssocID="{9B3AEB7B-7771-4E8F-8EFE-64945590AC4D}" presName="TwoNodes_2_text" presStyleLbl="node1" presStyleIdx="1" presStyleCnt="2">
        <dgm:presLayoutVars>
          <dgm:bulletEnabled val="1"/>
        </dgm:presLayoutVars>
      </dgm:prSet>
      <dgm:spPr/>
    </dgm:pt>
  </dgm:ptLst>
  <dgm:cxnLst>
    <dgm:cxn modelId="{5F60100B-AE53-2D49-94EC-53D46FFBA638}" type="presOf" srcId="{2A7D9D99-3A56-4534-A3F2-24532CC5846D}" destId="{4365931D-0365-804E-A815-FD63EF537318}" srcOrd="1" destOrd="0" presId="urn:microsoft.com/office/officeart/2005/8/layout/vProcess5"/>
    <dgm:cxn modelId="{0222611A-08CF-F84A-8A6D-788BF84E2876}" type="presOf" srcId="{9B3AEB7B-7771-4E8F-8EFE-64945590AC4D}" destId="{220BB9FF-BF3C-BB47-AEA6-7CFCAD7D73D1}" srcOrd="0" destOrd="0" presId="urn:microsoft.com/office/officeart/2005/8/layout/vProcess5"/>
    <dgm:cxn modelId="{13AA064F-5B99-624A-9B22-A81AA5330814}" type="presOf" srcId="{20D8D2F0-DE53-428F-859F-8262DB0168CF}" destId="{B7215F29-C9EE-6D41-A548-E0CD54A70F4B}" srcOrd="0" destOrd="0" presId="urn:microsoft.com/office/officeart/2005/8/layout/vProcess5"/>
    <dgm:cxn modelId="{F98C417D-2AF2-B94E-BEC3-0CD015623F30}" type="presOf" srcId="{8D13DA55-F196-4C83-9AF7-1DC0E032F619}" destId="{357E1EBA-1720-5C41-93D4-BC4BC17DAA2F}" srcOrd="1" destOrd="0" presId="urn:microsoft.com/office/officeart/2005/8/layout/vProcess5"/>
    <dgm:cxn modelId="{EE536687-7F83-4FE8-B46E-C6327050D446}" srcId="{9B3AEB7B-7771-4E8F-8EFE-64945590AC4D}" destId="{8D13DA55-F196-4C83-9AF7-1DC0E032F619}" srcOrd="0" destOrd="0" parTransId="{9DB084D2-6819-4F90-91D7-B214EF713F94}" sibTransId="{20D8D2F0-DE53-428F-859F-8262DB0168CF}"/>
    <dgm:cxn modelId="{4AC4CF9D-F10C-7A40-AD0B-C09978E41467}" type="presOf" srcId="{2A7D9D99-3A56-4534-A3F2-24532CC5846D}" destId="{08C3E05A-97E5-9744-9778-DDBF221182F5}" srcOrd="0" destOrd="0" presId="urn:microsoft.com/office/officeart/2005/8/layout/vProcess5"/>
    <dgm:cxn modelId="{F3822EE7-3DDC-4116-A868-8059D96D0567}" srcId="{9B3AEB7B-7771-4E8F-8EFE-64945590AC4D}" destId="{2A7D9D99-3A56-4534-A3F2-24532CC5846D}" srcOrd="1" destOrd="0" parTransId="{6C900170-1591-44FC-9A90-609252F88DDE}" sibTransId="{20C1B665-BF1F-4877-AEA4-087578C6A987}"/>
    <dgm:cxn modelId="{C5F49DEA-374A-6F42-93E1-FCD06112C524}" type="presOf" srcId="{8D13DA55-F196-4C83-9AF7-1DC0E032F619}" destId="{8EEDFC85-3764-E741-BC52-76130F297E7D}" srcOrd="0" destOrd="0" presId="urn:microsoft.com/office/officeart/2005/8/layout/vProcess5"/>
    <dgm:cxn modelId="{4D35FC87-57B9-3C45-8134-B946B237E5DE}" type="presParOf" srcId="{220BB9FF-BF3C-BB47-AEA6-7CFCAD7D73D1}" destId="{19D9AE1F-9A8D-BC4D-98F4-875E435C5C14}" srcOrd="0" destOrd="0" presId="urn:microsoft.com/office/officeart/2005/8/layout/vProcess5"/>
    <dgm:cxn modelId="{867E9000-8CB3-1844-94EF-328566FD9AE6}" type="presParOf" srcId="{220BB9FF-BF3C-BB47-AEA6-7CFCAD7D73D1}" destId="{8EEDFC85-3764-E741-BC52-76130F297E7D}" srcOrd="1" destOrd="0" presId="urn:microsoft.com/office/officeart/2005/8/layout/vProcess5"/>
    <dgm:cxn modelId="{1BC18B65-5FE2-4745-AAE9-DD8CE5AA80A8}" type="presParOf" srcId="{220BB9FF-BF3C-BB47-AEA6-7CFCAD7D73D1}" destId="{08C3E05A-97E5-9744-9778-DDBF221182F5}" srcOrd="2" destOrd="0" presId="urn:microsoft.com/office/officeart/2005/8/layout/vProcess5"/>
    <dgm:cxn modelId="{55B6A26B-3079-4C4B-BC33-6B89B8F76B2D}" type="presParOf" srcId="{220BB9FF-BF3C-BB47-AEA6-7CFCAD7D73D1}" destId="{B7215F29-C9EE-6D41-A548-E0CD54A70F4B}" srcOrd="3" destOrd="0" presId="urn:microsoft.com/office/officeart/2005/8/layout/vProcess5"/>
    <dgm:cxn modelId="{56939DB6-55DD-B64D-A05C-99E6E9E3A33D}" type="presParOf" srcId="{220BB9FF-BF3C-BB47-AEA6-7CFCAD7D73D1}" destId="{357E1EBA-1720-5C41-93D4-BC4BC17DAA2F}" srcOrd="4" destOrd="0" presId="urn:microsoft.com/office/officeart/2005/8/layout/vProcess5"/>
    <dgm:cxn modelId="{6AF5BE90-1331-6E4B-82FC-655F87F2B679}" type="presParOf" srcId="{220BB9FF-BF3C-BB47-AEA6-7CFCAD7D73D1}" destId="{4365931D-0365-804E-A815-FD63EF537318}"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B7863F-9AA0-4094-A13C-A97B86177F9C}"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5BAD5141-D45A-4EED-8717-D3335A1BD811}">
      <dgm:prSet/>
      <dgm:spPr/>
      <dgm:t>
        <a:bodyPr/>
        <a:lstStyle/>
        <a:p>
          <a:r>
            <a:rPr lang="en-US" b="0" i="0"/>
            <a:t>Somatic complaints</a:t>
          </a:r>
          <a:endParaRPr lang="en-US"/>
        </a:p>
      </dgm:t>
    </dgm:pt>
    <dgm:pt modelId="{02504C31-B1C7-4D0E-95C1-0F7D0BBE8CC4}" type="parTrans" cxnId="{CA8422CA-D8E8-40B6-B846-18482140484D}">
      <dgm:prSet/>
      <dgm:spPr/>
      <dgm:t>
        <a:bodyPr/>
        <a:lstStyle/>
        <a:p>
          <a:endParaRPr lang="en-US"/>
        </a:p>
      </dgm:t>
    </dgm:pt>
    <dgm:pt modelId="{FB4A0E37-CD68-4623-A558-5473B8047B2B}" type="sibTrans" cxnId="{CA8422CA-D8E8-40B6-B846-18482140484D}">
      <dgm:prSet/>
      <dgm:spPr/>
      <dgm:t>
        <a:bodyPr/>
        <a:lstStyle/>
        <a:p>
          <a:endParaRPr lang="en-US"/>
        </a:p>
      </dgm:t>
    </dgm:pt>
    <dgm:pt modelId="{3354FD4D-8282-4961-B305-9D932BD324DD}">
      <dgm:prSet/>
      <dgm:spPr/>
      <dgm:t>
        <a:bodyPr/>
        <a:lstStyle/>
        <a:p>
          <a:r>
            <a:rPr lang="en-US" b="0" i="0"/>
            <a:t>Symptoms of emotional dysregulation/distress </a:t>
          </a:r>
          <a:endParaRPr lang="en-US"/>
        </a:p>
      </dgm:t>
    </dgm:pt>
    <dgm:pt modelId="{353C48CC-01D5-49BA-8672-0DF4CD3156CE}" type="parTrans" cxnId="{E67025F2-DB4C-49C1-80BE-8ADEFFBE75D6}">
      <dgm:prSet/>
      <dgm:spPr/>
      <dgm:t>
        <a:bodyPr/>
        <a:lstStyle/>
        <a:p>
          <a:endParaRPr lang="en-US"/>
        </a:p>
      </dgm:t>
    </dgm:pt>
    <dgm:pt modelId="{038DA238-7BEA-4916-A7FF-01FF02FB3626}" type="sibTrans" cxnId="{E67025F2-DB4C-49C1-80BE-8ADEFFBE75D6}">
      <dgm:prSet/>
      <dgm:spPr/>
      <dgm:t>
        <a:bodyPr/>
        <a:lstStyle/>
        <a:p>
          <a:endParaRPr lang="en-US"/>
        </a:p>
      </dgm:t>
    </dgm:pt>
    <dgm:pt modelId="{FD69BDDA-3567-4530-BEA9-B9CCEDD49ABE}">
      <dgm:prSet/>
      <dgm:spPr/>
      <dgm:t>
        <a:bodyPr/>
        <a:lstStyle/>
        <a:p>
          <a:r>
            <a:rPr lang="en-US" b="0" i="0"/>
            <a:t>Children living in “high risk” situations</a:t>
          </a:r>
          <a:endParaRPr lang="en-US"/>
        </a:p>
      </dgm:t>
    </dgm:pt>
    <dgm:pt modelId="{423C36B0-8728-4FFA-925A-F2F3ECD15BE5}" type="parTrans" cxnId="{B852F5CD-57C1-4491-8C4F-FC96483E8023}">
      <dgm:prSet/>
      <dgm:spPr/>
      <dgm:t>
        <a:bodyPr/>
        <a:lstStyle/>
        <a:p>
          <a:endParaRPr lang="en-US"/>
        </a:p>
      </dgm:t>
    </dgm:pt>
    <dgm:pt modelId="{AD735BD2-151F-4965-9EDE-13119C038B64}" type="sibTrans" cxnId="{B852F5CD-57C1-4491-8C4F-FC96483E8023}">
      <dgm:prSet/>
      <dgm:spPr/>
      <dgm:t>
        <a:bodyPr/>
        <a:lstStyle/>
        <a:p>
          <a:endParaRPr lang="en-US"/>
        </a:p>
      </dgm:t>
    </dgm:pt>
    <dgm:pt modelId="{E90FC4A1-63AD-4988-A69C-A05561605FC2}">
      <dgm:prSet/>
      <dgm:spPr/>
      <dgm:t>
        <a:bodyPr/>
        <a:lstStyle/>
        <a:p>
          <a:r>
            <a:rPr lang="en-US" b="0" i="0"/>
            <a:t>Sleeping/eating difficulties</a:t>
          </a:r>
          <a:endParaRPr lang="en-US"/>
        </a:p>
      </dgm:t>
    </dgm:pt>
    <dgm:pt modelId="{654B9F3E-C6DC-48C4-B688-6CF3208C0C90}" type="parTrans" cxnId="{776C9505-2A94-4564-BBE9-922333E7C20B}">
      <dgm:prSet/>
      <dgm:spPr/>
      <dgm:t>
        <a:bodyPr/>
        <a:lstStyle/>
        <a:p>
          <a:endParaRPr lang="en-US"/>
        </a:p>
      </dgm:t>
    </dgm:pt>
    <dgm:pt modelId="{1FC1396C-E57F-4C61-930C-04CD86BACDF8}" type="sibTrans" cxnId="{776C9505-2A94-4564-BBE9-922333E7C20B}">
      <dgm:prSet/>
      <dgm:spPr/>
      <dgm:t>
        <a:bodyPr/>
        <a:lstStyle/>
        <a:p>
          <a:endParaRPr lang="en-US"/>
        </a:p>
      </dgm:t>
    </dgm:pt>
    <dgm:pt modelId="{ADD5842B-B085-43D9-8D94-3F5D6C01C219}">
      <dgm:prSet/>
      <dgm:spPr/>
      <dgm:t>
        <a:bodyPr/>
        <a:lstStyle/>
        <a:p>
          <a:r>
            <a:rPr lang="en-US" b="0" i="0"/>
            <a:t>Academic/social difficulties</a:t>
          </a:r>
          <a:endParaRPr lang="en-US"/>
        </a:p>
      </dgm:t>
    </dgm:pt>
    <dgm:pt modelId="{F84856EB-BE42-435F-B510-D564A3718274}" type="parTrans" cxnId="{25889577-FEFA-4948-BDF2-0BE40EA0680C}">
      <dgm:prSet/>
      <dgm:spPr/>
      <dgm:t>
        <a:bodyPr/>
        <a:lstStyle/>
        <a:p>
          <a:endParaRPr lang="en-US"/>
        </a:p>
      </dgm:t>
    </dgm:pt>
    <dgm:pt modelId="{7CF9B0A6-F8B2-4B65-A5F6-741E8C2BBBD4}" type="sibTrans" cxnId="{25889577-FEFA-4948-BDF2-0BE40EA0680C}">
      <dgm:prSet/>
      <dgm:spPr/>
      <dgm:t>
        <a:bodyPr/>
        <a:lstStyle/>
        <a:p>
          <a:endParaRPr lang="en-US"/>
        </a:p>
      </dgm:t>
    </dgm:pt>
    <dgm:pt modelId="{6A23DC6D-6C66-438A-A89B-524AF33CAC10}">
      <dgm:prSet/>
      <dgm:spPr/>
      <dgm:t>
        <a:bodyPr/>
        <a:lstStyle/>
        <a:p>
          <a:r>
            <a:rPr lang="en-US" b="0" i="0"/>
            <a:t>Regression, behavioral changes</a:t>
          </a:r>
          <a:endParaRPr lang="en-US"/>
        </a:p>
      </dgm:t>
    </dgm:pt>
    <dgm:pt modelId="{30BC1659-CA44-4D87-9748-CD0AB5E1B84B}" type="parTrans" cxnId="{AE076A54-6A5D-4AE9-8058-522531DBEC3D}">
      <dgm:prSet/>
      <dgm:spPr/>
      <dgm:t>
        <a:bodyPr/>
        <a:lstStyle/>
        <a:p>
          <a:endParaRPr lang="en-US"/>
        </a:p>
      </dgm:t>
    </dgm:pt>
    <dgm:pt modelId="{7D2B1C58-22D7-49DE-A823-2511DA31B2ED}" type="sibTrans" cxnId="{AE076A54-6A5D-4AE9-8058-522531DBEC3D}">
      <dgm:prSet/>
      <dgm:spPr/>
      <dgm:t>
        <a:bodyPr/>
        <a:lstStyle/>
        <a:p>
          <a:endParaRPr lang="en-US"/>
        </a:p>
      </dgm:t>
    </dgm:pt>
    <dgm:pt modelId="{EF19741C-D375-8A4B-B0B4-710557658DB3}" type="pres">
      <dgm:prSet presAssocID="{1FB7863F-9AA0-4094-A13C-A97B86177F9C}" presName="diagram" presStyleCnt="0">
        <dgm:presLayoutVars>
          <dgm:dir/>
          <dgm:resizeHandles val="exact"/>
        </dgm:presLayoutVars>
      </dgm:prSet>
      <dgm:spPr/>
    </dgm:pt>
    <dgm:pt modelId="{5B519EFC-3B28-D148-8B46-99E53BB8AB0A}" type="pres">
      <dgm:prSet presAssocID="{5BAD5141-D45A-4EED-8717-D3335A1BD811}" presName="node" presStyleLbl="node1" presStyleIdx="0" presStyleCnt="6">
        <dgm:presLayoutVars>
          <dgm:bulletEnabled val="1"/>
        </dgm:presLayoutVars>
      </dgm:prSet>
      <dgm:spPr/>
    </dgm:pt>
    <dgm:pt modelId="{EEC73A29-EFA9-2642-BD0C-7AC14078EBAE}" type="pres">
      <dgm:prSet presAssocID="{FB4A0E37-CD68-4623-A558-5473B8047B2B}" presName="sibTrans" presStyleCnt="0"/>
      <dgm:spPr/>
    </dgm:pt>
    <dgm:pt modelId="{7A7D911B-1753-9F40-8170-4B271456CB0B}" type="pres">
      <dgm:prSet presAssocID="{3354FD4D-8282-4961-B305-9D932BD324DD}" presName="node" presStyleLbl="node1" presStyleIdx="1" presStyleCnt="6">
        <dgm:presLayoutVars>
          <dgm:bulletEnabled val="1"/>
        </dgm:presLayoutVars>
      </dgm:prSet>
      <dgm:spPr/>
    </dgm:pt>
    <dgm:pt modelId="{37A9F4BC-5383-2A4F-9543-61DC4C9B5AAF}" type="pres">
      <dgm:prSet presAssocID="{038DA238-7BEA-4916-A7FF-01FF02FB3626}" presName="sibTrans" presStyleCnt="0"/>
      <dgm:spPr/>
    </dgm:pt>
    <dgm:pt modelId="{CF065FED-B8F9-A246-B938-931C6919329A}" type="pres">
      <dgm:prSet presAssocID="{FD69BDDA-3567-4530-BEA9-B9CCEDD49ABE}" presName="node" presStyleLbl="node1" presStyleIdx="2" presStyleCnt="6">
        <dgm:presLayoutVars>
          <dgm:bulletEnabled val="1"/>
        </dgm:presLayoutVars>
      </dgm:prSet>
      <dgm:spPr/>
    </dgm:pt>
    <dgm:pt modelId="{8BB0D512-EC2B-074D-986A-CDCEFB91D720}" type="pres">
      <dgm:prSet presAssocID="{AD735BD2-151F-4965-9EDE-13119C038B64}" presName="sibTrans" presStyleCnt="0"/>
      <dgm:spPr/>
    </dgm:pt>
    <dgm:pt modelId="{094110C8-FF5B-B745-80A8-B2A46707FDC7}" type="pres">
      <dgm:prSet presAssocID="{E90FC4A1-63AD-4988-A69C-A05561605FC2}" presName="node" presStyleLbl="node1" presStyleIdx="3" presStyleCnt="6">
        <dgm:presLayoutVars>
          <dgm:bulletEnabled val="1"/>
        </dgm:presLayoutVars>
      </dgm:prSet>
      <dgm:spPr/>
    </dgm:pt>
    <dgm:pt modelId="{271FD6AB-0267-384E-A2F5-A8BE32E6C03F}" type="pres">
      <dgm:prSet presAssocID="{1FC1396C-E57F-4C61-930C-04CD86BACDF8}" presName="sibTrans" presStyleCnt="0"/>
      <dgm:spPr/>
    </dgm:pt>
    <dgm:pt modelId="{B2A69A40-1DFB-5045-8D35-22A41DD4BB56}" type="pres">
      <dgm:prSet presAssocID="{ADD5842B-B085-43D9-8D94-3F5D6C01C219}" presName="node" presStyleLbl="node1" presStyleIdx="4" presStyleCnt="6">
        <dgm:presLayoutVars>
          <dgm:bulletEnabled val="1"/>
        </dgm:presLayoutVars>
      </dgm:prSet>
      <dgm:spPr/>
    </dgm:pt>
    <dgm:pt modelId="{80675909-3EB6-074E-B7A7-86DAA54D5561}" type="pres">
      <dgm:prSet presAssocID="{7CF9B0A6-F8B2-4B65-A5F6-741E8C2BBBD4}" presName="sibTrans" presStyleCnt="0"/>
      <dgm:spPr/>
    </dgm:pt>
    <dgm:pt modelId="{41F4E524-21F2-504F-A588-8D3490CE6648}" type="pres">
      <dgm:prSet presAssocID="{6A23DC6D-6C66-438A-A89B-524AF33CAC10}" presName="node" presStyleLbl="node1" presStyleIdx="5" presStyleCnt="6">
        <dgm:presLayoutVars>
          <dgm:bulletEnabled val="1"/>
        </dgm:presLayoutVars>
      </dgm:prSet>
      <dgm:spPr/>
    </dgm:pt>
  </dgm:ptLst>
  <dgm:cxnLst>
    <dgm:cxn modelId="{776C9505-2A94-4564-BBE9-922333E7C20B}" srcId="{1FB7863F-9AA0-4094-A13C-A97B86177F9C}" destId="{E90FC4A1-63AD-4988-A69C-A05561605FC2}" srcOrd="3" destOrd="0" parTransId="{654B9F3E-C6DC-48C4-B688-6CF3208C0C90}" sibTransId="{1FC1396C-E57F-4C61-930C-04CD86BACDF8}"/>
    <dgm:cxn modelId="{F26EE621-0A94-C64A-A5E6-0521ABC12314}" type="presOf" srcId="{5BAD5141-D45A-4EED-8717-D3335A1BD811}" destId="{5B519EFC-3B28-D148-8B46-99E53BB8AB0A}" srcOrd="0" destOrd="0" presId="urn:microsoft.com/office/officeart/2005/8/layout/default"/>
    <dgm:cxn modelId="{BDC47F47-F1FC-A945-9530-E1478EBA9C62}" type="presOf" srcId="{E90FC4A1-63AD-4988-A69C-A05561605FC2}" destId="{094110C8-FF5B-B745-80A8-B2A46707FDC7}" srcOrd="0" destOrd="0" presId="urn:microsoft.com/office/officeart/2005/8/layout/default"/>
    <dgm:cxn modelId="{58F4E948-6A81-564E-AAE6-29263A3F0E7B}" type="presOf" srcId="{FD69BDDA-3567-4530-BEA9-B9CCEDD49ABE}" destId="{CF065FED-B8F9-A246-B938-931C6919329A}" srcOrd="0" destOrd="0" presId="urn:microsoft.com/office/officeart/2005/8/layout/default"/>
    <dgm:cxn modelId="{AE076A54-6A5D-4AE9-8058-522531DBEC3D}" srcId="{1FB7863F-9AA0-4094-A13C-A97B86177F9C}" destId="{6A23DC6D-6C66-438A-A89B-524AF33CAC10}" srcOrd="5" destOrd="0" parTransId="{30BC1659-CA44-4D87-9748-CD0AB5E1B84B}" sibTransId="{7D2B1C58-22D7-49DE-A823-2511DA31B2ED}"/>
    <dgm:cxn modelId="{3C8BD661-4A4F-5D47-82EA-E486AB50645F}" type="presOf" srcId="{ADD5842B-B085-43D9-8D94-3F5D6C01C219}" destId="{B2A69A40-1DFB-5045-8D35-22A41DD4BB56}" srcOrd="0" destOrd="0" presId="urn:microsoft.com/office/officeart/2005/8/layout/default"/>
    <dgm:cxn modelId="{25889577-FEFA-4948-BDF2-0BE40EA0680C}" srcId="{1FB7863F-9AA0-4094-A13C-A97B86177F9C}" destId="{ADD5842B-B085-43D9-8D94-3F5D6C01C219}" srcOrd="4" destOrd="0" parTransId="{F84856EB-BE42-435F-B510-D564A3718274}" sibTransId="{7CF9B0A6-F8B2-4B65-A5F6-741E8C2BBBD4}"/>
    <dgm:cxn modelId="{9DE27BC3-FB5B-1247-BD8E-8B641A079062}" type="presOf" srcId="{1FB7863F-9AA0-4094-A13C-A97B86177F9C}" destId="{EF19741C-D375-8A4B-B0B4-710557658DB3}" srcOrd="0" destOrd="0" presId="urn:microsoft.com/office/officeart/2005/8/layout/default"/>
    <dgm:cxn modelId="{2DABA8C3-1085-044C-B298-5F512915ABF1}" type="presOf" srcId="{3354FD4D-8282-4961-B305-9D932BD324DD}" destId="{7A7D911B-1753-9F40-8170-4B271456CB0B}" srcOrd="0" destOrd="0" presId="urn:microsoft.com/office/officeart/2005/8/layout/default"/>
    <dgm:cxn modelId="{CA8422CA-D8E8-40B6-B846-18482140484D}" srcId="{1FB7863F-9AA0-4094-A13C-A97B86177F9C}" destId="{5BAD5141-D45A-4EED-8717-D3335A1BD811}" srcOrd="0" destOrd="0" parTransId="{02504C31-B1C7-4D0E-95C1-0F7D0BBE8CC4}" sibTransId="{FB4A0E37-CD68-4623-A558-5473B8047B2B}"/>
    <dgm:cxn modelId="{B852F5CD-57C1-4491-8C4F-FC96483E8023}" srcId="{1FB7863F-9AA0-4094-A13C-A97B86177F9C}" destId="{FD69BDDA-3567-4530-BEA9-B9CCEDD49ABE}" srcOrd="2" destOrd="0" parTransId="{423C36B0-8728-4FFA-925A-F2F3ECD15BE5}" sibTransId="{AD735BD2-151F-4965-9EDE-13119C038B64}"/>
    <dgm:cxn modelId="{32FAA7CE-0C2E-A74F-92F6-5FCE91544FC1}" type="presOf" srcId="{6A23DC6D-6C66-438A-A89B-524AF33CAC10}" destId="{41F4E524-21F2-504F-A588-8D3490CE6648}" srcOrd="0" destOrd="0" presId="urn:microsoft.com/office/officeart/2005/8/layout/default"/>
    <dgm:cxn modelId="{E67025F2-DB4C-49C1-80BE-8ADEFFBE75D6}" srcId="{1FB7863F-9AA0-4094-A13C-A97B86177F9C}" destId="{3354FD4D-8282-4961-B305-9D932BD324DD}" srcOrd="1" destOrd="0" parTransId="{353C48CC-01D5-49BA-8672-0DF4CD3156CE}" sibTransId="{038DA238-7BEA-4916-A7FF-01FF02FB3626}"/>
    <dgm:cxn modelId="{C312D0A3-1EF9-2246-8F39-5A9AC8ACB91B}" type="presParOf" srcId="{EF19741C-D375-8A4B-B0B4-710557658DB3}" destId="{5B519EFC-3B28-D148-8B46-99E53BB8AB0A}" srcOrd="0" destOrd="0" presId="urn:microsoft.com/office/officeart/2005/8/layout/default"/>
    <dgm:cxn modelId="{9723EA47-DE22-F748-BE68-454B8CB9A06A}" type="presParOf" srcId="{EF19741C-D375-8A4B-B0B4-710557658DB3}" destId="{EEC73A29-EFA9-2642-BD0C-7AC14078EBAE}" srcOrd="1" destOrd="0" presId="urn:microsoft.com/office/officeart/2005/8/layout/default"/>
    <dgm:cxn modelId="{4A7DD673-D5A6-A74A-9FDA-D11A0E07BEE6}" type="presParOf" srcId="{EF19741C-D375-8A4B-B0B4-710557658DB3}" destId="{7A7D911B-1753-9F40-8170-4B271456CB0B}" srcOrd="2" destOrd="0" presId="urn:microsoft.com/office/officeart/2005/8/layout/default"/>
    <dgm:cxn modelId="{68C7A56F-D15D-8649-9BAD-FCFA47D7C093}" type="presParOf" srcId="{EF19741C-D375-8A4B-B0B4-710557658DB3}" destId="{37A9F4BC-5383-2A4F-9543-61DC4C9B5AAF}" srcOrd="3" destOrd="0" presId="urn:microsoft.com/office/officeart/2005/8/layout/default"/>
    <dgm:cxn modelId="{DC363EB9-3BFA-274F-909F-A27D11738CD7}" type="presParOf" srcId="{EF19741C-D375-8A4B-B0B4-710557658DB3}" destId="{CF065FED-B8F9-A246-B938-931C6919329A}" srcOrd="4" destOrd="0" presId="urn:microsoft.com/office/officeart/2005/8/layout/default"/>
    <dgm:cxn modelId="{A1AE87C5-48DB-1A43-85D1-993BA9A45398}" type="presParOf" srcId="{EF19741C-D375-8A4B-B0B4-710557658DB3}" destId="{8BB0D512-EC2B-074D-986A-CDCEFB91D720}" srcOrd="5" destOrd="0" presId="urn:microsoft.com/office/officeart/2005/8/layout/default"/>
    <dgm:cxn modelId="{8DE3F2EA-FE54-6B4E-AF22-61AE0905D5B3}" type="presParOf" srcId="{EF19741C-D375-8A4B-B0B4-710557658DB3}" destId="{094110C8-FF5B-B745-80A8-B2A46707FDC7}" srcOrd="6" destOrd="0" presId="urn:microsoft.com/office/officeart/2005/8/layout/default"/>
    <dgm:cxn modelId="{887D8086-656A-7848-82FF-5D0A5B27D45F}" type="presParOf" srcId="{EF19741C-D375-8A4B-B0B4-710557658DB3}" destId="{271FD6AB-0267-384E-A2F5-A8BE32E6C03F}" srcOrd="7" destOrd="0" presId="urn:microsoft.com/office/officeart/2005/8/layout/default"/>
    <dgm:cxn modelId="{7B7D533A-9F2D-2E4D-88FC-F76BB6733E36}" type="presParOf" srcId="{EF19741C-D375-8A4B-B0B4-710557658DB3}" destId="{B2A69A40-1DFB-5045-8D35-22A41DD4BB56}" srcOrd="8" destOrd="0" presId="urn:microsoft.com/office/officeart/2005/8/layout/default"/>
    <dgm:cxn modelId="{5EF39712-D714-DC42-B287-C9EAE06581F9}" type="presParOf" srcId="{EF19741C-D375-8A4B-B0B4-710557658DB3}" destId="{80675909-3EB6-074E-B7A7-86DAA54D5561}" srcOrd="9" destOrd="0" presId="urn:microsoft.com/office/officeart/2005/8/layout/default"/>
    <dgm:cxn modelId="{184F11E6-8164-954F-808F-9B04B130B1E5}" type="presParOf" srcId="{EF19741C-D375-8A4B-B0B4-710557658DB3}" destId="{41F4E524-21F2-504F-A588-8D3490CE664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EA31DC-1DB6-4131-9A68-6D9A45DE6672}" type="doc">
      <dgm:prSet loTypeId="urn:microsoft.com/office/officeart/2016/7/layout/VerticalSolidActionList" loCatId="List" qsTypeId="urn:microsoft.com/office/officeart/2005/8/quickstyle/simple1" qsCatId="simple" csTypeId="urn:microsoft.com/office/officeart/2005/8/colors/accent2_2" csCatId="accent2"/>
      <dgm:spPr/>
      <dgm:t>
        <a:bodyPr/>
        <a:lstStyle/>
        <a:p>
          <a:endParaRPr lang="en-US"/>
        </a:p>
      </dgm:t>
    </dgm:pt>
    <dgm:pt modelId="{8A557A0B-06F4-4558-A3E6-0DF8365A3879}">
      <dgm:prSet/>
      <dgm:spPr/>
      <dgm:t>
        <a:bodyPr/>
        <a:lstStyle/>
        <a:p>
          <a:r>
            <a:rPr lang="en-US"/>
            <a:t>Utilize</a:t>
          </a:r>
        </a:p>
      </dgm:t>
    </dgm:pt>
    <dgm:pt modelId="{18D5272B-CEDE-464F-A261-EA0B87BE1783}" type="parTrans" cxnId="{6B9B29B1-C47B-429B-B3F0-10AF0C283CBF}">
      <dgm:prSet/>
      <dgm:spPr/>
      <dgm:t>
        <a:bodyPr/>
        <a:lstStyle/>
        <a:p>
          <a:endParaRPr lang="en-US"/>
        </a:p>
      </dgm:t>
    </dgm:pt>
    <dgm:pt modelId="{4BBDA4A8-38DA-4DC4-98BD-54CD4A800957}" type="sibTrans" cxnId="{6B9B29B1-C47B-429B-B3F0-10AF0C283CBF}">
      <dgm:prSet/>
      <dgm:spPr/>
      <dgm:t>
        <a:bodyPr/>
        <a:lstStyle/>
        <a:p>
          <a:endParaRPr lang="en-US"/>
        </a:p>
      </dgm:t>
    </dgm:pt>
    <dgm:pt modelId="{9A259F52-141D-4177-BDDB-2FF7239CA331}">
      <dgm:prSet/>
      <dgm:spPr/>
      <dgm:t>
        <a:bodyPr/>
        <a:lstStyle/>
        <a:p>
          <a:r>
            <a:rPr lang="en-US"/>
            <a:t>Utilize Standardized Screening Tools</a:t>
          </a:r>
        </a:p>
      </dgm:t>
    </dgm:pt>
    <dgm:pt modelId="{DE9887D3-824F-4966-A2C6-CBA698CD8239}" type="parTrans" cxnId="{1FECE74A-155B-481E-9A64-914C0E92E0B1}">
      <dgm:prSet/>
      <dgm:spPr/>
      <dgm:t>
        <a:bodyPr/>
        <a:lstStyle/>
        <a:p>
          <a:endParaRPr lang="en-US"/>
        </a:p>
      </dgm:t>
    </dgm:pt>
    <dgm:pt modelId="{223BB0DE-BCF2-4F74-A454-CC185073CFA5}" type="sibTrans" cxnId="{1FECE74A-155B-481E-9A64-914C0E92E0B1}">
      <dgm:prSet/>
      <dgm:spPr/>
      <dgm:t>
        <a:bodyPr/>
        <a:lstStyle/>
        <a:p>
          <a:endParaRPr lang="en-US"/>
        </a:p>
      </dgm:t>
    </dgm:pt>
    <dgm:pt modelId="{2E0C850A-BC96-4605-BFBB-81A3E6F2B6A5}">
      <dgm:prSet/>
      <dgm:spPr/>
      <dgm:t>
        <a:bodyPr/>
        <a:lstStyle/>
        <a:p>
          <a:r>
            <a:rPr lang="en-US"/>
            <a:t>Assess</a:t>
          </a:r>
        </a:p>
      </dgm:t>
    </dgm:pt>
    <dgm:pt modelId="{84F0C977-BBD0-4E91-A52D-3EC2C8F45369}" type="parTrans" cxnId="{0EE13441-AA3F-4EB8-80EC-1E7859062B0B}">
      <dgm:prSet/>
      <dgm:spPr/>
      <dgm:t>
        <a:bodyPr/>
        <a:lstStyle/>
        <a:p>
          <a:endParaRPr lang="en-US"/>
        </a:p>
      </dgm:t>
    </dgm:pt>
    <dgm:pt modelId="{8B576BB2-58E1-450E-8F66-AFE9BC4EC871}" type="sibTrans" cxnId="{0EE13441-AA3F-4EB8-80EC-1E7859062B0B}">
      <dgm:prSet/>
      <dgm:spPr/>
      <dgm:t>
        <a:bodyPr/>
        <a:lstStyle/>
        <a:p>
          <a:endParaRPr lang="en-US"/>
        </a:p>
      </dgm:t>
    </dgm:pt>
    <dgm:pt modelId="{18496B1E-37AC-4B95-B5CB-AC4DBC149EAD}">
      <dgm:prSet/>
      <dgm:spPr/>
      <dgm:t>
        <a:bodyPr/>
        <a:lstStyle/>
        <a:p>
          <a:r>
            <a:rPr lang="en-US"/>
            <a:t>Assess degree of impairment</a:t>
          </a:r>
        </a:p>
      </dgm:t>
    </dgm:pt>
    <dgm:pt modelId="{7DE3DBAA-3557-447E-9E03-1F501807DDA1}" type="parTrans" cxnId="{F01713F0-C749-4A6A-B889-C9A3B7C61E2C}">
      <dgm:prSet/>
      <dgm:spPr/>
      <dgm:t>
        <a:bodyPr/>
        <a:lstStyle/>
        <a:p>
          <a:endParaRPr lang="en-US"/>
        </a:p>
      </dgm:t>
    </dgm:pt>
    <dgm:pt modelId="{03848E70-159A-4C9B-8EBD-C02404ACAAB1}" type="sibTrans" cxnId="{F01713F0-C749-4A6A-B889-C9A3B7C61E2C}">
      <dgm:prSet/>
      <dgm:spPr/>
      <dgm:t>
        <a:bodyPr/>
        <a:lstStyle/>
        <a:p>
          <a:endParaRPr lang="en-US"/>
        </a:p>
      </dgm:t>
    </dgm:pt>
    <dgm:pt modelId="{7C3DBC97-13FA-4C0D-A425-36543D4115F8}">
      <dgm:prSet/>
      <dgm:spPr/>
      <dgm:t>
        <a:bodyPr/>
        <a:lstStyle/>
        <a:p>
          <a:r>
            <a:rPr lang="en-US"/>
            <a:t>Address</a:t>
          </a:r>
        </a:p>
      </dgm:t>
    </dgm:pt>
    <dgm:pt modelId="{4C742406-72F0-4E60-B760-D0EE58F603BB}" type="parTrans" cxnId="{1749A264-578D-4638-9670-CF1842E2A90B}">
      <dgm:prSet/>
      <dgm:spPr/>
      <dgm:t>
        <a:bodyPr/>
        <a:lstStyle/>
        <a:p>
          <a:endParaRPr lang="en-US"/>
        </a:p>
      </dgm:t>
    </dgm:pt>
    <dgm:pt modelId="{E42347FA-AEC2-4C26-B1AC-980A33FE08D1}" type="sibTrans" cxnId="{1749A264-578D-4638-9670-CF1842E2A90B}">
      <dgm:prSet/>
      <dgm:spPr/>
      <dgm:t>
        <a:bodyPr/>
        <a:lstStyle/>
        <a:p>
          <a:endParaRPr lang="en-US"/>
        </a:p>
      </dgm:t>
    </dgm:pt>
    <dgm:pt modelId="{29B94A84-2648-42B9-883D-74C926499F18}">
      <dgm:prSet/>
      <dgm:spPr/>
      <dgm:t>
        <a:bodyPr/>
        <a:lstStyle/>
        <a:p>
          <a:r>
            <a:rPr lang="en-US"/>
            <a:t>Address safety issues</a:t>
          </a:r>
        </a:p>
      </dgm:t>
    </dgm:pt>
    <dgm:pt modelId="{8B21986D-C3EC-461F-9004-41B0266B103F}" type="parTrans" cxnId="{89C19885-1029-411A-9A5D-6FFBAA95E4EF}">
      <dgm:prSet/>
      <dgm:spPr/>
      <dgm:t>
        <a:bodyPr/>
        <a:lstStyle/>
        <a:p>
          <a:endParaRPr lang="en-US"/>
        </a:p>
      </dgm:t>
    </dgm:pt>
    <dgm:pt modelId="{9F975532-EBAB-4AF6-AB18-9DAB1D3911F5}" type="sibTrans" cxnId="{89C19885-1029-411A-9A5D-6FFBAA95E4EF}">
      <dgm:prSet/>
      <dgm:spPr/>
      <dgm:t>
        <a:bodyPr/>
        <a:lstStyle/>
        <a:p>
          <a:endParaRPr lang="en-US"/>
        </a:p>
      </dgm:t>
    </dgm:pt>
    <dgm:pt modelId="{D7FC9155-67C5-3440-9B7A-619E43693BCC}" type="pres">
      <dgm:prSet presAssocID="{9CEA31DC-1DB6-4131-9A68-6D9A45DE6672}" presName="Name0" presStyleCnt="0">
        <dgm:presLayoutVars>
          <dgm:dir/>
          <dgm:animLvl val="lvl"/>
          <dgm:resizeHandles val="exact"/>
        </dgm:presLayoutVars>
      </dgm:prSet>
      <dgm:spPr/>
    </dgm:pt>
    <dgm:pt modelId="{345F2337-A467-8D45-8597-FCC75967B8A9}" type="pres">
      <dgm:prSet presAssocID="{8A557A0B-06F4-4558-A3E6-0DF8365A3879}" presName="linNode" presStyleCnt="0"/>
      <dgm:spPr/>
    </dgm:pt>
    <dgm:pt modelId="{FFE9A2D7-3CAC-8848-AE0A-C0DF788F80BC}" type="pres">
      <dgm:prSet presAssocID="{8A557A0B-06F4-4558-A3E6-0DF8365A3879}" presName="parentText" presStyleLbl="alignNode1" presStyleIdx="0" presStyleCnt="3">
        <dgm:presLayoutVars>
          <dgm:chMax val="1"/>
          <dgm:bulletEnabled/>
        </dgm:presLayoutVars>
      </dgm:prSet>
      <dgm:spPr/>
    </dgm:pt>
    <dgm:pt modelId="{C34B22F1-9EC7-0D4B-BD89-523C5F9B76B4}" type="pres">
      <dgm:prSet presAssocID="{8A557A0B-06F4-4558-A3E6-0DF8365A3879}" presName="descendantText" presStyleLbl="alignAccFollowNode1" presStyleIdx="0" presStyleCnt="3">
        <dgm:presLayoutVars>
          <dgm:bulletEnabled/>
        </dgm:presLayoutVars>
      </dgm:prSet>
      <dgm:spPr/>
    </dgm:pt>
    <dgm:pt modelId="{C530ED2C-C8FD-F04B-A13F-35EEF803D50A}" type="pres">
      <dgm:prSet presAssocID="{4BBDA4A8-38DA-4DC4-98BD-54CD4A800957}" presName="sp" presStyleCnt="0"/>
      <dgm:spPr/>
    </dgm:pt>
    <dgm:pt modelId="{10A28665-5EB5-C641-B487-07EADB83220B}" type="pres">
      <dgm:prSet presAssocID="{2E0C850A-BC96-4605-BFBB-81A3E6F2B6A5}" presName="linNode" presStyleCnt="0"/>
      <dgm:spPr/>
    </dgm:pt>
    <dgm:pt modelId="{96CBE0F8-588E-1242-9EDB-D890E0929E18}" type="pres">
      <dgm:prSet presAssocID="{2E0C850A-BC96-4605-BFBB-81A3E6F2B6A5}" presName="parentText" presStyleLbl="alignNode1" presStyleIdx="1" presStyleCnt="3">
        <dgm:presLayoutVars>
          <dgm:chMax val="1"/>
          <dgm:bulletEnabled/>
        </dgm:presLayoutVars>
      </dgm:prSet>
      <dgm:spPr/>
    </dgm:pt>
    <dgm:pt modelId="{EE5F13C5-1197-EE4D-8A97-A3CB22D0D589}" type="pres">
      <dgm:prSet presAssocID="{2E0C850A-BC96-4605-BFBB-81A3E6F2B6A5}" presName="descendantText" presStyleLbl="alignAccFollowNode1" presStyleIdx="1" presStyleCnt="3">
        <dgm:presLayoutVars>
          <dgm:bulletEnabled/>
        </dgm:presLayoutVars>
      </dgm:prSet>
      <dgm:spPr/>
    </dgm:pt>
    <dgm:pt modelId="{2C8EBEAA-5580-5440-A9D8-54817DB56CE3}" type="pres">
      <dgm:prSet presAssocID="{8B576BB2-58E1-450E-8F66-AFE9BC4EC871}" presName="sp" presStyleCnt="0"/>
      <dgm:spPr/>
    </dgm:pt>
    <dgm:pt modelId="{F28C21D0-54CF-5044-ACF4-323182A5C7D1}" type="pres">
      <dgm:prSet presAssocID="{7C3DBC97-13FA-4C0D-A425-36543D4115F8}" presName="linNode" presStyleCnt="0"/>
      <dgm:spPr/>
    </dgm:pt>
    <dgm:pt modelId="{241E8FA8-FF22-EE4F-9B21-855744E4E310}" type="pres">
      <dgm:prSet presAssocID="{7C3DBC97-13FA-4C0D-A425-36543D4115F8}" presName="parentText" presStyleLbl="alignNode1" presStyleIdx="2" presStyleCnt="3">
        <dgm:presLayoutVars>
          <dgm:chMax val="1"/>
          <dgm:bulletEnabled/>
        </dgm:presLayoutVars>
      </dgm:prSet>
      <dgm:spPr/>
    </dgm:pt>
    <dgm:pt modelId="{2902C5E4-0850-A94F-9D7F-249B80E6653E}" type="pres">
      <dgm:prSet presAssocID="{7C3DBC97-13FA-4C0D-A425-36543D4115F8}" presName="descendantText" presStyleLbl="alignAccFollowNode1" presStyleIdx="2" presStyleCnt="3">
        <dgm:presLayoutVars>
          <dgm:bulletEnabled/>
        </dgm:presLayoutVars>
      </dgm:prSet>
      <dgm:spPr/>
    </dgm:pt>
  </dgm:ptLst>
  <dgm:cxnLst>
    <dgm:cxn modelId="{0EE13441-AA3F-4EB8-80EC-1E7859062B0B}" srcId="{9CEA31DC-1DB6-4131-9A68-6D9A45DE6672}" destId="{2E0C850A-BC96-4605-BFBB-81A3E6F2B6A5}" srcOrd="1" destOrd="0" parTransId="{84F0C977-BBD0-4E91-A52D-3EC2C8F45369}" sibTransId="{8B576BB2-58E1-450E-8F66-AFE9BC4EC871}"/>
    <dgm:cxn modelId="{1FECE74A-155B-481E-9A64-914C0E92E0B1}" srcId="{8A557A0B-06F4-4558-A3E6-0DF8365A3879}" destId="{9A259F52-141D-4177-BDDB-2FF7239CA331}" srcOrd="0" destOrd="0" parTransId="{DE9887D3-824F-4966-A2C6-CBA698CD8239}" sibTransId="{223BB0DE-BCF2-4F74-A454-CC185073CFA5}"/>
    <dgm:cxn modelId="{FAF95F5E-1511-7743-BE2E-49E3ADD6A6AB}" type="presOf" srcId="{9A259F52-141D-4177-BDDB-2FF7239CA331}" destId="{C34B22F1-9EC7-0D4B-BD89-523C5F9B76B4}" srcOrd="0" destOrd="0" presId="urn:microsoft.com/office/officeart/2016/7/layout/VerticalSolidActionList"/>
    <dgm:cxn modelId="{1749A264-578D-4638-9670-CF1842E2A90B}" srcId="{9CEA31DC-1DB6-4131-9A68-6D9A45DE6672}" destId="{7C3DBC97-13FA-4C0D-A425-36543D4115F8}" srcOrd="2" destOrd="0" parTransId="{4C742406-72F0-4E60-B760-D0EE58F603BB}" sibTransId="{E42347FA-AEC2-4C26-B1AC-980A33FE08D1}"/>
    <dgm:cxn modelId="{78520875-DEBC-2048-82A5-3CC7AFFB634E}" type="presOf" srcId="{8A557A0B-06F4-4558-A3E6-0DF8365A3879}" destId="{FFE9A2D7-3CAC-8848-AE0A-C0DF788F80BC}" srcOrd="0" destOrd="0" presId="urn:microsoft.com/office/officeart/2016/7/layout/VerticalSolidActionList"/>
    <dgm:cxn modelId="{1797DF76-439B-3A42-97C0-5A1BCE46AF40}" type="presOf" srcId="{29B94A84-2648-42B9-883D-74C926499F18}" destId="{2902C5E4-0850-A94F-9D7F-249B80E6653E}" srcOrd="0" destOrd="0" presId="urn:microsoft.com/office/officeart/2016/7/layout/VerticalSolidActionList"/>
    <dgm:cxn modelId="{89C19885-1029-411A-9A5D-6FFBAA95E4EF}" srcId="{7C3DBC97-13FA-4C0D-A425-36543D4115F8}" destId="{29B94A84-2648-42B9-883D-74C926499F18}" srcOrd="0" destOrd="0" parTransId="{8B21986D-C3EC-461F-9004-41B0266B103F}" sibTransId="{9F975532-EBAB-4AF6-AB18-9DAB1D3911F5}"/>
    <dgm:cxn modelId="{B4EC77A8-72D9-214C-8BEB-554C308A9A01}" type="presOf" srcId="{18496B1E-37AC-4B95-B5CB-AC4DBC149EAD}" destId="{EE5F13C5-1197-EE4D-8A97-A3CB22D0D589}" srcOrd="0" destOrd="0" presId="urn:microsoft.com/office/officeart/2016/7/layout/VerticalSolidActionList"/>
    <dgm:cxn modelId="{6B9B29B1-C47B-429B-B3F0-10AF0C283CBF}" srcId="{9CEA31DC-1DB6-4131-9A68-6D9A45DE6672}" destId="{8A557A0B-06F4-4558-A3E6-0DF8365A3879}" srcOrd="0" destOrd="0" parTransId="{18D5272B-CEDE-464F-A261-EA0B87BE1783}" sibTransId="{4BBDA4A8-38DA-4DC4-98BD-54CD4A800957}"/>
    <dgm:cxn modelId="{7BD04EB2-D7D9-A047-BE2E-D632124B75E8}" type="presOf" srcId="{9CEA31DC-1DB6-4131-9A68-6D9A45DE6672}" destId="{D7FC9155-67C5-3440-9B7A-619E43693BCC}" srcOrd="0" destOrd="0" presId="urn:microsoft.com/office/officeart/2016/7/layout/VerticalSolidActionList"/>
    <dgm:cxn modelId="{360598D0-E9F9-C449-94DC-46B21694405C}" type="presOf" srcId="{7C3DBC97-13FA-4C0D-A425-36543D4115F8}" destId="{241E8FA8-FF22-EE4F-9B21-855744E4E310}" srcOrd="0" destOrd="0" presId="urn:microsoft.com/office/officeart/2016/7/layout/VerticalSolidActionList"/>
    <dgm:cxn modelId="{F95167E1-5691-DA4E-BFB0-8C96B9FEB609}" type="presOf" srcId="{2E0C850A-BC96-4605-BFBB-81A3E6F2B6A5}" destId="{96CBE0F8-588E-1242-9EDB-D890E0929E18}" srcOrd="0" destOrd="0" presId="urn:microsoft.com/office/officeart/2016/7/layout/VerticalSolidActionList"/>
    <dgm:cxn modelId="{F01713F0-C749-4A6A-B889-C9A3B7C61E2C}" srcId="{2E0C850A-BC96-4605-BFBB-81A3E6F2B6A5}" destId="{18496B1E-37AC-4B95-B5CB-AC4DBC149EAD}" srcOrd="0" destOrd="0" parTransId="{7DE3DBAA-3557-447E-9E03-1F501807DDA1}" sibTransId="{03848E70-159A-4C9B-8EBD-C02404ACAAB1}"/>
    <dgm:cxn modelId="{95C26917-30DB-1E41-BD94-C266C88CB70A}" type="presParOf" srcId="{D7FC9155-67C5-3440-9B7A-619E43693BCC}" destId="{345F2337-A467-8D45-8597-FCC75967B8A9}" srcOrd="0" destOrd="0" presId="urn:microsoft.com/office/officeart/2016/7/layout/VerticalSolidActionList"/>
    <dgm:cxn modelId="{0B332817-4025-B74F-80D9-92E2A53C1A2C}" type="presParOf" srcId="{345F2337-A467-8D45-8597-FCC75967B8A9}" destId="{FFE9A2D7-3CAC-8848-AE0A-C0DF788F80BC}" srcOrd="0" destOrd="0" presId="urn:microsoft.com/office/officeart/2016/7/layout/VerticalSolidActionList"/>
    <dgm:cxn modelId="{AACC0B2D-513C-D242-BD3D-01A39B6E4B98}" type="presParOf" srcId="{345F2337-A467-8D45-8597-FCC75967B8A9}" destId="{C34B22F1-9EC7-0D4B-BD89-523C5F9B76B4}" srcOrd="1" destOrd="0" presId="urn:microsoft.com/office/officeart/2016/7/layout/VerticalSolidActionList"/>
    <dgm:cxn modelId="{5BC7D25E-1BE8-3C4B-B307-3E2AB78129BB}" type="presParOf" srcId="{D7FC9155-67C5-3440-9B7A-619E43693BCC}" destId="{C530ED2C-C8FD-F04B-A13F-35EEF803D50A}" srcOrd="1" destOrd="0" presId="urn:microsoft.com/office/officeart/2016/7/layout/VerticalSolidActionList"/>
    <dgm:cxn modelId="{18D2BB42-2D29-DB49-B8A1-2877FE91CC74}" type="presParOf" srcId="{D7FC9155-67C5-3440-9B7A-619E43693BCC}" destId="{10A28665-5EB5-C641-B487-07EADB83220B}" srcOrd="2" destOrd="0" presId="urn:microsoft.com/office/officeart/2016/7/layout/VerticalSolidActionList"/>
    <dgm:cxn modelId="{C0FCA74B-7F98-1D41-8D39-23E083082852}" type="presParOf" srcId="{10A28665-5EB5-C641-B487-07EADB83220B}" destId="{96CBE0F8-588E-1242-9EDB-D890E0929E18}" srcOrd="0" destOrd="0" presId="urn:microsoft.com/office/officeart/2016/7/layout/VerticalSolidActionList"/>
    <dgm:cxn modelId="{BEE853D9-74FC-BD48-A266-B035A97114F3}" type="presParOf" srcId="{10A28665-5EB5-C641-B487-07EADB83220B}" destId="{EE5F13C5-1197-EE4D-8A97-A3CB22D0D589}" srcOrd="1" destOrd="0" presId="urn:microsoft.com/office/officeart/2016/7/layout/VerticalSolidActionList"/>
    <dgm:cxn modelId="{893B1BD1-453A-4343-B7D3-8FCE89A725BC}" type="presParOf" srcId="{D7FC9155-67C5-3440-9B7A-619E43693BCC}" destId="{2C8EBEAA-5580-5440-A9D8-54817DB56CE3}" srcOrd="3" destOrd="0" presId="urn:microsoft.com/office/officeart/2016/7/layout/VerticalSolidActionList"/>
    <dgm:cxn modelId="{96DBDF3C-4685-7642-A2AF-413CB3EDFF79}" type="presParOf" srcId="{D7FC9155-67C5-3440-9B7A-619E43693BCC}" destId="{F28C21D0-54CF-5044-ACF4-323182A5C7D1}" srcOrd="4" destOrd="0" presId="urn:microsoft.com/office/officeart/2016/7/layout/VerticalSolidActionList"/>
    <dgm:cxn modelId="{CB09C60E-8782-0F42-8E4C-86272466C776}" type="presParOf" srcId="{F28C21D0-54CF-5044-ACF4-323182A5C7D1}" destId="{241E8FA8-FF22-EE4F-9B21-855744E4E310}" srcOrd="0" destOrd="0" presId="urn:microsoft.com/office/officeart/2016/7/layout/VerticalSolidActionList"/>
    <dgm:cxn modelId="{D73B5194-A41D-4344-8AF8-0FB316D15F9B}" type="presParOf" srcId="{F28C21D0-54CF-5044-ACF4-323182A5C7D1}" destId="{2902C5E4-0850-A94F-9D7F-249B80E6653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023C5B-57A3-48DF-B8AA-01A17E84C0E8}"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30D8BB01-878B-4A58-BB26-0EA9C66F6502}">
      <dgm:prSet/>
      <dgm:spPr/>
      <dgm:t>
        <a:bodyPr/>
        <a:lstStyle/>
        <a:p>
          <a:r>
            <a:rPr lang="en-US"/>
            <a:t>ACEs for parent and/or child</a:t>
          </a:r>
        </a:p>
      </dgm:t>
    </dgm:pt>
    <dgm:pt modelId="{31B29D39-0C5D-4C67-A859-56EC3BE5B5CA}" type="parTrans" cxnId="{FF45B05D-1567-4EDF-8AB8-A9B05B3A19AD}">
      <dgm:prSet/>
      <dgm:spPr/>
      <dgm:t>
        <a:bodyPr/>
        <a:lstStyle/>
        <a:p>
          <a:endParaRPr lang="en-US"/>
        </a:p>
      </dgm:t>
    </dgm:pt>
    <dgm:pt modelId="{C664ADE5-947A-4BAE-8470-764C5F2C4D46}" type="sibTrans" cxnId="{FF45B05D-1567-4EDF-8AB8-A9B05B3A19AD}">
      <dgm:prSet/>
      <dgm:spPr/>
      <dgm:t>
        <a:bodyPr/>
        <a:lstStyle/>
        <a:p>
          <a:endParaRPr lang="en-US"/>
        </a:p>
      </dgm:t>
    </dgm:pt>
    <dgm:pt modelId="{BA86BDFF-6165-4299-A8D3-0A5D84989E55}">
      <dgm:prSet/>
      <dgm:spPr/>
      <dgm:t>
        <a:bodyPr/>
        <a:lstStyle/>
        <a:p>
          <a:r>
            <a:rPr lang="en-US"/>
            <a:t>Domestic violence screening</a:t>
          </a:r>
        </a:p>
      </dgm:t>
    </dgm:pt>
    <dgm:pt modelId="{8DEBD554-2036-4088-AC1A-7A68DF5F4F3E}" type="parTrans" cxnId="{91C90D1E-60B4-43AB-997B-E094F5D5F7DE}">
      <dgm:prSet/>
      <dgm:spPr/>
      <dgm:t>
        <a:bodyPr/>
        <a:lstStyle/>
        <a:p>
          <a:endParaRPr lang="en-US"/>
        </a:p>
      </dgm:t>
    </dgm:pt>
    <dgm:pt modelId="{A02DF894-94D7-4355-89E4-178E6097B8C2}" type="sibTrans" cxnId="{91C90D1E-60B4-43AB-997B-E094F5D5F7DE}">
      <dgm:prSet/>
      <dgm:spPr/>
      <dgm:t>
        <a:bodyPr/>
        <a:lstStyle/>
        <a:p>
          <a:endParaRPr lang="en-US"/>
        </a:p>
      </dgm:t>
    </dgm:pt>
    <dgm:pt modelId="{AA0415DC-53B3-4C39-AC44-1F2B6CE13A0E}">
      <dgm:prSet/>
      <dgm:spPr/>
      <dgm:t>
        <a:bodyPr/>
        <a:lstStyle/>
        <a:p>
          <a:r>
            <a:rPr lang="en-US"/>
            <a:t>SEEK (Safe Environment for Every Kid)</a:t>
          </a:r>
        </a:p>
      </dgm:t>
    </dgm:pt>
    <dgm:pt modelId="{5029A1D3-BF4C-45E1-9133-E572ED77875B}" type="parTrans" cxnId="{23EAC25F-8D65-4C18-BDD1-A0E88ECBBBAD}">
      <dgm:prSet/>
      <dgm:spPr/>
      <dgm:t>
        <a:bodyPr/>
        <a:lstStyle/>
        <a:p>
          <a:endParaRPr lang="en-US"/>
        </a:p>
      </dgm:t>
    </dgm:pt>
    <dgm:pt modelId="{17069E29-B337-449A-97E6-960F88CCF441}" type="sibTrans" cxnId="{23EAC25F-8D65-4C18-BDD1-A0E88ECBBBAD}">
      <dgm:prSet/>
      <dgm:spPr/>
      <dgm:t>
        <a:bodyPr/>
        <a:lstStyle/>
        <a:p>
          <a:endParaRPr lang="en-US"/>
        </a:p>
      </dgm:t>
    </dgm:pt>
    <dgm:pt modelId="{F7FAB35C-533E-064D-AABE-1F4E9DE45874}" type="pres">
      <dgm:prSet presAssocID="{89023C5B-57A3-48DF-B8AA-01A17E84C0E8}" presName="vert0" presStyleCnt="0">
        <dgm:presLayoutVars>
          <dgm:dir/>
          <dgm:animOne val="branch"/>
          <dgm:animLvl val="lvl"/>
        </dgm:presLayoutVars>
      </dgm:prSet>
      <dgm:spPr/>
    </dgm:pt>
    <dgm:pt modelId="{97F45E03-F32A-CC4F-A08B-D93D5FB99B0B}" type="pres">
      <dgm:prSet presAssocID="{30D8BB01-878B-4A58-BB26-0EA9C66F6502}" presName="thickLine" presStyleLbl="alignNode1" presStyleIdx="0" presStyleCnt="3"/>
      <dgm:spPr/>
    </dgm:pt>
    <dgm:pt modelId="{DF601734-5D3D-1349-9B95-57EE2CC720A7}" type="pres">
      <dgm:prSet presAssocID="{30D8BB01-878B-4A58-BB26-0EA9C66F6502}" presName="horz1" presStyleCnt="0"/>
      <dgm:spPr/>
    </dgm:pt>
    <dgm:pt modelId="{1E73EBB1-8BE2-B34B-983E-4CB8B683DE46}" type="pres">
      <dgm:prSet presAssocID="{30D8BB01-878B-4A58-BB26-0EA9C66F6502}" presName="tx1" presStyleLbl="revTx" presStyleIdx="0" presStyleCnt="3"/>
      <dgm:spPr/>
    </dgm:pt>
    <dgm:pt modelId="{13226DA7-A4EC-4045-9B6C-01127AEE02D3}" type="pres">
      <dgm:prSet presAssocID="{30D8BB01-878B-4A58-BB26-0EA9C66F6502}" presName="vert1" presStyleCnt="0"/>
      <dgm:spPr/>
    </dgm:pt>
    <dgm:pt modelId="{D0A92718-00E7-3041-89A1-CAC5AEAB1BCF}" type="pres">
      <dgm:prSet presAssocID="{BA86BDFF-6165-4299-A8D3-0A5D84989E55}" presName="thickLine" presStyleLbl="alignNode1" presStyleIdx="1" presStyleCnt="3"/>
      <dgm:spPr/>
    </dgm:pt>
    <dgm:pt modelId="{192645F4-402E-144E-8B82-D6205901966C}" type="pres">
      <dgm:prSet presAssocID="{BA86BDFF-6165-4299-A8D3-0A5D84989E55}" presName="horz1" presStyleCnt="0"/>
      <dgm:spPr/>
    </dgm:pt>
    <dgm:pt modelId="{3898F8E7-19B9-7244-AE5E-E40118E604EA}" type="pres">
      <dgm:prSet presAssocID="{BA86BDFF-6165-4299-A8D3-0A5D84989E55}" presName="tx1" presStyleLbl="revTx" presStyleIdx="1" presStyleCnt="3"/>
      <dgm:spPr/>
    </dgm:pt>
    <dgm:pt modelId="{88D2C3AA-A7EA-EB4E-ADB3-8559B2A8DCD9}" type="pres">
      <dgm:prSet presAssocID="{BA86BDFF-6165-4299-A8D3-0A5D84989E55}" presName="vert1" presStyleCnt="0"/>
      <dgm:spPr/>
    </dgm:pt>
    <dgm:pt modelId="{154D5C57-2D51-8049-8F25-9837625EA035}" type="pres">
      <dgm:prSet presAssocID="{AA0415DC-53B3-4C39-AC44-1F2B6CE13A0E}" presName="thickLine" presStyleLbl="alignNode1" presStyleIdx="2" presStyleCnt="3"/>
      <dgm:spPr/>
    </dgm:pt>
    <dgm:pt modelId="{5C3F96C5-451D-0E46-95D0-53BA778334EA}" type="pres">
      <dgm:prSet presAssocID="{AA0415DC-53B3-4C39-AC44-1F2B6CE13A0E}" presName="horz1" presStyleCnt="0"/>
      <dgm:spPr/>
    </dgm:pt>
    <dgm:pt modelId="{B17CC374-396F-A945-8B8A-0009C853CE4F}" type="pres">
      <dgm:prSet presAssocID="{AA0415DC-53B3-4C39-AC44-1F2B6CE13A0E}" presName="tx1" presStyleLbl="revTx" presStyleIdx="2" presStyleCnt="3"/>
      <dgm:spPr/>
    </dgm:pt>
    <dgm:pt modelId="{91B01483-536E-E74F-A621-CBDB509923ED}" type="pres">
      <dgm:prSet presAssocID="{AA0415DC-53B3-4C39-AC44-1F2B6CE13A0E}" presName="vert1" presStyleCnt="0"/>
      <dgm:spPr/>
    </dgm:pt>
  </dgm:ptLst>
  <dgm:cxnLst>
    <dgm:cxn modelId="{91C90D1E-60B4-43AB-997B-E094F5D5F7DE}" srcId="{89023C5B-57A3-48DF-B8AA-01A17E84C0E8}" destId="{BA86BDFF-6165-4299-A8D3-0A5D84989E55}" srcOrd="1" destOrd="0" parTransId="{8DEBD554-2036-4088-AC1A-7A68DF5F4F3E}" sibTransId="{A02DF894-94D7-4355-89E4-178E6097B8C2}"/>
    <dgm:cxn modelId="{ED1E0C2F-D249-3049-903D-743C71D2EC80}" type="presOf" srcId="{BA86BDFF-6165-4299-A8D3-0A5D84989E55}" destId="{3898F8E7-19B9-7244-AE5E-E40118E604EA}" srcOrd="0" destOrd="0" presId="urn:microsoft.com/office/officeart/2008/layout/LinedList"/>
    <dgm:cxn modelId="{FF45B05D-1567-4EDF-8AB8-A9B05B3A19AD}" srcId="{89023C5B-57A3-48DF-B8AA-01A17E84C0E8}" destId="{30D8BB01-878B-4A58-BB26-0EA9C66F6502}" srcOrd="0" destOrd="0" parTransId="{31B29D39-0C5D-4C67-A859-56EC3BE5B5CA}" sibTransId="{C664ADE5-947A-4BAE-8470-764C5F2C4D46}"/>
    <dgm:cxn modelId="{23EAC25F-8D65-4C18-BDD1-A0E88ECBBBAD}" srcId="{89023C5B-57A3-48DF-B8AA-01A17E84C0E8}" destId="{AA0415DC-53B3-4C39-AC44-1F2B6CE13A0E}" srcOrd="2" destOrd="0" parTransId="{5029A1D3-BF4C-45E1-9133-E572ED77875B}" sibTransId="{17069E29-B337-449A-97E6-960F88CCF441}"/>
    <dgm:cxn modelId="{282A7961-3EDB-4145-B1E0-F753C9107698}" type="presOf" srcId="{AA0415DC-53B3-4C39-AC44-1F2B6CE13A0E}" destId="{B17CC374-396F-A945-8B8A-0009C853CE4F}" srcOrd="0" destOrd="0" presId="urn:microsoft.com/office/officeart/2008/layout/LinedList"/>
    <dgm:cxn modelId="{21409484-D764-D54E-ABCB-338B5B06DCD8}" type="presOf" srcId="{30D8BB01-878B-4A58-BB26-0EA9C66F6502}" destId="{1E73EBB1-8BE2-B34B-983E-4CB8B683DE46}" srcOrd="0" destOrd="0" presId="urn:microsoft.com/office/officeart/2008/layout/LinedList"/>
    <dgm:cxn modelId="{71AD25CA-A5D7-E546-BA6C-640D20F4C4A4}" type="presOf" srcId="{89023C5B-57A3-48DF-B8AA-01A17E84C0E8}" destId="{F7FAB35C-533E-064D-AABE-1F4E9DE45874}" srcOrd="0" destOrd="0" presId="urn:microsoft.com/office/officeart/2008/layout/LinedList"/>
    <dgm:cxn modelId="{9A589FC7-EB79-1B40-8EFB-0D41C38CE340}" type="presParOf" srcId="{F7FAB35C-533E-064D-AABE-1F4E9DE45874}" destId="{97F45E03-F32A-CC4F-A08B-D93D5FB99B0B}" srcOrd="0" destOrd="0" presId="urn:microsoft.com/office/officeart/2008/layout/LinedList"/>
    <dgm:cxn modelId="{2DC69913-7F36-BC40-991B-2A1BDDFBF862}" type="presParOf" srcId="{F7FAB35C-533E-064D-AABE-1F4E9DE45874}" destId="{DF601734-5D3D-1349-9B95-57EE2CC720A7}" srcOrd="1" destOrd="0" presId="urn:microsoft.com/office/officeart/2008/layout/LinedList"/>
    <dgm:cxn modelId="{6EE239FA-28A4-4641-9E1A-B655BBEF4FA8}" type="presParOf" srcId="{DF601734-5D3D-1349-9B95-57EE2CC720A7}" destId="{1E73EBB1-8BE2-B34B-983E-4CB8B683DE46}" srcOrd="0" destOrd="0" presId="urn:microsoft.com/office/officeart/2008/layout/LinedList"/>
    <dgm:cxn modelId="{C8FEC1E5-3F69-234A-B233-3C30E7D66917}" type="presParOf" srcId="{DF601734-5D3D-1349-9B95-57EE2CC720A7}" destId="{13226DA7-A4EC-4045-9B6C-01127AEE02D3}" srcOrd="1" destOrd="0" presId="urn:microsoft.com/office/officeart/2008/layout/LinedList"/>
    <dgm:cxn modelId="{77142952-549F-0F46-BA38-86F5D83849CC}" type="presParOf" srcId="{F7FAB35C-533E-064D-AABE-1F4E9DE45874}" destId="{D0A92718-00E7-3041-89A1-CAC5AEAB1BCF}" srcOrd="2" destOrd="0" presId="urn:microsoft.com/office/officeart/2008/layout/LinedList"/>
    <dgm:cxn modelId="{A462EB91-470C-554F-A131-9392F3EE3F01}" type="presParOf" srcId="{F7FAB35C-533E-064D-AABE-1F4E9DE45874}" destId="{192645F4-402E-144E-8B82-D6205901966C}" srcOrd="3" destOrd="0" presId="urn:microsoft.com/office/officeart/2008/layout/LinedList"/>
    <dgm:cxn modelId="{5068B801-B7D3-A448-AF87-C22738949DD9}" type="presParOf" srcId="{192645F4-402E-144E-8B82-D6205901966C}" destId="{3898F8E7-19B9-7244-AE5E-E40118E604EA}" srcOrd="0" destOrd="0" presId="urn:microsoft.com/office/officeart/2008/layout/LinedList"/>
    <dgm:cxn modelId="{F2DD9BFA-A0AF-324E-91D2-EDA474671B38}" type="presParOf" srcId="{192645F4-402E-144E-8B82-D6205901966C}" destId="{88D2C3AA-A7EA-EB4E-ADB3-8559B2A8DCD9}" srcOrd="1" destOrd="0" presId="urn:microsoft.com/office/officeart/2008/layout/LinedList"/>
    <dgm:cxn modelId="{8A765BBF-04D3-BA45-B686-88FCB04B43CB}" type="presParOf" srcId="{F7FAB35C-533E-064D-AABE-1F4E9DE45874}" destId="{154D5C57-2D51-8049-8F25-9837625EA035}" srcOrd="4" destOrd="0" presId="urn:microsoft.com/office/officeart/2008/layout/LinedList"/>
    <dgm:cxn modelId="{FEF689B9-DE1B-174A-A0AB-B8351B74BE86}" type="presParOf" srcId="{F7FAB35C-533E-064D-AABE-1F4E9DE45874}" destId="{5C3F96C5-451D-0E46-95D0-53BA778334EA}" srcOrd="5" destOrd="0" presId="urn:microsoft.com/office/officeart/2008/layout/LinedList"/>
    <dgm:cxn modelId="{E6E7CD4B-CF07-3D4F-B318-2A654C83441E}" type="presParOf" srcId="{5C3F96C5-451D-0E46-95D0-53BA778334EA}" destId="{B17CC374-396F-A945-8B8A-0009C853CE4F}" srcOrd="0" destOrd="0" presId="urn:microsoft.com/office/officeart/2008/layout/LinedList"/>
    <dgm:cxn modelId="{9BCC8CC3-4EF9-9149-9F99-98FE77599816}" type="presParOf" srcId="{5C3F96C5-451D-0E46-95D0-53BA778334EA}" destId="{91B01483-536E-E74F-A621-CBDB509923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2FEFF3-75C4-48A9-84D2-5DC7C732815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5170BD87-7074-44EF-8E0C-B9CC9836869A}">
      <dgm:prSet custT="1"/>
      <dgm:spPr/>
      <dgm:t>
        <a:bodyPr/>
        <a:lstStyle/>
        <a:p>
          <a:r>
            <a:rPr lang="en-US" sz="3200" b="0" i="0"/>
            <a:t>Childhood exposure to traumatic events is common</a:t>
          </a:r>
          <a:endParaRPr lang="en-US" sz="3200"/>
        </a:p>
      </dgm:t>
    </dgm:pt>
    <dgm:pt modelId="{5F187793-E131-4DCB-9D46-D06DD9E4E1C4}" type="parTrans" cxnId="{0861319C-517A-42E8-A1F0-B63E0A1DEF03}">
      <dgm:prSet/>
      <dgm:spPr/>
      <dgm:t>
        <a:bodyPr/>
        <a:lstStyle/>
        <a:p>
          <a:endParaRPr lang="en-US" sz="2000"/>
        </a:p>
      </dgm:t>
    </dgm:pt>
    <dgm:pt modelId="{A870F8DA-D6FE-4B2E-A113-20A90FD51E7C}" type="sibTrans" cxnId="{0861319C-517A-42E8-A1F0-B63E0A1DEF03}">
      <dgm:prSet/>
      <dgm:spPr/>
      <dgm:t>
        <a:bodyPr/>
        <a:lstStyle/>
        <a:p>
          <a:endParaRPr lang="en-US" sz="2000"/>
        </a:p>
      </dgm:t>
    </dgm:pt>
    <dgm:pt modelId="{024B4EC2-9797-4C2B-A82D-20AC94848D3D}">
      <dgm:prSet custT="1"/>
      <dgm:spPr/>
      <dgm:t>
        <a:bodyPr/>
        <a:lstStyle/>
        <a:p>
          <a:r>
            <a:rPr lang="en-US" sz="3200" b="0" i="0" dirty="0"/>
            <a:t>PCP offices can be the first place it is identified</a:t>
          </a:r>
          <a:endParaRPr lang="en-US" sz="3200" dirty="0"/>
        </a:p>
      </dgm:t>
    </dgm:pt>
    <dgm:pt modelId="{0C2D4D06-A791-4C1C-8B16-F1DF95FE07DA}" type="parTrans" cxnId="{3E20AA95-95D0-4302-B9EE-0CD49B88AE5D}">
      <dgm:prSet/>
      <dgm:spPr/>
      <dgm:t>
        <a:bodyPr/>
        <a:lstStyle/>
        <a:p>
          <a:endParaRPr lang="en-US" sz="2000"/>
        </a:p>
      </dgm:t>
    </dgm:pt>
    <dgm:pt modelId="{6D3441AD-7ED0-4FC6-9A3D-E8C9F725A7F8}" type="sibTrans" cxnId="{3E20AA95-95D0-4302-B9EE-0CD49B88AE5D}">
      <dgm:prSet/>
      <dgm:spPr/>
      <dgm:t>
        <a:bodyPr/>
        <a:lstStyle/>
        <a:p>
          <a:endParaRPr lang="en-US" sz="2000"/>
        </a:p>
      </dgm:t>
    </dgm:pt>
    <dgm:pt modelId="{CA08D68E-69E1-4AE0-BD62-62CE9EAA8112}">
      <dgm:prSet custT="1"/>
      <dgm:spPr/>
      <dgm:t>
        <a:bodyPr/>
        <a:lstStyle/>
        <a:p>
          <a:r>
            <a:rPr lang="en-US" sz="3200" b="0" i="0"/>
            <a:t>PCP can learn to recognize and treat acute symptoms in their offices</a:t>
          </a:r>
          <a:endParaRPr lang="en-US" sz="3200"/>
        </a:p>
      </dgm:t>
    </dgm:pt>
    <dgm:pt modelId="{6D0F903E-6418-47FB-9C7E-204D2D32D9E7}" type="parTrans" cxnId="{D4965861-FC9E-40EC-97BC-F97AA9F997AD}">
      <dgm:prSet/>
      <dgm:spPr/>
      <dgm:t>
        <a:bodyPr/>
        <a:lstStyle/>
        <a:p>
          <a:endParaRPr lang="en-US" sz="2000"/>
        </a:p>
      </dgm:t>
    </dgm:pt>
    <dgm:pt modelId="{7C0FDBD9-D503-4454-A14E-1B7DB5CC1C2D}" type="sibTrans" cxnId="{D4965861-FC9E-40EC-97BC-F97AA9F997AD}">
      <dgm:prSet/>
      <dgm:spPr/>
      <dgm:t>
        <a:bodyPr/>
        <a:lstStyle/>
        <a:p>
          <a:endParaRPr lang="en-US" sz="2000"/>
        </a:p>
      </dgm:t>
    </dgm:pt>
    <dgm:pt modelId="{3A758D33-0102-4143-B210-A365F64EBE21}">
      <dgm:prSet custT="1"/>
      <dgm:spPr/>
      <dgm:t>
        <a:bodyPr/>
        <a:lstStyle/>
        <a:p>
          <a:r>
            <a:rPr lang="en-US" sz="3200" b="0" i="0"/>
            <a:t>Successful treatment is built upon a strong and caring relationship with at least one adult</a:t>
          </a:r>
          <a:endParaRPr lang="en-US" sz="3200"/>
        </a:p>
      </dgm:t>
    </dgm:pt>
    <dgm:pt modelId="{015BAFBE-C21A-4406-BBE1-A76D97A4D52A}" type="parTrans" cxnId="{7372EA97-1294-4F26-A8B2-0D820496B27C}">
      <dgm:prSet/>
      <dgm:spPr/>
      <dgm:t>
        <a:bodyPr/>
        <a:lstStyle/>
        <a:p>
          <a:endParaRPr lang="en-US" sz="2000"/>
        </a:p>
      </dgm:t>
    </dgm:pt>
    <dgm:pt modelId="{023DD6F4-203E-4093-A59D-A4E74941C17E}" type="sibTrans" cxnId="{7372EA97-1294-4F26-A8B2-0D820496B27C}">
      <dgm:prSet/>
      <dgm:spPr/>
      <dgm:t>
        <a:bodyPr/>
        <a:lstStyle/>
        <a:p>
          <a:endParaRPr lang="en-US" sz="2000"/>
        </a:p>
      </dgm:t>
    </dgm:pt>
    <dgm:pt modelId="{0AC8312A-504D-934C-952C-04A2FD10F1D9}" type="pres">
      <dgm:prSet presAssocID="{992FEFF3-75C4-48A9-84D2-5DC7C7328157}" presName="vert0" presStyleCnt="0">
        <dgm:presLayoutVars>
          <dgm:dir/>
          <dgm:animOne val="branch"/>
          <dgm:animLvl val="lvl"/>
        </dgm:presLayoutVars>
      </dgm:prSet>
      <dgm:spPr/>
    </dgm:pt>
    <dgm:pt modelId="{26E1E136-F8ED-2645-AC0C-0101DF1CE086}" type="pres">
      <dgm:prSet presAssocID="{5170BD87-7074-44EF-8E0C-B9CC9836869A}" presName="thickLine" presStyleLbl="alignNode1" presStyleIdx="0" presStyleCnt="4"/>
      <dgm:spPr/>
    </dgm:pt>
    <dgm:pt modelId="{E0A5B27D-418D-3A44-99B1-ED3583E98908}" type="pres">
      <dgm:prSet presAssocID="{5170BD87-7074-44EF-8E0C-B9CC9836869A}" presName="horz1" presStyleCnt="0"/>
      <dgm:spPr/>
    </dgm:pt>
    <dgm:pt modelId="{A59FB6D9-1770-2C4C-BEB7-8F09437DAD86}" type="pres">
      <dgm:prSet presAssocID="{5170BD87-7074-44EF-8E0C-B9CC9836869A}" presName="tx1" presStyleLbl="revTx" presStyleIdx="0" presStyleCnt="4"/>
      <dgm:spPr/>
    </dgm:pt>
    <dgm:pt modelId="{119D9FC7-997C-0F45-A56A-361FF607C26C}" type="pres">
      <dgm:prSet presAssocID="{5170BD87-7074-44EF-8E0C-B9CC9836869A}" presName="vert1" presStyleCnt="0"/>
      <dgm:spPr/>
    </dgm:pt>
    <dgm:pt modelId="{3C40B4FB-BE32-1845-9E2C-F066BA871013}" type="pres">
      <dgm:prSet presAssocID="{024B4EC2-9797-4C2B-A82D-20AC94848D3D}" presName="thickLine" presStyleLbl="alignNode1" presStyleIdx="1" presStyleCnt="4"/>
      <dgm:spPr/>
    </dgm:pt>
    <dgm:pt modelId="{59D3757E-BA06-FA4F-BBEE-7C3DE5FBC95B}" type="pres">
      <dgm:prSet presAssocID="{024B4EC2-9797-4C2B-A82D-20AC94848D3D}" presName="horz1" presStyleCnt="0"/>
      <dgm:spPr/>
    </dgm:pt>
    <dgm:pt modelId="{F50CBBB2-D9B9-6D44-ADF3-93AC741BA017}" type="pres">
      <dgm:prSet presAssocID="{024B4EC2-9797-4C2B-A82D-20AC94848D3D}" presName="tx1" presStyleLbl="revTx" presStyleIdx="1" presStyleCnt="4"/>
      <dgm:spPr/>
    </dgm:pt>
    <dgm:pt modelId="{D33BD839-B5A2-F547-A9E4-9FE570EDCBEC}" type="pres">
      <dgm:prSet presAssocID="{024B4EC2-9797-4C2B-A82D-20AC94848D3D}" presName="vert1" presStyleCnt="0"/>
      <dgm:spPr/>
    </dgm:pt>
    <dgm:pt modelId="{DCC828DB-E8BA-0D4F-9843-319B4EB3E061}" type="pres">
      <dgm:prSet presAssocID="{CA08D68E-69E1-4AE0-BD62-62CE9EAA8112}" presName="thickLine" presStyleLbl="alignNode1" presStyleIdx="2" presStyleCnt="4"/>
      <dgm:spPr/>
    </dgm:pt>
    <dgm:pt modelId="{384C74E8-2B7E-6341-B85B-0C7635CDBCC8}" type="pres">
      <dgm:prSet presAssocID="{CA08D68E-69E1-4AE0-BD62-62CE9EAA8112}" presName="horz1" presStyleCnt="0"/>
      <dgm:spPr/>
    </dgm:pt>
    <dgm:pt modelId="{A5C8A3C8-A92D-A347-B30B-FA834320EFDA}" type="pres">
      <dgm:prSet presAssocID="{CA08D68E-69E1-4AE0-BD62-62CE9EAA8112}" presName="tx1" presStyleLbl="revTx" presStyleIdx="2" presStyleCnt="4"/>
      <dgm:spPr/>
    </dgm:pt>
    <dgm:pt modelId="{92FF5604-6B8A-074A-8C0E-7DB7FF4E6BF1}" type="pres">
      <dgm:prSet presAssocID="{CA08D68E-69E1-4AE0-BD62-62CE9EAA8112}" presName="vert1" presStyleCnt="0"/>
      <dgm:spPr/>
    </dgm:pt>
    <dgm:pt modelId="{D7A8D518-68F4-434B-9FC2-E3A6664198D9}" type="pres">
      <dgm:prSet presAssocID="{3A758D33-0102-4143-B210-A365F64EBE21}" presName="thickLine" presStyleLbl="alignNode1" presStyleIdx="3" presStyleCnt="4"/>
      <dgm:spPr/>
    </dgm:pt>
    <dgm:pt modelId="{12760D8F-59F6-DB4C-9191-C868C7FDAB88}" type="pres">
      <dgm:prSet presAssocID="{3A758D33-0102-4143-B210-A365F64EBE21}" presName="horz1" presStyleCnt="0"/>
      <dgm:spPr/>
    </dgm:pt>
    <dgm:pt modelId="{9932BEAB-D8C7-B042-9EBD-874CAF2188E4}" type="pres">
      <dgm:prSet presAssocID="{3A758D33-0102-4143-B210-A365F64EBE21}" presName="tx1" presStyleLbl="revTx" presStyleIdx="3" presStyleCnt="4"/>
      <dgm:spPr/>
    </dgm:pt>
    <dgm:pt modelId="{597344AA-BD32-6C47-8618-236121F6CC74}" type="pres">
      <dgm:prSet presAssocID="{3A758D33-0102-4143-B210-A365F64EBE21}" presName="vert1" presStyleCnt="0"/>
      <dgm:spPr/>
    </dgm:pt>
  </dgm:ptLst>
  <dgm:cxnLst>
    <dgm:cxn modelId="{C55EFE46-8A6E-314F-9C71-AD3CC1DC2D4C}" type="presOf" srcId="{024B4EC2-9797-4C2B-A82D-20AC94848D3D}" destId="{F50CBBB2-D9B9-6D44-ADF3-93AC741BA017}" srcOrd="0" destOrd="0" presId="urn:microsoft.com/office/officeart/2008/layout/LinedList"/>
    <dgm:cxn modelId="{D4965861-FC9E-40EC-97BC-F97AA9F997AD}" srcId="{992FEFF3-75C4-48A9-84D2-5DC7C7328157}" destId="{CA08D68E-69E1-4AE0-BD62-62CE9EAA8112}" srcOrd="2" destOrd="0" parTransId="{6D0F903E-6418-47FB-9C7E-204D2D32D9E7}" sibTransId="{7C0FDBD9-D503-4454-A14E-1B7DB5CC1C2D}"/>
    <dgm:cxn modelId="{3E20AA95-95D0-4302-B9EE-0CD49B88AE5D}" srcId="{992FEFF3-75C4-48A9-84D2-5DC7C7328157}" destId="{024B4EC2-9797-4C2B-A82D-20AC94848D3D}" srcOrd="1" destOrd="0" parTransId="{0C2D4D06-A791-4C1C-8B16-F1DF95FE07DA}" sibTransId="{6D3441AD-7ED0-4FC6-9A3D-E8C9F725A7F8}"/>
    <dgm:cxn modelId="{7372EA97-1294-4F26-A8B2-0D820496B27C}" srcId="{992FEFF3-75C4-48A9-84D2-5DC7C7328157}" destId="{3A758D33-0102-4143-B210-A365F64EBE21}" srcOrd="3" destOrd="0" parTransId="{015BAFBE-C21A-4406-BBE1-A76D97A4D52A}" sibTransId="{023DD6F4-203E-4093-A59D-A4E74941C17E}"/>
    <dgm:cxn modelId="{0861319C-517A-42E8-A1F0-B63E0A1DEF03}" srcId="{992FEFF3-75C4-48A9-84D2-5DC7C7328157}" destId="{5170BD87-7074-44EF-8E0C-B9CC9836869A}" srcOrd="0" destOrd="0" parTransId="{5F187793-E131-4DCB-9D46-D06DD9E4E1C4}" sibTransId="{A870F8DA-D6FE-4B2E-A113-20A90FD51E7C}"/>
    <dgm:cxn modelId="{1739C6A0-880C-F649-9627-139E120B3239}" type="presOf" srcId="{CA08D68E-69E1-4AE0-BD62-62CE9EAA8112}" destId="{A5C8A3C8-A92D-A347-B30B-FA834320EFDA}" srcOrd="0" destOrd="0" presId="urn:microsoft.com/office/officeart/2008/layout/LinedList"/>
    <dgm:cxn modelId="{2DBD8DC7-1AC5-5644-B494-ADC3D3794DE5}" type="presOf" srcId="{992FEFF3-75C4-48A9-84D2-5DC7C7328157}" destId="{0AC8312A-504D-934C-952C-04A2FD10F1D9}" srcOrd="0" destOrd="0" presId="urn:microsoft.com/office/officeart/2008/layout/LinedList"/>
    <dgm:cxn modelId="{F4D8FAF4-B0E3-F147-B0B0-DF4E4A4EB0F4}" type="presOf" srcId="{3A758D33-0102-4143-B210-A365F64EBE21}" destId="{9932BEAB-D8C7-B042-9EBD-874CAF2188E4}" srcOrd="0" destOrd="0" presId="urn:microsoft.com/office/officeart/2008/layout/LinedList"/>
    <dgm:cxn modelId="{27B2F6F9-08F4-0343-83FA-3E6047056B17}" type="presOf" srcId="{5170BD87-7074-44EF-8E0C-B9CC9836869A}" destId="{A59FB6D9-1770-2C4C-BEB7-8F09437DAD86}" srcOrd="0" destOrd="0" presId="urn:microsoft.com/office/officeart/2008/layout/LinedList"/>
    <dgm:cxn modelId="{F852786C-8588-CF48-95F4-783EE2A12339}" type="presParOf" srcId="{0AC8312A-504D-934C-952C-04A2FD10F1D9}" destId="{26E1E136-F8ED-2645-AC0C-0101DF1CE086}" srcOrd="0" destOrd="0" presId="urn:microsoft.com/office/officeart/2008/layout/LinedList"/>
    <dgm:cxn modelId="{492A8A80-7C70-8F45-8880-83AA4405F8AA}" type="presParOf" srcId="{0AC8312A-504D-934C-952C-04A2FD10F1D9}" destId="{E0A5B27D-418D-3A44-99B1-ED3583E98908}" srcOrd="1" destOrd="0" presId="urn:microsoft.com/office/officeart/2008/layout/LinedList"/>
    <dgm:cxn modelId="{B305CB43-A6D0-1F43-B8D3-7829F9D51937}" type="presParOf" srcId="{E0A5B27D-418D-3A44-99B1-ED3583E98908}" destId="{A59FB6D9-1770-2C4C-BEB7-8F09437DAD86}" srcOrd="0" destOrd="0" presId="urn:microsoft.com/office/officeart/2008/layout/LinedList"/>
    <dgm:cxn modelId="{BE263FD1-9AA4-554A-A182-C142DCC99204}" type="presParOf" srcId="{E0A5B27D-418D-3A44-99B1-ED3583E98908}" destId="{119D9FC7-997C-0F45-A56A-361FF607C26C}" srcOrd="1" destOrd="0" presId="urn:microsoft.com/office/officeart/2008/layout/LinedList"/>
    <dgm:cxn modelId="{C27E701C-B751-9D43-8DF9-5534A9CDC756}" type="presParOf" srcId="{0AC8312A-504D-934C-952C-04A2FD10F1D9}" destId="{3C40B4FB-BE32-1845-9E2C-F066BA871013}" srcOrd="2" destOrd="0" presId="urn:microsoft.com/office/officeart/2008/layout/LinedList"/>
    <dgm:cxn modelId="{F0F0D496-AFC6-B348-80A0-88F9EE8C796C}" type="presParOf" srcId="{0AC8312A-504D-934C-952C-04A2FD10F1D9}" destId="{59D3757E-BA06-FA4F-BBEE-7C3DE5FBC95B}" srcOrd="3" destOrd="0" presId="urn:microsoft.com/office/officeart/2008/layout/LinedList"/>
    <dgm:cxn modelId="{C7B06703-6486-0D46-9FCE-8D6E9C87B92C}" type="presParOf" srcId="{59D3757E-BA06-FA4F-BBEE-7C3DE5FBC95B}" destId="{F50CBBB2-D9B9-6D44-ADF3-93AC741BA017}" srcOrd="0" destOrd="0" presId="urn:microsoft.com/office/officeart/2008/layout/LinedList"/>
    <dgm:cxn modelId="{E44D25EA-3060-284D-8A4B-AB799E8CEF47}" type="presParOf" srcId="{59D3757E-BA06-FA4F-BBEE-7C3DE5FBC95B}" destId="{D33BD839-B5A2-F547-A9E4-9FE570EDCBEC}" srcOrd="1" destOrd="0" presId="urn:microsoft.com/office/officeart/2008/layout/LinedList"/>
    <dgm:cxn modelId="{6A3E0EE7-537D-7C48-B63B-33043E4D7422}" type="presParOf" srcId="{0AC8312A-504D-934C-952C-04A2FD10F1D9}" destId="{DCC828DB-E8BA-0D4F-9843-319B4EB3E061}" srcOrd="4" destOrd="0" presId="urn:microsoft.com/office/officeart/2008/layout/LinedList"/>
    <dgm:cxn modelId="{50FC53D1-0C44-D24A-AD2D-ABD68FF55680}" type="presParOf" srcId="{0AC8312A-504D-934C-952C-04A2FD10F1D9}" destId="{384C74E8-2B7E-6341-B85B-0C7635CDBCC8}" srcOrd="5" destOrd="0" presId="urn:microsoft.com/office/officeart/2008/layout/LinedList"/>
    <dgm:cxn modelId="{CBFA10E5-DC01-FF4D-A2DC-FA30772CFD60}" type="presParOf" srcId="{384C74E8-2B7E-6341-B85B-0C7635CDBCC8}" destId="{A5C8A3C8-A92D-A347-B30B-FA834320EFDA}" srcOrd="0" destOrd="0" presId="urn:microsoft.com/office/officeart/2008/layout/LinedList"/>
    <dgm:cxn modelId="{A603027D-B508-6B40-9633-46EF1924AC18}" type="presParOf" srcId="{384C74E8-2B7E-6341-B85B-0C7635CDBCC8}" destId="{92FF5604-6B8A-074A-8C0E-7DB7FF4E6BF1}" srcOrd="1" destOrd="0" presId="urn:microsoft.com/office/officeart/2008/layout/LinedList"/>
    <dgm:cxn modelId="{55769904-C25E-1043-B407-7195ED317D28}" type="presParOf" srcId="{0AC8312A-504D-934C-952C-04A2FD10F1D9}" destId="{D7A8D518-68F4-434B-9FC2-E3A6664198D9}" srcOrd="6" destOrd="0" presId="urn:microsoft.com/office/officeart/2008/layout/LinedList"/>
    <dgm:cxn modelId="{59C7F7CD-D32A-D34C-9F55-B2CCF1D347E0}" type="presParOf" srcId="{0AC8312A-504D-934C-952C-04A2FD10F1D9}" destId="{12760D8F-59F6-DB4C-9191-C868C7FDAB88}" srcOrd="7" destOrd="0" presId="urn:microsoft.com/office/officeart/2008/layout/LinedList"/>
    <dgm:cxn modelId="{18114908-746A-B94E-9452-7F51A6577302}" type="presParOf" srcId="{12760D8F-59F6-DB4C-9191-C868C7FDAB88}" destId="{9932BEAB-D8C7-B042-9EBD-874CAF2188E4}" srcOrd="0" destOrd="0" presId="urn:microsoft.com/office/officeart/2008/layout/LinedList"/>
    <dgm:cxn modelId="{0CBBD876-9C34-E54F-9A1D-221C0A5139FD}" type="presParOf" srcId="{12760D8F-59F6-DB4C-9191-C868C7FDAB88}" destId="{597344AA-BD32-6C47-8618-236121F6CC7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0C3972-F6F2-49E6-8608-A39E3D04C0CB}"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40CA585E-2F99-475A-8386-6546391FCBB5}">
      <dgm:prSet/>
      <dgm:spPr/>
      <dgm:t>
        <a:bodyPr/>
        <a:lstStyle/>
        <a:p>
          <a:r>
            <a:rPr lang="en-US" b="0"/>
            <a:t>Emphasize the role of a single nurturing relationship in recovery from trauma</a:t>
          </a:r>
          <a:endParaRPr lang="en-US"/>
        </a:p>
      </dgm:t>
    </dgm:pt>
    <dgm:pt modelId="{E41AC4D4-FE38-49D7-8E09-642B54E3FEDB}" type="parTrans" cxnId="{F70FB5EF-157B-4FB1-8808-AF988BC01A29}">
      <dgm:prSet/>
      <dgm:spPr/>
      <dgm:t>
        <a:bodyPr/>
        <a:lstStyle/>
        <a:p>
          <a:endParaRPr lang="en-US"/>
        </a:p>
      </dgm:t>
    </dgm:pt>
    <dgm:pt modelId="{F6B96B8B-3CE3-4B7D-BE84-B7EAB12B33B3}" type="sibTrans" cxnId="{F70FB5EF-157B-4FB1-8808-AF988BC01A29}">
      <dgm:prSet/>
      <dgm:spPr/>
      <dgm:t>
        <a:bodyPr/>
        <a:lstStyle/>
        <a:p>
          <a:endParaRPr lang="en-US"/>
        </a:p>
      </dgm:t>
    </dgm:pt>
    <dgm:pt modelId="{99562EE0-F9FC-4486-A119-1227F25E0447}">
      <dgm:prSet/>
      <dgm:spPr/>
      <dgm:t>
        <a:bodyPr/>
        <a:lstStyle/>
        <a:p>
          <a:r>
            <a:rPr lang="en-US" b="0"/>
            <a:t>Discuss the biological basis of fear and its manifestations (fight/flight)</a:t>
          </a:r>
          <a:endParaRPr lang="en-US"/>
        </a:p>
      </dgm:t>
    </dgm:pt>
    <dgm:pt modelId="{4A8CA288-7BB7-4C45-8D8F-5DC4255B7AB4}" type="parTrans" cxnId="{3BAA43BD-98AD-4CB7-BE4B-44A0707FADD9}">
      <dgm:prSet/>
      <dgm:spPr/>
      <dgm:t>
        <a:bodyPr/>
        <a:lstStyle/>
        <a:p>
          <a:endParaRPr lang="en-US"/>
        </a:p>
      </dgm:t>
    </dgm:pt>
    <dgm:pt modelId="{C9CFAE4E-E55B-4ABD-99EE-79CE9AEB5FE7}" type="sibTrans" cxnId="{3BAA43BD-98AD-4CB7-BE4B-44A0707FADD9}">
      <dgm:prSet/>
      <dgm:spPr/>
      <dgm:t>
        <a:bodyPr/>
        <a:lstStyle/>
        <a:p>
          <a:endParaRPr lang="en-US"/>
        </a:p>
      </dgm:t>
    </dgm:pt>
    <dgm:pt modelId="{327D4D43-F0AC-43C5-BFA7-8B38FB020678}">
      <dgm:prSet/>
      <dgm:spPr/>
      <dgm:t>
        <a:bodyPr/>
        <a:lstStyle/>
        <a:p>
          <a:r>
            <a:rPr lang="en-US" b="0"/>
            <a:t>Relationships, routine and regulation </a:t>
          </a:r>
          <a:endParaRPr lang="en-US"/>
        </a:p>
      </dgm:t>
    </dgm:pt>
    <dgm:pt modelId="{EB6D7D81-0AB3-4624-AB2D-CEBAB201AC8E}" type="parTrans" cxnId="{D8E430F8-C460-4E46-A641-E694BE111A01}">
      <dgm:prSet/>
      <dgm:spPr/>
      <dgm:t>
        <a:bodyPr/>
        <a:lstStyle/>
        <a:p>
          <a:endParaRPr lang="en-US"/>
        </a:p>
      </dgm:t>
    </dgm:pt>
    <dgm:pt modelId="{9E2A52B1-2A09-4300-9AE8-4249D465F7A3}" type="sibTrans" cxnId="{D8E430F8-C460-4E46-A641-E694BE111A01}">
      <dgm:prSet/>
      <dgm:spPr/>
      <dgm:t>
        <a:bodyPr/>
        <a:lstStyle/>
        <a:p>
          <a:endParaRPr lang="en-US"/>
        </a:p>
      </dgm:t>
    </dgm:pt>
    <dgm:pt modelId="{22A34A55-F2D7-46B1-9027-72C50A823CD7}">
      <dgm:prSet/>
      <dgm:spPr/>
      <dgm:t>
        <a:bodyPr/>
        <a:lstStyle/>
        <a:p>
          <a:r>
            <a:rPr lang="en-US" b="0"/>
            <a:t>Offer some practical tips on ways to integrate these concepts into family life now</a:t>
          </a:r>
          <a:endParaRPr lang="en-US"/>
        </a:p>
      </dgm:t>
    </dgm:pt>
    <dgm:pt modelId="{2EB0B5AD-4D4C-4744-B6C5-65BA1A0993A0}" type="parTrans" cxnId="{10438C67-DD12-4044-9885-B075146080C9}">
      <dgm:prSet/>
      <dgm:spPr/>
      <dgm:t>
        <a:bodyPr/>
        <a:lstStyle/>
        <a:p>
          <a:endParaRPr lang="en-US"/>
        </a:p>
      </dgm:t>
    </dgm:pt>
    <dgm:pt modelId="{B7DE2950-2644-4EBC-955B-88907064DF81}" type="sibTrans" cxnId="{10438C67-DD12-4044-9885-B075146080C9}">
      <dgm:prSet/>
      <dgm:spPr/>
      <dgm:t>
        <a:bodyPr/>
        <a:lstStyle/>
        <a:p>
          <a:endParaRPr lang="en-US"/>
        </a:p>
      </dgm:t>
    </dgm:pt>
    <dgm:pt modelId="{E852BA44-BE95-4799-9104-3F3E2534C62A}">
      <dgm:prSet/>
      <dgm:spPr/>
      <dgm:t>
        <a:bodyPr/>
        <a:lstStyle/>
        <a:p>
          <a:r>
            <a:rPr lang="en-US" b="0"/>
            <a:t>Introduce role of therapy for ongoing trauma treatment, and provide linkage and warm hand-off (if possible)</a:t>
          </a:r>
          <a:endParaRPr lang="en-US"/>
        </a:p>
      </dgm:t>
    </dgm:pt>
    <dgm:pt modelId="{8D819323-2409-4A44-A738-434FD41DDCE9}" type="parTrans" cxnId="{8D5A4F4C-99B6-4BC6-AD3F-F13A409FA75A}">
      <dgm:prSet/>
      <dgm:spPr/>
      <dgm:t>
        <a:bodyPr/>
        <a:lstStyle/>
        <a:p>
          <a:endParaRPr lang="en-US"/>
        </a:p>
      </dgm:t>
    </dgm:pt>
    <dgm:pt modelId="{C70A4320-49FF-47D0-A280-004CABDF0437}" type="sibTrans" cxnId="{8D5A4F4C-99B6-4BC6-AD3F-F13A409FA75A}">
      <dgm:prSet/>
      <dgm:spPr/>
      <dgm:t>
        <a:bodyPr/>
        <a:lstStyle/>
        <a:p>
          <a:endParaRPr lang="en-US"/>
        </a:p>
      </dgm:t>
    </dgm:pt>
    <dgm:pt modelId="{3951E286-E6C7-C24A-BE8E-DD4FD730364F}" type="pres">
      <dgm:prSet presAssocID="{0E0C3972-F6F2-49E6-8608-A39E3D04C0CB}" presName="diagram" presStyleCnt="0">
        <dgm:presLayoutVars>
          <dgm:dir/>
          <dgm:resizeHandles val="exact"/>
        </dgm:presLayoutVars>
      </dgm:prSet>
      <dgm:spPr/>
    </dgm:pt>
    <dgm:pt modelId="{A327415A-B96B-DF43-907F-E897C2E641EF}" type="pres">
      <dgm:prSet presAssocID="{40CA585E-2F99-475A-8386-6546391FCBB5}" presName="node" presStyleLbl="node1" presStyleIdx="0" presStyleCnt="5">
        <dgm:presLayoutVars>
          <dgm:bulletEnabled val="1"/>
        </dgm:presLayoutVars>
      </dgm:prSet>
      <dgm:spPr/>
    </dgm:pt>
    <dgm:pt modelId="{C8E85D98-BA6D-854F-A264-BBD94980C3B1}" type="pres">
      <dgm:prSet presAssocID="{F6B96B8B-3CE3-4B7D-BE84-B7EAB12B33B3}" presName="sibTrans" presStyleCnt="0"/>
      <dgm:spPr/>
    </dgm:pt>
    <dgm:pt modelId="{2AC32FB2-402E-6049-9494-723365868098}" type="pres">
      <dgm:prSet presAssocID="{99562EE0-F9FC-4486-A119-1227F25E0447}" presName="node" presStyleLbl="node1" presStyleIdx="1" presStyleCnt="5">
        <dgm:presLayoutVars>
          <dgm:bulletEnabled val="1"/>
        </dgm:presLayoutVars>
      </dgm:prSet>
      <dgm:spPr/>
    </dgm:pt>
    <dgm:pt modelId="{587BCD7C-0C32-114E-BD67-2C595F35BCEA}" type="pres">
      <dgm:prSet presAssocID="{C9CFAE4E-E55B-4ABD-99EE-79CE9AEB5FE7}" presName="sibTrans" presStyleCnt="0"/>
      <dgm:spPr/>
    </dgm:pt>
    <dgm:pt modelId="{8C144805-EC7A-E14B-9C9D-8FE7064A2F03}" type="pres">
      <dgm:prSet presAssocID="{327D4D43-F0AC-43C5-BFA7-8B38FB020678}" presName="node" presStyleLbl="node1" presStyleIdx="2" presStyleCnt="5">
        <dgm:presLayoutVars>
          <dgm:bulletEnabled val="1"/>
        </dgm:presLayoutVars>
      </dgm:prSet>
      <dgm:spPr/>
    </dgm:pt>
    <dgm:pt modelId="{4A4980FC-6524-6349-9C10-0F4739C8B9D4}" type="pres">
      <dgm:prSet presAssocID="{9E2A52B1-2A09-4300-9AE8-4249D465F7A3}" presName="sibTrans" presStyleCnt="0"/>
      <dgm:spPr/>
    </dgm:pt>
    <dgm:pt modelId="{CC1051B4-AD2E-FA48-92D0-C80D4B4DE8C7}" type="pres">
      <dgm:prSet presAssocID="{22A34A55-F2D7-46B1-9027-72C50A823CD7}" presName="node" presStyleLbl="node1" presStyleIdx="3" presStyleCnt="5">
        <dgm:presLayoutVars>
          <dgm:bulletEnabled val="1"/>
        </dgm:presLayoutVars>
      </dgm:prSet>
      <dgm:spPr/>
    </dgm:pt>
    <dgm:pt modelId="{1D12A0C2-A978-D541-952B-687DF375969F}" type="pres">
      <dgm:prSet presAssocID="{B7DE2950-2644-4EBC-955B-88907064DF81}" presName="sibTrans" presStyleCnt="0"/>
      <dgm:spPr/>
    </dgm:pt>
    <dgm:pt modelId="{441FD831-2BC4-1147-B837-2229CF1C9D0E}" type="pres">
      <dgm:prSet presAssocID="{E852BA44-BE95-4799-9104-3F3E2534C62A}" presName="node" presStyleLbl="node1" presStyleIdx="4" presStyleCnt="5">
        <dgm:presLayoutVars>
          <dgm:bulletEnabled val="1"/>
        </dgm:presLayoutVars>
      </dgm:prSet>
      <dgm:spPr/>
    </dgm:pt>
  </dgm:ptLst>
  <dgm:cxnLst>
    <dgm:cxn modelId="{29C35012-81BA-D348-8D49-1ADAE3AE412E}" type="presOf" srcId="{327D4D43-F0AC-43C5-BFA7-8B38FB020678}" destId="{8C144805-EC7A-E14B-9C9D-8FE7064A2F03}" srcOrd="0" destOrd="0" presId="urn:microsoft.com/office/officeart/2005/8/layout/default"/>
    <dgm:cxn modelId="{BC69D423-1058-A44A-B670-EA71707B45FE}" type="presOf" srcId="{40CA585E-2F99-475A-8386-6546391FCBB5}" destId="{A327415A-B96B-DF43-907F-E897C2E641EF}" srcOrd="0" destOrd="0" presId="urn:microsoft.com/office/officeart/2005/8/layout/default"/>
    <dgm:cxn modelId="{8D5A4F4C-99B6-4BC6-AD3F-F13A409FA75A}" srcId="{0E0C3972-F6F2-49E6-8608-A39E3D04C0CB}" destId="{E852BA44-BE95-4799-9104-3F3E2534C62A}" srcOrd="4" destOrd="0" parTransId="{8D819323-2409-4A44-A738-434FD41DDCE9}" sibTransId="{C70A4320-49FF-47D0-A280-004CABDF0437}"/>
    <dgm:cxn modelId="{E9705B52-51F2-1C44-AF97-D750A6EF7F59}" type="presOf" srcId="{E852BA44-BE95-4799-9104-3F3E2534C62A}" destId="{441FD831-2BC4-1147-B837-2229CF1C9D0E}" srcOrd="0" destOrd="0" presId="urn:microsoft.com/office/officeart/2005/8/layout/default"/>
    <dgm:cxn modelId="{10438C67-DD12-4044-9885-B075146080C9}" srcId="{0E0C3972-F6F2-49E6-8608-A39E3D04C0CB}" destId="{22A34A55-F2D7-46B1-9027-72C50A823CD7}" srcOrd="3" destOrd="0" parTransId="{2EB0B5AD-4D4C-4744-B6C5-65BA1A0993A0}" sibTransId="{B7DE2950-2644-4EBC-955B-88907064DF81}"/>
    <dgm:cxn modelId="{67860C8C-C022-5B4E-BB38-FBC355DC5FF8}" type="presOf" srcId="{0E0C3972-F6F2-49E6-8608-A39E3D04C0CB}" destId="{3951E286-E6C7-C24A-BE8E-DD4FD730364F}" srcOrd="0" destOrd="0" presId="urn:microsoft.com/office/officeart/2005/8/layout/default"/>
    <dgm:cxn modelId="{3BAA43BD-98AD-4CB7-BE4B-44A0707FADD9}" srcId="{0E0C3972-F6F2-49E6-8608-A39E3D04C0CB}" destId="{99562EE0-F9FC-4486-A119-1227F25E0447}" srcOrd="1" destOrd="0" parTransId="{4A8CA288-7BB7-4C45-8D8F-5DC4255B7AB4}" sibTransId="{C9CFAE4E-E55B-4ABD-99EE-79CE9AEB5FE7}"/>
    <dgm:cxn modelId="{FF4D5AC0-1A1F-2E40-8534-1A955EC7EF41}" type="presOf" srcId="{99562EE0-F9FC-4486-A119-1227F25E0447}" destId="{2AC32FB2-402E-6049-9494-723365868098}" srcOrd="0" destOrd="0" presId="urn:microsoft.com/office/officeart/2005/8/layout/default"/>
    <dgm:cxn modelId="{F70FB5EF-157B-4FB1-8808-AF988BC01A29}" srcId="{0E0C3972-F6F2-49E6-8608-A39E3D04C0CB}" destId="{40CA585E-2F99-475A-8386-6546391FCBB5}" srcOrd="0" destOrd="0" parTransId="{E41AC4D4-FE38-49D7-8E09-642B54E3FEDB}" sibTransId="{F6B96B8B-3CE3-4B7D-BE84-B7EAB12B33B3}"/>
    <dgm:cxn modelId="{BCD30FF1-3AFD-CA47-B074-3021DB43F714}" type="presOf" srcId="{22A34A55-F2D7-46B1-9027-72C50A823CD7}" destId="{CC1051B4-AD2E-FA48-92D0-C80D4B4DE8C7}" srcOrd="0" destOrd="0" presId="urn:microsoft.com/office/officeart/2005/8/layout/default"/>
    <dgm:cxn modelId="{D8E430F8-C460-4E46-A641-E694BE111A01}" srcId="{0E0C3972-F6F2-49E6-8608-A39E3D04C0CB}" destId="{327D4D43-F0AC-43C5-BFA7-8B38FB020678}" srcOrd="2" destOrd="0" parTransId="{EB6D7D81-0AB3-4624-AB2D-CEBAB201AC8E}" sibTransId="{9E2A52B1-2A09-4300-9AE8-4249D465F7A3}"/>
    <dgm:cxn modelId="{87FD7C53-A498-3745-B7E2-80F2C4DC2FE3}" type="presParOf" srcId="{3951E286-E6C7-C24A-BE8E-DD4FD730364F}" destId="{A327415A-B96B-DF43-907F-E897C2E641EF}" srcOrd="0" destOrd="0" presId="urn:microsoft.com/office/officeart/2005/8/layout/default"/>
    <dgm:cxn modelId="{29D88A1C-3BD9-F247-B4CD-C80178BA229C}" type="presParOf" srcId="{3951E286-E6C7-C24A-BE8E-DD4FD730364F}" destId="{C8E85D98-BA6D-854F-A264-BBD94980C3B1}" srcOrd="1" destOrd="0" presId="urn:microsoft.com/office/officeart/2005/8/layout/default"/>
    <dgm:cxn modelId="{29510AA2-2E0F-7042-AC43-983D02DE965B}" type="presParOf" srcId="{3951E286-E6C7-C24A-BE8E-DD4FD730364F}" destId="{2AC32FB2-402E-6049-9494-723365868098}" srcOrd="2" destOrd="0" presId="urn:microsoft.com/office/officeart/2005/8/layout/default"/>
    <dgm:cxn modelId="{B061FA61-2094-1541-A830-4FBBC2C2E0FC}" type="presParOf" srcId="{3951E286-E6C7-C24A-BE8E-DD4FD730364F}" destId="{587BCD7C-0C32-114E-BD67-2C595F35BCEA}" srcOrd="3" destOrd="0" presId="urn:microsoft.com/office/officeart/2005/8/layout/default"/>
    <dgm:cxn modelId="{4D17831D-7CC4-EA41-B490-9DFCBDA777C4}" type="presParOf" srcId="{3951E286-E6C7-C24A-BE8E-DD4FD730364F}" destId="{8C144805-EC7A-E14B-9C9D-8FE7064A2F03}" srcOrd="4" destOrd="0" presId="urn:microsoft.com/office/officeart/2005/8/layout/default"/>
    <dgm:cxn modelId="{7FF22FD1-52A0-D54E-B336-EF70D5771926}" type="presParOf" srcId="{3951E286-E6C7-C24A-BE8E-DD4FD730364F}" destId="{4A4980FC-6524-6349-9C10-0F4739C8B9D4}" srcOrd="5" destOrd="0" presId="urn:microsoft.com/office/officeart/2005/8/layout/default"/>
    <dgm:cxn modelId="{4B323835-D176-CF4A-8CB0-BDC1F5F1106A}" type="presParOf" srcId="{3951E286-E6C7-C24A-BE8E-DD4FD730364F}" destId="{CC1051B4-AD2E-FA48-92D0-C80D4B4DE8C7}" srcOrd="6" destOrd="0" presId="urn:microsoft.com/office/officeart/2005/8/layout/default"/>
    <dgm:cxn modelId="{917FC6EA-AA63-6C4E-B241-D71CBAE9E426}" type="presParOf" srcId="{3951E286-E6C7-C24A-BE8E-DD4FD730364F}" destId="{1D12A0C2-A978-D541-952B-687DF375969F}" srcOrd="7" destOrd="0" presId="urn:microsoft.com/office/officeart/2005/8/layout/default"/>
    <dgm:cxn modelId="{BAAF0479-7C7C-9445-9AF8-51E30983E227}" type="presParOf" srcId="{3951E286-E6C7-C24A-BE8E-DD4FD730364F}" destId="{441FD831-2BC4-1147-B837-2229CF1C9D0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07586-EC97-F745-9D20-856936304CE9}">
      <dsp:nvSpPr>
        <dsp:cNvPr id="0" name=""/>
        <dsp:cNvSpPr/>
      </dsp:nvSpPr>
      <dsp:spPr>
        <a:xfrm>
          <a:off x="943672" y="1009"/>
          <a:ext cx="4311031" cy="25866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Trauma is COMMON (estimates that more than 50% of children have had exposure to a traumatic event)</a:t>
          </a:r>
        </a:p>
      </dsp:txBody>
      <dsp:txXfrm>
        <a:off x="943672" y="1009"/>
        <a:ext cx="4311031" cy="2586619"/>
      </dsp:txXfrm>
    </dsp:sp>
    <dsp:sp modelId="{28C686FB-575A-A546-AA24-52C94CE43980}">
      <dsp:nvSpPr>
        <dsp:cNvPr id="0" name=""/>
        <dsp:cNvSpPr/>
      </dsp:nvSpPr>
      <dsp:spPr>
        <a:xfrm>
          <a:off x="5685807" y="1009"/>
          <a:ext cx="4311031" cy="25866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Many children/families who have experienced trauma are UNDIAGNOSED and UNTREATED</a:t>
          </a:r>
        </a:p>
      </dsp:txBody>
      <dsp:txXfrm>
        <a:off x="5685807" y="1009"/>
        <a:ext cx="4311031" cy="2586619"/>
      </dsp:txXfrm>
    </dsp:sp>
    <dsp:sp modelId="{549CC448-DE0B-0E4D-A8DA-48FD0F155C6C}">
      <dsp:nvSpPr>
        <dsp:cNvPr id="0" name=""/>
        <dsp:cNvSpPr/>
      </dsp:nvSpPr>
      <dsp:spPr>
        <a:xfrm>
          <a:off x="3314740" y="3018732"/>
          <a:ext cx="4311031" cy="25866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Providers who use a trauma informed approach in ALL patient encounters are providing a UNIVERSAL PRECAUTION to prevent retraumatizing a child/family</a:t>
          </a:r>
        </a:p>
      </dsp:txBody>
      <dsp:txXfrm>
        <a:off x="3314740" y="3018732"/>
        <a:ext cx="4311031" cy="25866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F997D-767D-0D4F-9832-83B78E30AA95}">
      <dsp:nvSpPr>
        <dsp:cNvPr id="0" name=""/>
        <dsp:cNvSpPr/>
      </dsp:nvSpPr>
      <dsp:spPr>
        <a:xfrm>
          <a:off x="2161539" y="1994"/>
          <a:ext cx="8646160" cy="8749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760" tIns="222243" rIns="167760" bIns="222243" numCol="1" spcCol="1270" anchor="ctr" anchorCtr="0">
          <a:noAutofit/>
        </a:bodyPr>
        <a:lstStyle/>
        <a:p>
          <a:pPr marL="0" lvl="0" indent="0" algn="l" defTabSz="1422400">
            <a:lnSpc>
              <a:spcPct val="90000"/>
            </a:lnSpc>
            <a:spcBef>
              <a:spcPct val="0"/>
            </a:spcBef>
            <a:spcAft>
              <a:spcPct val="35000"/>
            </a:spcAft>
            <a:buNone/>
          </a:pPr>
          <a:r>
            <a:rPr lang="en-US" sz="3200" kern="1200"/>
            <a:t>Convey hope</a:t>
          </a:r>
        </a:p>
      </dsp:txBody>
      <dsp:txXfrm>
        <a:off x="2161539" y="1994"/>
        <a:ext cx="8646160" cy="874974"/>
      </dsp:txXfrm>
    </dsp:sp>
    <dsp:sp modelId="{C808AEA2-ADA1-B94B-A4C8-559E81B6275D}">
      <dsp:nvSpPr>
        <dsp:cNvPr id="0" name=""/>
        <dsp:cNvSpPr/>
      </dsp:nvSpPr>
      <dsp:spPr>
        <a:xfrm>
          <a:off x="0" y="1994"/>
          <a:ext cx="2161540" cy="87497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81" tIns="86428" rIns="114381" bIns="86428" numCol="1" spcCol="1270" anchor="ctr" anchorCtr="0">
          <a:noAutofit/>
        </a:bodyPr>
        <a:lstStyle/>
        <a:p>
          <a:pPr marL="0" lvl="0" indent="0" algn="ctr" defTabSz="1600200">
            <a:lnSpc>
              <a:spcPct val="90000"/>
            </a:lnSpc>
            <a:spcBef>
              <a:spcPct val="0"/>
            </a:spcBef>
            <a:spcAft>
              <a:spcPct val="35000"/>
            </a:spcAft>
            <a:buNone/>
          </a:pPr>
          <a:r>
            <a:rPr lang="en-US" sz="3600" kern="1200"/>
            <a:t>Convey</a:t>
          </a:r>
        </a:p>
      </dsp:txBody>
      <dsp:txXfrm>
        <a:off x="0" y="1994"/>
        <a:ext cx="2161540" cy="874974"/>
      </dsp:txXfrm>
    </dsp:sp>
    <dsp:sp modelId="{C5FA9193-FA22-E64B-AB6F-CB760C9AEB4D}">
      <dsp:nvSpPr>
        <dsp:cNvPr id="0" name=""/>
        <dsp:cNvSpPr/>
      </dsp:nvSpPr>
      <dsp:spPr>
        <a:xfrm>
          <a:off x="2161540" y="929467"/>
          <a:ext cx="8646160" cy="8749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760" tIns="222243" rIns="167760" bIns="222243" numCol="1" spcCol="1270" anchor="ctr" anchorCtr="0">
          <a:noAutofit/>
        </a:bodyPr>
        <a:lstStyle/>
        <a:p>
          <a:pPr marL="0" lvl="0" indent="0" algn="l" defTabSz="1422400">
            <a:lnSpc>
              <a:spcPct val="90000"/>
            </a:lnSpc>
            <a:spcBef>
              <a:spcPct val="0"/>
            </a:spcBef>
            <a:spcAft>
              <a:spcPct val="35000"/>
            </a:spcAft>
            <a:buNone/>
          </a:pPr>
          <a:r>
            <a:rPr lang="en-US" sz="3200" kern="1200"/>
            <a:t>Build resilience</a:t>
          </a:r>
        </a:p>
      </dsp:txBody>
      <dsp:txXfrm>
        <a:off x="2161540" y="929467"/>
        <a:ext cx="8646160" cy="874974"/>
      </dsp:txXfrm>
    </dsp:sp>
    <dsp:sp modelId="{6A2902E7-7619-5E45-B6E9-BE5050C5F497}">
      <dsp:nvSpPr>
        <dsp:cNvPr id="0" name=""/>
        <dsp:cNvSpPr/>
      </dsp:nvSpPr>
      <dsp:spPr>
        <a:xfrm>
          <a:off x="0" y="929467"/>
          <a:ext cx="2161540" cy="87497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81" tIns="86428" rIns="114381" bIns="86428" numCol="1" spcCol="1270" anchor="ctr" anchorCtr="0">
          <a:noAutofit/>
        </a:bodyPr>
        <a:lstStyle/>
        <a:p>
          <a:pPr marL="0" lvl="0" indent="0" algn="ctr" defTabSz="1600200">
            <a:lnSpc>
              <a:spcPct val="90000"/>
            </a:lnSpc>
            <a:spcBef>
              <a:spcPct val="0"/>
            </a:spcBef>
            <a:spcAft>
              <a:spcPct val="35000"/>
            </a:spcAft>
            <a:buNone/>
          </a:pPr>
          <a:r>
            <a:rPr lang="en-US" sz="3600" kern="1200"/>
            <a:t>Build</a:t>
          </a:r>
        </a:p>
      </dsp:txBody>
      <dsp:txXfrm>
        <a:off x="0" y="929467"/>
        <a:ext cx="2161540" cy="874974"/>
      </dsp:txXfrm>
    </dsp:sp>
    <dsp:sp modelId="{23926214-D949-D74D-A74F-888301B5B525}">
      <dsp:nvSpPr>
        <dsp:cNvPr id="0" name=""/>
        <dsp:cNvSpPr/>
      </dsp:nvSpPr>
      <dsp:spPr>
        <a:xfrm>
          <a:off x="2161540" y="1856939"/>
          <a:ext cx="8646160" cy="8749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760" tIns="222243" rIns="167760" bIns="222243" numCol="1" spcCol="1270" anchor="ctr" anchorCtr="0">
          <a:noAutofit/>
        </a:bodyPr>
        <a:lstStyle/>
        <a:p>
          <a:pPr marL="0" lvl="0" indent="0" algn="l" defTabSz="1422400">
            <a:lnSpc>
              <a:spcPct val="90000"/>
            </a:lnSpc>
            <a:spcBef>
              <a:spcPct val="0"/>
            </a:spcBef>
            <a:spcAft>
              <a:spcPct val="35000"/>
            </a:spcAft>
            <a:buNone/>
          </a:pPr>
          <a:r>
            <a:rPr lang="en-US" sz="3200" kern="1200"/>
            <a:t>Engage learning/thinking brain</a:t>
          </a:r>
        </a:p>
      </dsp:txBody>
      <dsp:txXfrm>
        <a:off x="2161540" y="1856939"/>
        <a:ext cx="8646160" cy="874974"/>
      </dsp:txXfrm>
    </dsp:sp>
    <dsp:sp modelId="{E9EFDB3D-9AAC-CB47-8431-5E84958FBA4C}">
      <dsp:nvSpPr>
        <dsp:cNvPr id="0" name=""/>
        <dsp:cNvSpPr/>
      </dsp:nvSpPr>
      <dsp:spPr>
        <a:xfrm>
          <a:off x="0" y="1856939"/>
          <a:ext cx="2161540" cy="87497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81" tIns="86428" rIns="114381" bIns="86428" numCol="1" spcCol="1270" anchor="ctr" anchorCtr="0">
          <a:noAutofit/>
        </a:bodyPr>
        <a:lstStyle/>
        <a:p>
          <a:pPr marL="0" lvl="0" indent="0" algn="ctr" defTabSz="1600200">
            <a:lnSpc>
              <a:spcPct val="90000"/>
            </a:lnSpc>
            <a:spcBef>
              <a:spcPct val="0"/>
            </a:spcBef>
            <a:spcAft>
              <a:spcPct val="35000"/>
            </a:spcAft>
            <a:buNone/>
          </a:pPr>
          <a:r>
            <a:rPr lang="en-US" sz="3600" kern="1200"/>
            <a:t>Engage</a:t>
          </a:r>
        </a:p>
      </dsp:txBody>
      <dsp:txXfrm>
        <a:off x="0" y="1856939"/>
        <a:ext cx="2161540" cy="874974"/>
      </dsp:txXfrm>
    </dsp:sp>
    <dsp:sp modelId="{D66B8A6B-A58D-704F-8726-BDA4610AC7D3}">
      <dsp:nvSpPr>
        <dsp:cNvPr id="0" name=""/>
        <dsp:cNvSpPr/>
      </dsp:nvSpPr>
      <dsp:spPr>
        <a:xfrm>
          <a:off x="2161540" y="2784412"/>
          <a:ext cx="8646160" cy="8749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760" tIns="222243" rIns="167760" bIns="222243" numCol="1" spcCol="1270" anchor="ctr" anchorCtr="0">
          <a:noAutofit/>
        </a:bodyPr>
        <a:lstStyle/>
        <a:p>
          <a:pPr marL="0" lvl="0" indent="0" algn="l" defTabSz="1422400">
            <a:lnSpc>
              <a:spcPct val="90000"/>
            </a:lnSpc>
            <a:spcBef>
              <a:spcPct val="0"/>
            </a:spcBef>
            <a:spcAft>
              <a:spcPct val="35000"/>
            </a:spcAft>
            <a:buNone/>
          </a:pPr>
          <a:r>
            <a:rPr lang="en-US" sz="3200" kern="1200"/>
            <a:t>Develop child’s self-efficacy</a:t>
          </a:r>
        </a:p>
      </dsp:txBody>
      <dsp:txXfrm>
        <a:off x="2161540" y="2784412"/>
        <a:ext cx="8646160" cy="874974"/>
      </dsp:txXfrm>
    </dsp:sp>
    <dsp:sp modelId="{439E77CA-4BFA-BF4D-B231-55C95A907FF0}">
      <dsp:nvSpPr>
        <dsp:cNvPr id="0" name=""/>
        <dsp:cNvSpPr/>
      </dsp:nvSpPr>
      <dsp:spPr>
        <a:xfrm>
          <a:off x="0" y="2784412"/>
          <a:ext cx="2161540" cy="87497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81" tIns="86428" rIns="114381" bIns="86428" numCol="1" spcCol="1270" anchor="ctr" anchorCtr="0">
          <a:noAutofit/>
        </a:bodyPr>
        <a:lstStyle/>
        <a:p>
          <a:pPr marL="0" lvl="0" indent="0" algn="ctr" defTabSz="1600200">
            <a:lnSpc>
              <a:spcPct val="90000"/>
            </a:lnSpc>
            <a:spcBef>
              <a:spcPct val="0"/>
            </a:spcBef>
            <a:spcAft>
              <a:spcPct val="35000"/>
            </a:spcAft>
            <a:buNone/>
          </a:pPr>
          <a:r>
            <a:rPr lang="en-US" sz="3600" kern="1200"/>
            <a:t>Develop</a:t>
          </a:r>
        </a:p>
      </dsp:txBody>
      <dsp:txXfrm>
        <a:off x="0" y="2784412"/>
        <a:ext cx="2161540" cy="874974"/>
      </dsp:txXfrm>
    </dsp:sp>
    <dsp:sp modelId="{1C40DCFB-B931-7144-B8BE-FABF5D24B9D6}">
      <dsp:nvSpPr>
        <dsp:cNvPr id="0" name=""/>
        <dsp:cNvSpPr/>
      </dsp:nvSpPr>
      <dsp:spPr>
        <a:xfrm>
          <a:off x="2161540" y="3711885"/>
          <a:ext cx="8646160" cy="8749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760" tIns="222243" rIns="167760" bIns="222243" numCol="1" spcCol="1270" anchor="ctr" anchorCtr="0">
          <a:noAutofit/>
        </a:bodyPr>
        <a:lstStyle/>
        <a:p>
          <a:pPr marL="0" lvl="0" indent="0" algn="l" defTabSz="1422400">
            <a:lnSpc>
              <a:spcPct val="90000"/>
            </a:lnSpc>
            <a:spcBef>
              <a:spcPct val="0"/>
            </a:spcBef>
            <a:spcAft>
              <a:spcPct val="35000"/>
            </a:spcAft>
            <a:buNone/>
          </a:pPr>
          <a:r>
            <a:rPr lang="en-US" sz="3200" kern="1200"/>
            <a:t>Teach skills of self-regulation</a:t>
          </a:r>
        </a:p>
      </dsp:txBody>
      <dsp:txXfrm>
        <a:off x="2161540" y="3711885"/>
        <a:ext cx="8646160" cy="874974"/>
      </dsp:txXfrm>
    </dsp:sp>
    <dsp:sp modelId="{5183EE44-10BA-A441-AED4-4BA919E20E7B}">
      <dsp:nvSpPr>
        <dsp:cNvPr id="0" name=""/>
        <dsp:cNvSpPr/>
      </dsp:nvSpPr>
      <dsp:spPr>
        <a:xfrm>
          <a:off x="0" y="3711885"/>
          <a:ext cx="2161540" cy="87497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81" tIns="86428" rIns="114381" bIns="86428" numCol="1" spcCol="1270" anchor="ctr" anchorCtr="0">
          <a:noAutofit/>
        </a:bodyPr>
        <a:lstStyle/>
        <a:p>
          <a:pPr marL="0" lvl="0" indent="0" algn="ctr" defTabSz="1600200">
            <a:lnSpc>
              <a:spcPct val="90000"/>
            </a:lnSpc>
            <a:spcBef>
              <a:spcPct val="0"/>
            </a:spcBef>
            <a:spcAft>
              <a:spcPct val="35000"/>
            </a:spcAft>
            <a:buNone/>
          </a:pPr>
          <a:r>
            <a:rPr lang="en-US" sz="3600" kern="1200"/>
            <a:t>Teach</a:t>
          </a:r>
        </a:p>
      </dsp:txBody>
      <dsp:txXfrm>
        <a:off x="0" y="3711885"/>
        <a:ext cx="2161540" cy="8749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58D26-AFFD-584A-8986-5064D4AF28BF}">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Safety</a:t>
          </a:r>
          <a:endParaRPr lang="en-US" sz="3900" kern="1200"/>
        </a:p>
      </dsp:txBody>
      <dsp:txXfrm>
        <a:off x="0" y="39687"/>
        <a:ext cx="3286125" cy="1971675"/>
      </dsp:txXfrm>
    </dsp:sp>
    <dsp:sp modelId="{8AF65F1E-6241-A347-864B-5719DBCB727E}">
      <dsp:nvSpPr>
        <dsp:cNvPr id="0" name=""/>
        <dsp:cNvSpPr/>
      </dsp:nvSpPr>
      <dsp:spPr>
        <a:xfrm>
          <a:off x="3614737"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Calm voice, eye contact, warmth</a:t>
          </a:r>
          <a:endParaRPr lang="en-US" sz="3900" kern="1200"/>
        </a:p>
      </dsp:txBody>
      <dsp:txXfrm>
        <a:off x="3614737" y="39687"/>
        <a:ext cx="3286125" cy="1971675"/>
      </dsp:txXfrm>
    </dsp:sp>
    <dsp:sp modelId="{B072C60A-FAD2-8B46-903A-A3FFB402687F}">
      <dsp:nvSpPr>
        <dsp:cNvPr id="0" name=""/>
        <dsp:cNvSpPr/>
      </dsp:nvSpPr>
      <dsp:spPr>
        <a:xfrm>
          <a:off x="7229475"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Convey hope, empathy, “helper”</a:t>
          </a:r>
          <a:endParaRPr lang="en-US" sz="3900" kern="1200"/>
        </a:p>
      </dsp:txBody>
      <dsp:txXfrm>
        <a:off x="7229475" y="39687"/>
        <a:ext cx="3286125" cy="1971675"/>
      </dsp:txXfrm>
    </dsp:sp>
    <dsp:sp modelId="{A3F87722-DD98-1840-88EE-B1D0FF591572}">
      <dsp:nvSpPr>
        <dsp:cNvPr id="0" name=""/>
        <dsp:cNvSpPr/>
      </dsp:nvSpPr>
      <dsp:spPr>
        <a:xfrm>
          <a:off x="0"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Gentle questioning </a:t>
          </a:r>
          <a:endParaRPr lang="en-US" sz="3900" kern="1200"/>
        </a:p>
      </dsp:txBody>
      <dsp:txXfrm>
        <a:off x="0" y="2339975"/>
        <a:ext cx="3286125" cy="1971675"/>
      </dsp:txXfrm>
    </dsp:sp>
    <dsp:sp modelId="{05221C84-743C-F84E-96EB-8884489E459F}">
      <dsp:nvSpPr>
        <dsp:cNvPr id="0" name=""/>
        <dsp:cNvSpPr/>
      </dsp:nvSpPr>
      <dsp:spPr>
        <a:xfrm>
          <a:off x="3614737"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Recognize, compliment strengths</a:t>
          </a:r>
          <a:endParaRPr lang="en-US" sz="3900" kern="1200"/>
        </a:p>
      </dsp:txBody>
      <dsp:txXfrm>
        <a:off x="3614737" y="2339975"/>
        <a:ext cx="3286125" cy="1971675"/>
      </dsp:txXfrm>
    </dsp:sp>
    <dsp:sp modelId="{F8553B17-4E9E-3247-BCBE-F6E2AFB9DB03}">
      <dsp:nvSpPr>
        <dsp:cNvPr id="0" name=""/>
        <dsp:cNvSpPr/>
      </dsp:nvSpPr>
      <dsp:spPr>
        <a:xfrm>
          <a:off x="7229475"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Be alert for s/s of distress </a:t>
          </a:r>
          <a:endParaRPr lang="en-US" sz="3900" kern="1200"/>
        </a:p>
      </dsp:txBody>
      <dsp:txXfrm>
        <a:off x="7229475" y="2339975"/>
        <a:ext cx="3286125" cy="19716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269C8-9BE8-9747-A0B0-8E6F7CF5D67C}">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Child’s trauma screen positive</a:t>
          </a:r>
          <a:endParaRPr lang="en-US" sz="3900" kern="1200"/>
        </a:p>
      </dsp:txBody>
      <dsp:txXfrm>
        <a:off x="0" y="39687"/>
        <a:ext cx="3286125" cy="1971675"/>
      </dsp:txXfrm>
    </dsp:sp>
    <dsp:sp modelId="{1368058D-302B-1040-A1E3-04C5C9D8DC0F}">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Safety concerns</a:t>
          </a:r>
          <a:endParaRPr lang="en-US" sz="3900" kern="1200"/>
        </a:p>
      </dsp:txBody>
      <dsp:txXfrm>
        <a:off x="3614737" y="39687"/>
        <a:ext cx="3286125" cy="1971675"/>
      </dsp:txXfrm>
    </dsp:sp>
    <dsp:sp modelId="{38653B43-E925-B843-8C08-5DD2105787C6}">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Maternal distress</a:t>
          </a:r>
          <a:endParaRPr lang="en-US" sz="3900" kern="1200"/>
        </a:p>
      </dsp:txBody>
      <dsp:txXfrm>
        <a:off x="7229475" y="39687"/>
        <a:ext cx="3286125" cy="1971675"/>
      </dsp:txXfrm>
    </dsp:sp>
    <dsp:sp modelId="{83778842-D720-2341-A55A-CBC78CC06D4E}">
      <dsp:nvSpPr>
        <dsp:cNvPr id="0" name=""/>
        <dsp:cNvSpPr/>
      </dsp:nvSpPr>
      <dsp:spPr>
        <a:xfrm>
          <a:off x="0"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Child - mood and sleep impairments</a:t>
          </a:r>
          <a:endParaRPr lang="en-US" sz="3900" kern="1200"/>
        </a:p>
      </dsp:txBody>
      <dsp:txXfrm>
        <a:off x="0" y="2339975"/>
        <a:ext cx="3286125" cy="1971675"/>
      </dsp:txXfrm>
    </dsp:sp>
    <dsp:sp modelId="{A70E804B-2921-A042-A805-3DB4F266D24F}">
      <dsp:nvSpPr>
        <dsp:cNvPr id="0" name=""/>
        <dsp:cNvSpPr/>
      </dsp:nvSpPr>
      <dsp:spPr>
        <a:xfrm>
          <a:off x="3614737"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Impairment of parent/child relationship</a:t>
          </a:r>
          <a:endParaRPr lang="en-US" sz="3900" kern="1200"/>
        </a:p>
      </dsp:txBody>
      <dsp:txXfrm>
        <a:off x="3614737" y="2339975"/>
        <a:ext cx="3286125" cy="1971675"/>
      </dsp:txXfrm>
    </dsp:sp>
    <dsp:sp modelId="{FC7D65A2-E5E4-784D-92F6-2F4D994F810F}">
      <dsp:nvSpPr>
        <dsp:cNvPr id="0" name=""/>
        <dsp:cNvSpPr/>
      </dsp:nvSpPr>
      <dsp:spPr>
        <a:xfrm>
          <a:off x="7229475"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Additional screens pending</a:t>
          </a:r>
          <a:endParaRPr lang="en-US" sz="3900" kern="1200"/>
        </a:p>
      </dsp:txBody>
      <dsp:txXfrm>
        <a:off x="7229475" y="2339975"/>
        <a:ext cx="3286125" cy="19716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6903E-8D81-7540-A5DF-99E538181404}">
      <dsp:nvSpPr>
        <dsp:cNvPr id="0" name=""/>
        <dsp:cNvSpPr/>
      </dsp:nvSpPr>
      <dsp:spPr>
        <a:xfrm>
          <a:off x="0" y="768"/>
          <a:ext cx="87085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C121E-F9CA-2849-A46D-EDB9E64ACBC1}">
      <dsp:nvSpPr>
        <dsp:cNvPr id="0" name=""/>
        <dsp:cNvSpPr/>
      </dsp:nvSpPr>
      <dsp:spPr>
        <a:xfrm>
          <a:off x="0" y="768"/>
          <a:ext cx="8708572" cy="1258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Distinguish between normal stress and toxic stress</a:t>
          </a:r>
          <a:endParaRPr lang="en-US" sz="2800" kern="1200" dirty="0"/>
        </a:p>
      </dsp:txBody>
      <dsp:txXfrm>
        <a:off x="0" y="768"/>
        <a:ext cx="8708572" cy="1258444"/>
      </dsp:txXfrm>
    </dsp:sp>
    <dsp:sp modelId="{148C43F9-3A68-754E-A897-C78C5995296D}">
      <dsp:nvSpPr>
        <dsp:cNvPr id="0" name=""/>
        <dsp:cNvSpPr/>
      </dsp:nvSpPr>
      <dsp:spPr>
        <a:xfrm>
          <a:off x="0" y="1259212"/>
          <a:ext cx="87085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9CE6F-4F13-A94D-BA01-911F8B209081}">
      <dsp:nvSpPr>
        <dsp:cNvPr id="0" name=""/>
        <dsp:cNvSpPr/>
      </dsp:nvSpPr>
      <dsp:spPr>
        <a:xfrm>
          <a:off x="0" y="1259212"/>
          <a:ext cx="8708572" cy="1258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Occurs when a child feels unsafe over a long time and lacks the buffering effect of being loved and cared for by a supportive adult</a:t>
          </a:r>
          <a:endParaRPr lang="en-US" sz="2800" kern="1200" dirty="0"/>
        </a:p>
      </dsp:txBody>
      <dsp:txXfrm>
        <a:off x="0" y="1259212"/>
        <a:ext cx="8708572" cy="1258444"/>
      </dsp:txXfrm>
    </dsp:sp>
    <dsp:sp modelId="{2128AD92-5C16-F549-A21E-67B2A916D0F9}">
      <dsp:nvSpPr>
        <dsp:cNvPr id="0" name=""/>
        <dsp:cNvSpPr/>
      </dsp:nvSpPr>
      <dsp:spPr>
        <a:xfrm>
          <a:off x="0" y="2517656"/>
          <a:ext cx="87085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6EE25-14FF-3E42-AF76-80D1FC4C588C}">
      <dsp:nvSpPr>
        <dsp:cNvPr id="0" name=""/>
        <dsp:cNvSpPr/>
      </dsp:nvSpPr>
      <dsp:spPr>
        <a:xfrm>
          <a:off x="0" y="2517656"/>
          <a:ext cx="8708572" cy="1258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Children who experience this level of stress have difficulty with managing their emotions, regulating sleep and appetite and developing relationships</a:t>
          </a:r>
          <a:endParaRPr lang="en-US" sz="2800" kern="1200" dirty="0"/>
        </a:p>
      </dsp:txBody>
      <dsp:txXfrm>
        <a:off x="0" y="2517656"/>
        <a:ext cx="8708572" cy="1258444"/>
      </dsp:txXfrm>
    </dsp:sp>
    <dsp:sp modelId="{7CF99965-045B-5144-B86D-E339B63D53BB}">
      <dsp:nvSpPr>
        <dsp:cNvPr id="0" name=""/>
        <dsp:cNvSpPr/>
      </dsp:nvSpPr>
      <dsp:spPr>
        <a:xfrm>
          <a:off x="0" y="3776101"/>
          <a:ext cx="87085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22649-E0C9-854D-86CF-517A7270178F}">
      <dsp:nvSpPr>
        <dsp:cNvPr id="0" name=""/>
        <dsp:cNvSpPr/>
      </dsp:nvSpPr>
      <dsp:spPr>
        <a:xfrm>
          <a:off x="0" y="3776101"/>
          <a:ext cx="8708572" cy="1258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Treatment is available and effective.  The strongest predictor of recovery  is the development  of  a supportive, loving relationship with at least one caring adult.</a:t>
          </a:r>
          <a:endParaRPr lang="en-US" sz="2800" kern="1200" dirty="0"/>
        </a:p>
      </dsp:txBody>
      <dsp:txXfrm>
        <a:off x="0" y="3776101"/>
        <a:ext cx="8708572" cy="1258444"/>
      </dsp:txXfrm>
    </dsp:sp>
    <dsp:sp modelId="{D707693C-AF72-45ED-9D21-E97E80CBEAD8}">
      <dsp:nvSpPr>
        <dsp:cNvPr id="0" name=""/>
        <dsp:cNvSpPr/>
      </dsp:nvSpPr>
      <dsp:spPr>
        <a:xfrm>
          <a:off x="0" y="5034545"/>
          <a:ext cx="87085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2DB05-6177-46D7-9E16-EF3FF3FFB18F}">
      <dsp:nvSpPr>
        <dsp:cNvPr id="0" name=""/>
        <dsp:cNvSpPr/>
      </dsp:nvSpPr>
      <dsp:spPr>
        <a:xfrm>
          <a:off x="0" y="5034545"/>
          <a:ext cx="8708572" cy="1258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Positive experiences mitigate adverse experiences</a:t>
          </a:r>
        </a:p>
      </dsp:txBody>
      <dsp:txXfrm>
        <a:off x="0" y="5034545"/>
        <a:ext cx="8708572" cy="12584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FBD38-2291-254B-986F-670BF6ACF0B0}">
      <dsp:nvSpPr>
        <dsp:cNvPr id="0" name=""/>
        <dsp:cNvSpPr/>
      </dsp:nvSpPr>
      <dsp:spPr>
        <a:xfrm>
          <a:off x="1640522" y="2321"/>
          <a:ext cx="6562089" cy="12024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323" tIns="305417" rIns="127323" bIns="305417" numCol="1" spcCol="1270" anchor="ctr" anchorCtr="0">
          <a:noAutofit/>
        </a:bodyPr>
        <a:lstStyle/>
        <a:p>
          <a:pPr marL="0" lvl="0" indent="0" algn="l" defTabSz="1244600">
            <a:lnSpc>
              <a:spcPct val="90000"/>
            </a:lnSpc>
            <a:spcBef>
              <a:spcPct val="0"/>
            </a:spcBef>
            <a:spcAft>
              <a:spcPct val="35000"/>
            </a:spcAft>
            <a:buNone/>
          </a:pPr>
          <a:r>
            <a:rPr lang="en-US" sz="2800" kern="1200"/>
            <a:t>Describe signs and symptoms of childhood trauma (fight/flight/freeze response)</a:t>
          </a:r>
        </a:p>
      </dsp:txBody>
      <dsp:txXfrm>
        <a:off x="1640522" y="2321"/>
        <a:ext cx="6562089" cy="1202427"/>
      </dsp:txXfrm>
    </dsp:sp>
    <dsp:sp modelId="{869B5F10-8E3D-FB44-ADE9-4F6E3B362992}">
      <dsp:nvSpPr>
        <dsp:cNvPr id="0" name=""/>
        <dsp:cNvSpPr/>
      </dsp:nvSpPr>
      <dsp:spPr>
        <a:xfrm>
          <a:off x="0" y="2321"/>
          <a:ext cx="1640522" cy="1202427"/>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811" tIns="118773" rIns="86811" bIns="118773" numCol="1" spcCol="1270" anchor="ctr" anchorCtr="0">
          <a:noAutofit/>
        </a:bodyPr>
        <a:lstStyle/>
        <a:p>
          <a:pPr marL="0" lvl="0" indent="0" algn="ctr" defTabSz="1422400">
            <a:lnSpc>
              <a:spcPct val="90000"/>
            </a:lnSpc>
            <a:spcBef>
              <a:spcPct val="0"/>
            </a:spcBef>
            <a:spcAft>
              <a:spcPct val="35000"/>
            </a:spcAft>
            <a:buNone/>
          </a:pPr>
          <a:r>
            <a:rPr lang="en-US" sz="3200" kern="1200"/>
            <a:t>Describe</a:t>
          </a:r>
        </a:p>
      </dsp:txBody>
      <dsp:txXfrm>
        <a:off x="0" y="2321"/>
        <a:ext cx="1640522" cy="1202427"/>
      </dsp:txXfrm>
    </dsp:sp>
    <dsp:sp modelId="{376F63D5-B900-5949-A4F8-8FFBDF34FAA0}">
      <dsp:nvSpPr>
        <dsp:cNvPr id="0" name=""/>
        <dsp:cNvSpPr/>
      </dsp:nvSpPr>
      <dsp:spPr>
        <a:xfrm>
          <a:off x="1640522" y="1276894"/>
          <a:ext cx="6562089" cy="12024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323" tIns="305417" rIns="127323" bIns="305417" numCol="1" spcCol="1270" anchor="ctr" anchorCtr="0">
          <a:noAutofit/>
        </a:bodyPr>
        <a:lstStyle/>
        <a:p>
          <a:pPr marL="0" lvl="0" indent="0" algn="l" defTabSz="1244600">
            <a:lnSpc>
              <a:spcPct val="90000"/>
            </a:lnSpc>
            <a:spcBef>
              <a:spcPct val="0"/>
            </a:spcBef>
            <a:spcAft>
              <a:spcPct val="35000"/>
            </a:spcAft>
            <a:buNone/>
          </a:pPr>
          <a:r>
            <a:rPr lang="en-US" sz="2800" kern="1200" dirty="0"/>
            <a:t>Convey support and hope for recovery, and assure collaboration and partnership</a:t>
          </a:r>
        </a:p>
      </dsp:txBody>
      <dsp:txXfrm>
        <a:off x="1640522" y="1276894"/>
        <a:ext cx="6562089" cy="1202427"/>
      </dsp:txXfrm>
    </dsp:sp>
    <dsp:sp modelId="{A3D70AB1-E36B-9D41-B54E-5690FB85FD40}">
      <dsp:nvSpPr>
        <dsp:cNvPr id="0" name=""/>
        <dsp:cNvSpPr/>
      </dsp:nvSpPr>
      <dsp:spPr>
        <a:xfrm>
          <a:off x="0" y="1276894"/>
          <a:ext cx="1640522" cy="1202427"/>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811" tIns="118773" rIns="86811" bIns="118773" numCol="1" spcCol="1270" anchor="ctr" anchorCtr="0">
          <a:noAutofit/>
        </a:bodyPr>
        <a:lstStyle/>
        <a:p>
          <a:pPr marL="0" lvl="0" indent="0" algn="ctr" defTabSz="1422400">
            <a:lnSpc>
              <a:spcPct val="90000"/>
            </a:lnSpc>
            <a:spcBef>
              <a:spcPct val="0"/>
            </a:spcBef>
            <a:spcAft>
              <a:spcPct val="35000"/>
            </a:spcAft>
            <a:buNone/>
          </a:pPr>
          <a:r>
            <a:rPr lang="en-US" sz="3200" kern="1200"/>
            <a:t>Convey</a:t>
          </a:r>
        </a:p>
      </dsp:txBody>
      <dsp:txXfrm>
        <a:off x="0" y="1276894"/>
        <a:ext cx="1640522" cy="1202427"/>
      </dsp:txXfrm>
    </dsp:sp>
    <dsp:sp modelId="{DE3C8177-C53B-A748-B99C-DE0A7C55C99D}">
      <dsp:nvSpPr>
        <dsp:cNvPr id="0" name=""/>
        <dsp:cNvSpPr/>
      </dsp:nvSpPr>
      <dsp:spPr>
        <a:xfrm>
          <a:off x="1640522" y="2551467"/>
          <a:ext cx="6562089" cy="12024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323" tIns="305417" rIns="127323" bIns="305417" numCol="1" spcCol="1270" anchor="ctr" anchorCtr="0">
          <a:noAutofit/>
        </a:bodyPr>
        <a:lstStyle/>
        <a:p>
          <a:pPr marL="0" lvl="0" indent="0" algn="l" defTabSz="1244600">
            <a:lnSpc>
              <a:spcPct val="90000"/>
            </a:lnSpc>
            <a:spcBef>
              <a:spcPct val="0"/>
            </a:spcBef>
            <a:spcAft>
              <a:spcPct val="35000"/>
            </a:spcAft>
            <a:buNone/>
          </a:pPr>
          <a:r>
            <a:rPr lang="en-US" sz="2800" kern="1200"/>
            <a:t>Offer practical suggestions for help NOW with difficult symptoms </a:t>
          </a:r>
        </a:p>
      </dsp:txBody>
      <dsp:txXfrm>
        <a:off x="1640522" y="2551467"/>
        <a:ext cx="6562089" cy="1202427"/>
      </dsp:txXfrm>
    </dsp:sp>
    <dsp:sp modelId="{61678018-7350-F140-98EF-98A0DF6A3051}">
      <dsp:nvSpPr>
        <dsp:cNvPr id="0" name=""/>
        <dsp:cNvSpPr/>
      </dsp:nvSpPr>
      <dsp:spPr>
        <a:xfrm>
          <a:off x="0" y="2551467"/>
          <a:ext cx="1640522" cy="1202427"/>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811" tIns="118773" rIns="86811" bIns="118773" numCol="1" spcCol="1270" anchor="ctr" anchorCtr="0">
          <a:noAutofit/>
        </a:bodyPr>
        <a:lstStyle/>
        <a:p>
          <a:pPr marL="0" lvl="0" indent="0" algn="ctr" defTabSz="1422400">
            <a:lnSpc>
              <a:spcPct val="90000"/>
            </a:lnSpc>
            <a:spcBef>
              <a:spcPct val="0"/>
            </a:spcBef>
            <a:spcAft>
              <a:spcPct val="35000"/>
            </a:spcAft>
            <a:buNone/>
          </a:pPr>
          <a:r>
            <a:rPr lang="en-US" sz="3200" kern="1200"/>
            <a:t>Offer</a:t>
          </a:r>
        </a:p>
      </dsp:txBody>
      <dsp:txXfrm>
        <a:off x="0" y="2551467"/>
        <a:ext cx="1640522" cy="1202427"/>
      </dsp:txXfrm>
    </dsp:sp>
    <dsp:sp modelId="{AC9338E7-527F-8A44-A5CA-FB40F9B30F9C}">
      <dsp:nvSpPr>
        <dsp:cNvPr id="0" name=""/>
        <dsp:cNvSpPr/>
      </dsp:nvSpPr>
      <dsp:spPr>
        <a:xfrm>
          <a:off x="1640522" y="3826040"/>
          <a:ext cx="6562089" cy="12024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323" tIns="305417" rIns="127323" bIns="305417" numCol="1" spcCol="1270" anchor="ctr" anchorCtr="0">
          <a:noAutofit/>
        </a:bodyPr>
        <a:lstStyle/>
        <a:p>
          <a:pPr marL="0" lvl="0" indent="0" algn="l" defTabSz="1244600">
            <a:lnSpc>
              <a:spcPct val="90000"/>
            </a:lnSpc>
            <a:spcBef>
              <a:spcPct val="0"/>
            </a:spcBef>
            <a:spcAft>
              <a:spcPct val="35000"/>
            </a:spcAft>
            <a:buNone/>
          </a:pPr>
          <a:r>
            <a:rPr lang="en-US" sz="2800" kern="1200"/>
            <a:t>Plant the seed of psychotherapy   (begin linkage if family is ready)</a:t>
          </a:r>
        </a:p>
      </dsp:txBody>
      <dsp:txXfrm>
        <a:off x="1640522" y="3826040"/>
        <a:ext cx="6562089" cy="1202427"/>
      </dsp:txXfrm>
    </dsp:sp>
    <dsp:sp modelId="{509CC0D6-134E-1241-8F29-977B64CC3CA0}">
      <dsp:nvSpPr>
        <dsp:cNvPr id="0" name=""/>
        <dsp:cNvSpPr/>
      </dsp:nvSpPr>
      <dsp:spPr>
        <a:xfrm>
          <a:off x="0" y="3826040"/>
          <a:ext cx="1640522" cy="1202427"/>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811" tIns="118773" rIns="86811" bIns="118773" numCol="1" spcCol="1270" anchor="ctr" anchorCtr="0">
          <a:noAutofit/>
        </a:bodyPr>
        <a:lstStyle/>
        <a:p>
          <a:pPr marL="0" lvl="0" indent="0" algn="ctr" defTabSz="1422400">
            <a:lnSpc>
              <a:spcPct val="90000"/>
            </a:lnSpc>
            <a:spcBef>
              <a:spcPct val="0"/>
            </a:spcBef>
            <a:spcAft>
              <a:spcPct val="35000"/>
            </a:spcAft>
            <a:buNone/>
          </a:pPr>
          <a:r>
            <a:rPr lang="en-US" sz="3200" kern="1200"/>
            <a:t>Plant</a:t>
          </a:r>
        </a:p>
      </dsp:txBody>
      <dsp:txXfrm>
        <a:off x="0" y="3826040"/>
        <a:ext cx="1640522" cy="12024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315CA-B330-A04C-B16D-AC8EA0E3016D}">
      <dsp:nvSpPr>
        <dsp:cNvPr id="0" name=""/>
        <dsp:cNvSpPr/>
      </dsp:nvSpPr>
      <dsp:spPr>
        <a:xfrm>
          <a:off x="0" y="2437"/>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0CEFAA-7976-B44B-BB82-9B5614224D12}">
      <dsp:nvSpPr>
        <dsp:cNvPr id="0" name=""/>
        <dsp:cNvSpPr/>
      </dsp:nvSpPr>
      <dsp:spPr>
        <a:xfrm>
          <a:off x="0" y="2437"/>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Parent helps child to label emotions, feelings, thoughts, and expand emotional vocabulary</a:t>
          </a:r>
          <a:endParaRPr lang="en-US" sz="2800" kern="1200" dirty="0"/>
        </a:p>
      </dsp:txBody>
      <dsp:txXfrm>
        <a:off x="0" y="2437"/>
        <a:ext cx="11423650" cy="831353"/>
      </dsp:txXfrm>
    </dsp:sp>
    <dsp:sp modelId="{FE2A3969-3701-F547-BC3E-742A45069134}">
      <dsp:nvSpPr>
        <dsp:cNvPr id="0" name=""/>
        <dsp:cNvSpPr/>
      </dsp:nvSpPr>
      <dsp:spPr>
        <a:xfrm>
          <a:off x="0" y="833790"/>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CCF157-3113-DE41-B832-946D9843C529}">
      <dsp:nvSpPr>
        <dsp:cNvPr id="0" name=""/>
        <dsp:cNvSpPr/>
      </dsp:nvSpPr>
      <dsp:spPr>
        <a:xfrm>
          <a:off x="0" y="833790"/>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a:t>Teach child about his brain - feeling, thoughts, behavior triangle</a:t>
          </a:r>
          <a:endParaRPr lang="en-US" sz="2800" kern="1200"/>
        </a:p>
      </dsp:txBody>
      <dsp:txXfrm>
        <a:off x="0" y="833790"/>
        <a:ext cx="11423650" cy="831353"/>
      </dsp:txXfrm>
    </dsp:sp>
    <dsp:sp modelId="{A3AE1DBA-B5A6-004E-BDC2-4B12285D6C0D}">
      <dsp:nvSpPr>
        <dsp:cNvPr id="0" name=""/>
        <dsp:cNvSpPr/>
      </dsp:nvSpPr>
      <dsp:spPr>
        <a:xfrm>
          <a:off x="0" y="1665143"/>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609BB9-8022-B840-8D4D-F662298B1531}">
      <dsp:nvSpPr>
        <dsp:cNvPr id="0" name=""/>
        <dsp:cNvSpPr/>
      </dsp:nvSpPr>
      <dsp:spPr>
        <a:xfrm>
          <a:off x="0" y="1665143"/>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a:t>“Feelings thermometer”</a:t>
          </a:r>
          <a:endParaRPr lang="en-US" sz="2800" kern="1200"/>
        </a:p>
      </dsp:txBody>
      <dsp:txXfrm>
        <a:off x="0" y="1665143"/>
        <a:ext cx="11423650" cy="831353"/>
      </dsp:txXfrm>
    </dsp:sp>
    <dsp:sp modelId="{6D67A593-FB75-C841-A049-F1F3A8E51999}">
      <dsp:nvSpPr>
        <dsp:cNvPr id="0" name=""/>
        <dsp:cNvSpPr/>
      </dsp:nvSpPr>
      <dsp:spPr>
        <a:xfrm>
          <a:off x="0" y="2496496"/>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36302D5-F2AC-7940-8529-D7D4889C8ED8}">
      <dsp:nvSpPr>
        <dsp:cNvPr id="0" name=""/>
        <dsp:cNvSpPr/>
      </dsp:nvSpPr>
      <dsp:spPr>
        <a:xfrm>
          <a:off x="0" y="2496496"/>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a:t>Positive self-talk</a:t>
          </a:r>
          <a:endParaRPr lang="en-US" sz="2800" kern="1200"/>
        </a:p>
      </dsp:txBody>
      <dsp:txXfrm>
        <a:off x="0" y="2496496"/>
        <a:ext cx="11423650" cy="831353"/>
      </dsp:txXfrm>
    </dsp:sp>
    <dsp:sp modelId="{517A4FBA-0A62-8943-AA09-C1EFEB467A4D}">
      <dsp:nvSpPr>
        <dsp:cNvPr id="0" name=""/>
        <dsp:cNvSpPr/>
      </dsp:nvSpPr>
      <dsp:spPr>
        <a:xfrm>
          <a:off x="0" y="3327850"/>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7C65F49-E2A5-914F-9A4F-08B7EDCAEEB4}">
      <dsp:nvSpPr>
        <dsp:cNvPr id="0" name=""/>
        <dsp:cNvSpPr/>
      </dsp:nvSpPr>
      <dsp:spPr>
        <a:xfrm>
          <a:off x="0" y="3327850"/>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a:t>Breathing exercises  (box breathing)</a:t>
          </a:r>
          <a:endParaRPr lang="en-US" sz="2800" kern="1200"/>
        </a:p>
      </dsp:txBody>
      <dsp:txXfrm>
        <a:off x="0" y="3327850"/>
        <a:ext cx="11423650" cy="831353"/>
      </dsp:txXfrm>
    </dsp:sp>
    <dsp:sp modelId="{345D8660-9919-E24D-9D2E-98CF918E4B1C}">
      <dsp:nvSpPr>
        <dsp:cNvPr id="0" name=""/>
        <dsp:cNvSpPr/>
      </dsp:nvSpPr>
      <dsp:spPr>
        <a:xfrm>
          <a:off x="0" y="4159203"/>
          <a:ext cx="11423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0685F4C-E791-1A4C-8EB7-66804B93B64E}">
      <dsp:nvSpPr>
        <dsp:cNvPr id="0" name=""/>
        <dsp:cNvSpPr/>
      </dsp:nvSpPr>
      <dsp:spPr>
        <a:xfrm>
          <a:off x="0" y="4159203"/>
          <a:ext cx="11423650" cy="831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a:t>Mindful meditation</a:t>
          </a:r>
          <a:endParaRPr lang="en-US" sz="2800" kern="1200"/>
        </a:p>
      </dsp:txBody>
      <dsp:txXfrm>
        <a:off x="0" y="4159203"/>
        <a:ext cx="11423650" cy="8313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59171-B337-124A-9FE0-7486260F705B}">
      <dsp:nvSpPr>
        <dsp:cNvPr id="0" name=""/>
        <dsp:cNvSpPr/>
      </dsp:nvSpPr>
      <dsp:spPr>
        <a:xfrm>
          <a:off x="0"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kern="1200" dirty="0"/>
            <a:t>Reassurance  - verbal and nonverbal messages to buffer child’s fears</a:t>
          </a:r>
        </a:p>
      </dsp:txBody>
      <dsp:txXfrm>
        <a:off x="0" y="1653508"/>
        <a:ext cx="3286125" cy="2610802"/>
      </dsp:txXfrm>
    </dsp:sp>
    <dsp:sp modelId="{F9EDABFE-2BC1-F74B-BF26-7F60A1C83F8E}">
      <dsp:nvSpPr>
        <dsp:cNvPr id="0" name=""/>
        <dsp:cNvSpPr/>
      </dsp:nvSpPr>
      <dsp:spPr>
        <a:xfrm>
          <a:off x="990361"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F8A8BB1A-AB44-D94D-A40A-726E2EB68034}">
      <dsp:nvSpPr>
        <dsp:cNvPr id="0" name=""/>
        <dsp:cNvSpPr/>
      </dsp:nvSpPr>
      <dsp:spPr>
        <a:xfrm>
          <a:off x="0"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8033C0-801F-D64B-9311-806781546766}">
      <dsp:nvSpPr>
        <dsp:cNvPr id="0" name=""/>
        <dsp:cNvSpPr/>
      </dsp:nvSpPr>
      <dsp:spPr>
        <a:xfrm>
          <a:off x="3614737"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kern="1200" dirty="0"/>
            <a:t>Routines - predictability,  </a:t>
          </a:r>
          <a:r>
            <a:rPr lang="en-US" sz="2400" kern="1200" dirty="0" err="1"/>
            <a:t>eg.</a:t>
          </a:r>
          <a:r>
            <a:rPr lang="en-US" sz="2400" kern="1200" dirty="0"/>
            <a:t> school mornings, after school, bedtime</a:t>
          </a:r>
        </a:p>
      </dsp:txBody>
      <dsp:txXfrm>
        <a:off x="3614737" y="1653508"/>
        <a:ext cx="3286125" cy="2610802"/>
      </dsp:txXfrm>
    </dsp:sp>
    <dsp:sp modelId="{9EA1D3B9-992E-5E47-8CDA-CDEFD8476C03}">
      <dsp:nvSpPr>
        <dsp:cNvPr id="0" name=""/>
        <dsp:cNvSpPr/>
      </dsp:nvSpPr>
      <dsp:spPr>
        <a:xfrm>
          <a:off x="4605099"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6DC64CD0-B5B4-FC48-A570-ABBD44C10865}">
      <dsp:nvSpPr>
        <dsp:cNvPr id="0" name=""/>
        <dsp:cNvSpPr/>
      </dsp:nvSpPr>
      <dsp:spPr>
        <a:xfrm>
          <a:off x="3614737"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45E92-ACC7-4046-874F-C286649D77E0}">
      <dsp:nvSpPr>
        <dsp:cNvPr id="0" name=""/>
        <dsp:cNvSpPr/>
      </dsp:nvSpPr>
      <dsp:spPr>
        <a:xfrm>
          <a:off x="7229475"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66800">
            <a:lnSpc>
              <a:spcPct val="90000"/>
            </a:lnSpc>
            <a:spcBef>
              <a:spcPct val="0"/>
            </a:spcBef>
            <a:spcAft>
              <a:spcPct val="35000"/>
            </a:spcAft>
            <a:buNone/>
          </a:pPr>
          <a:r>
            <a:rPr lang="en-US" sz="2400" kern="1200" dirty="0"/>
            <a:t>Regulation - Help child label emotions/ thoughts, “Time-in” activities,  help with household tasks,  play and co-regulation activities with parent</a:t>
          </a:r>
        </a:p>
      </dsp:txBody>
      <dsp:txXfrm>
        <a:off x="7229475" y="1653508"/>
        <a:ext cx="3286125" cy="2610802"/>
      </dsp:txXfrm>
    </dsp:sp>
    <dsp:sp modelId="{10B7150F-BE4E-6C4E-BA33-1D2D3A6E2379}">
      <dsp:nvSpPr>
        <dsp:cNvPr id="0" name=""/>
        <dsp:cNvSpPr/>
      </dsp:nvSpPr>
      <dsp:spPr>
        <a:xfrm>
          <a:off x="8219836"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E98D331F-326E-6D4E-A059-DC2994076944}">
      <dsp:nvSpPr>
        <dsp:cNvPr id="0" name=""/>
        <dsp:cNvSpPr/>
      </dsp:nvSpPr>
      <dsp:spPr>
        <a:xfrm>
          <a:off x="7229475"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D0E5B-95EA-164D-ADE2-7E66304E5BA5}">
      <dsp:nvSpPr>
        <dsp:cNvPr id="0" name=""/>
        <dsp:cNvSpPr/>
      </dsp:nvSpPr>
      <dsp:spPr>
        <a:xfrm>
          <a:off x="0" y="179612"/>
          <a:ext cx="6172199" cy="2199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t>Aap.org:The Trauma-Informed Pediatric Practice. Paperback 2024</a:t>
          </a:r>
          <a:endParaRPr lang="en-US" sz="4000" kern="1200"/>
        </a:p>
      </dsp:txBody>
      <dsp:txXfrm>
        <a:off x="107376" y="286988"/>
        <a:ext cx="5957447" cy="1984848"/>
      </dsp:txXfrm>
    </dsp:sp>
    <dsp:sp modelId="{E04C5782-5DAA-9D4B-9DD6-7331809F4019}">
      <dsp:nvSpPr>
        <dsp:cNvPr id="0" name=""/>
        <dsp:cNvSpPr/>
      </dsp:nvSpPr>
      <dsp:spPr>
        <a:xfrm>
          <a:off x="0" y="2494412"/>
          <a:ext cx="6172199" cy="2199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t>Aap.org: Childhood Trauma and Resilience : A practical guide. e-book. 2021</a:t>
          </a:r>
          <a:endParaRPr lang="en-US" sz="4000" kern="1200"/>
        </a:p>
      </dsp:txBody>
      <dsp:txXfrm>
        <a:off x="107376" y="2601788"/>
        <a:ext cx="5957447" cy="1984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45F0-100A-B84E-81BF-80CE790E9F46}">
      <dsp:nvSpPr>
        <dsp:cNvPr id="0" name=""/>
        <dsp:cNvSpPr/>
      </dsp:nvSpPr>
      <dsp:spPr>
        <a:xfrm>
          <a:off x="368309" y="433403"/>
          <a:ext cx="5283180" cy="455073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1066800">
            <a:lnSpc>
              <a:spcPct val="90000"/>
            </a:lnSpc>
            <a:spcBef>
              <a:spcPct val="0"/>
            </a:spcBef>
            <a:spcAft>
              <a:spcPct val="35000"/>
            </a:spcAft>
            <a:buNone/>
          </a:pPr>
          <a:r>
            <a:rPr lang="en-US" sz="2400" b="0" i="0" u="sng" kern="1200" dirty="0"/>
            <a:t>Why become trauma informed?</a:t>
          </a:r>
          <a:endParaRPr lang="en-US" sz="2400" kern="1200" dirty="0"/>
        </a:p>
        <a:p>
          <a:pPr marL="228600" lvl="1" indent="-228600" algn="l" defTabSz="889000">
            <a:lnSpc>
              <a:spcPct val="90000"/>
            </a:lnSpc>
            <a:spcBef>
              <a:spcPct val="0"/>
            </a:spcBef>
            <a:spcAft>
              <a:spcPct val="15000"/>
            </a:spcAft>
            <a:buChar char="•"/>
          </a:pPr>
          <a:r>
            <a:rPr lang="en-US" sz="2000" b="0" i="0" kern="1200" dirty="0"/>
            <a:t>Trauma is pervasive</a:t>
          </a:r>
          <a:endParaRPr lang="en-US" sz="2000" kern="1200" dirty="0"/>
        </a:p>
        <a:p>
          <a:pPr marL="228600" lvl="1" indent="-228600" algn="l" defTabSz="889000">
            <a:lnSpc>
              <a:spcPct val="90000"/>
            </a:lnSpc>
            <a:spcBef>
              <a:spcPct val="0"/>
            </a:spcBef>
            <a:spcAft>
              <a:spcPct val="15000"/>
            </a:spcAft>
            <a:buChar char="•"/>
          </a:pPr>
          <a:r>
            <a:rPr lang="en-US" sz="2000" b="0" i="0" kern="1200" dirty="0"/>
            <a:t>Impact is far-reaching</a:t>
          </a:r>
          <a:endParaRPr lang="en-US" sz="2000" kern="1200" dirty="0"/>
        </a:p>
        <a:p>
          <a:pPr marL="228600" lvl="1" indent="-228600" algn="l" defTabSz="889000">
            <a:lnSpc>
              <a:spcPct val="90000"/>
            </a:lnSpc>
            <a:spcBef>
              <a:spcPct val="0"/>
            </a:spcBef>
            <a:spcAft>
              <a:spcPct val="15000"/>
            </a:spcAft>
            <a:buChar char="•"/>
          </a:pPr>
          <a:r>
            <a:rPr lang="en-US" sz="2000" b="0" i="0" kern="1200" dirty="0"/>
            <a:t>Affects how people approach health care and other services </a:t>
          </a:r>
          <a:endParaRPr lang="en-US" sz="2000" kern="1200" dirty="0"/>
        </a:p>
        <a:p>
          <a:pPr marL="228600" lvl="1" indent="-228600" algn="l" defTabSz="889000">
            <a:lnSpc>
              <a:spcPct val="90000"/>
            </a:lnSpc>
            <a:spcBef>
              <a:spcPct val="0"/>
            </a:spcBef>
            <a:spcAft>
              <a:spcPct val="15000"/>
            </a:spcAft>
            <a:buChar char="•"/>
          </a:pPr>
          <a:r>
            <a:rPr lang="en-US" sz="2000" b="0" i="0" kern="1200" dirty="0"/>
            <a:t>Helping services can be inadvertently re-traumatizing</a:t>
          </a:r>
          <a:endParaRPr lang="en-US" sz="2000" kern="1200" dirty="0"/>
        </a:p>
      </dsp:txBody>
      <dsp:txXfrm>
        <a:off x="1248839" y="1191860"/>
        <a:ext cx="3522120" cy="3033825"/>
      </dsp:txXfrm>
    </dsp:sp>
    <dsp:sp modelId="{664689CF-5290-C54D-BA8D-0487F7F8DEA7}">
      <dsp:nvSpPr>
        <dsp:cNvPr id="0" name=""/>
        <dsp:cNvSpPr/>
      </dsp:nvSpPr>
      <dsp:spPr>
        <a:xfrm>
          <a:off x="473715" y="151561"/>
          <a:ext cx="5114163" cy="5114163"/>
        </a:xfrm>
        <a:prstGeom prst="circularArrow">
          <a:avLst>
            <a:gd name="adj1" fmla="val 5085"/>
            <a:gd name="adj2" fmla="val 327528"/>
            <a:gd name="adj3" fmla="val 15835817"/>
            <a:gd name="adj4" fmla="val 16236655"/>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411EB-040B-4F4E-9A1D-5498B3FF2DDA}">
      <dsp:nvSpPr>
        <dsp:cNvPr id="0" name=""/>
        <dsp:cNvSpPr/>
      </dsp:nvSpPr>
      <dsp:spPr>
        <a:xfrm>
          <a:off x="0" y="1407"/>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64804-AC2B-49C2-AD92-D1B9B9AFB3F9}">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1BEA72-E595-44D0-B3E5-CA20D780AA5F}">
      <dsp:nvSpPr>
        <dsp:cNvPr id="0" name=""/>
        <dsp:cNvSpPr/>
      </dsp:nvSpPr>
      <dsp:spPr>
        <a:xfrm>
          <a:off x="692764" y="1407"/>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dirty="0"/>
            <a:t>Office culture (readiness for change) </a:t>
          </a:r>
          <a:endParaRPr lang="en-US" sz="2400" kern="1200" dirty="0"/>
        </a:p>
      </dsp:txBody>
      <dsp:txXfrm>
        <a:off x="692764" y="1407"/>
        <a:ext cx="9822835" cy="599796"/>
      </dsp:txXfrm>
    </dsp:sp>
    <dsp:sp modelId="{D4CEECC4-F71C-4C91-A2B0-06745BF45E49}">
      <dsp:nvSpPr>
        <dsp:cNvPr id="0" name=""/>
        <dsp:cNvSpPr/>
      </dsp:nvSpPr>
      <dsp:spPr>
        <a:xfrm>
          <a:off x="0" y="751152"/>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DD870-DE60-4990-9344-DAB860560FBB}">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6FED1E-3E4D-406F-847F-71DDDF593BAE}">
      <dsp:nvSpPr>
        <dsp:cNvPr id="0" name=""/>
        <dsp:cNvSpPr/>
      </dsp:nvSpPr>
      <dsp:spPr>
        <a:xfrm>
          <a:off x="692764" y="751152"/>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a:t>Knowledge</a:t>
          </a:r>
          <a:endParaRPr lang="en-US" sz="2400" kern="1200"/>
        </a:p>
      </dsp:txBody>
      <dsp:txXfrm>
        <a:off x="692764" y="751152"/>
        <a:ext cx="9822835" cy="599796"/>
      </dsp:txXfrm>
    </dsp:sp>
    <dsp:sp modelId="{64EC3725-55EB-4BD1-9B0C-DEBC6F5D43FC}">
      <dsp:nvSpPr>
        <dsp:cNvPr id="0" name=""/>
        <dsp:cNvSpPr/>
      </dsp:nvSpPr>
      <dsp:spPr>
        <a:xfrm>
          <a:off x="0" y="1500898"/>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99D10-5BB1-4EEE-B040-5D00B287C978}">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8841B-0CC2-4B18-B11D-A576BD50A29E}">
      <dsp:nvSpPr>
        <dsp:cNvPr id="0" name=""/>
        <dsp:cNvSpPr/>
      </dsp:nvSpPr>
      <dsp:spPr>
        <a:xfrm>
          <a:off x="692764" y="150089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a:t>Time/scheduling/workflow issues</a:t>
          </a:r>
          <a:endParaRPr lang="en-US" sz="2400" kern="1200"/>
        </a:p>
      </dsp:txBody>
      <dsp:txXfrm>
        <a:off x="692764" y="1500898"/>
        <a:ext cx="9822835" cy="599796"/>
      </dsp:txXfrm>
    </dsp:sp>
    <dsp:sp modelId="{C1291A49-46C5-4D93-ABE3-CD80F42D1AAB}">
      <dsp:nvSpPr>
        <dsp:cNvPr id="0" name=""/>
        <dsp:cNvSpPr/>
      </dsp:nvSpPr>
      <dsp:spPr>
        <a:xfrm>
          <a:off x="0" y="2250643"/>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4CF898-0563-4453-984A-1641114CDE07}">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8F0AFD-F6AF-4616-AC5E-A24FB660DD64}">
      <dsp:nvSpPr>
        <dsp:cNvPr id="0" name=""/>
        <dsp:cNvSpPr/>
      </dsp:nvSpPr>
      <dsp:spPr>
        <a:xfrm>
          <a:off x="692764" y="2250643"/>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dirty="0"/>
            <a:t>Resources  -  educational, emotional, psychosocial, community</a:t>
          </a:r>
          <a:endParaRPr lang="en-US" sz="2400" kern="1200" dirty="0"/>
        </a:p>
      </dsp:txBody>
      <dsp:txXfrm>
        <a:off x="692764" y="2250643"/>
        <a:ext cx="9822835" cy="599796"/>
      </dsp:txXfrm>
    </dsp:sp>
    <dsp:sp modelId="{3541F478-62EC-4E06-87E2-638662C3EFEE}">
      <dsp:nvSpPr>
        <dsp:cNvPr id="0" name=""/>
        <dsp:cNvSpPr/>
      </dsp:nvSpPr>
      <dsp:spPr>
        <a:xfrm>
          <a:off x="0" y="3000388"/>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19851-EBD6-435B-A3D3-57E7C74D3042}">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F52324-58B6-4A39-B6B9-985C3161B237}">
      <dsp:nvSpPr>
        <dsp:cNvPr id="0" name=""/>
        <dsp:cNvSpPr/>
      </dsp:nvSpPr>
      <dsp:spPr>
        <a:xfrm>
          <a:off x="692764" y="300038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a:t>Ongoing staff support/team building   </a:t>
          </a:r>
          <a:endParaRPr lang="en-US" sz="2400" kern="1200"/>
        </a:p>
      </dsp:txBody>
      <dsp:txXfrm>
        <a:off x="692764" y="3000388"/>
        <a:ext cx="9822835" cy="599796"/>
      </dsp:txXfrm>
    </dsp:sp>
    <dsp:sp modelId="{0B429C7A-0D19-4E3B-BCDA-7D6226B409BB}">
      <dsp:nvSpPr>
        <dsp:cNvPr id="0" name=""/>
        <dsp:cNvSpPr/>
      </dsp:nvSpPr>
      <dsp:spPr>
        <a:xfrm>
          <a:off x="0" y="3750134"/>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4AA2A3-C595-4446-8914-49C2DFF3D2C1}">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B7CF2-978E-475F-8C0E-2A716C272BC6}">
      <dsp:nvSpPr>
        <dsp:cNvPr id="0" name=""/>
        <dsp:cNvSpPr/>
      </dsp:nvSpPr>
      <dsp:spPr>
        <a:xfrm>
          <a:off x="692764" y="3750134"/>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066800">
            <a:lnSpc>
              <a:spcPct val="90000"/>
            </a:lnSpc>
            <a:spcBef>
              <a:spcPct val="0"/>
            </a:spcBef>
            <a:spcAft>
              <a:spcPct val="35000"/>
            </a:spcAft>
            <a:buNone/>
          </a:pPr>
          <a:r>
            <a:rPr lang="en-US" sz="2400" b="0" i="0" kern="1200"/>
            <a:t>Financial barriers</a:t>
          </a:r>
          <a:endParaRPr lang="en-US" sz="2400" kern="1200"/>
        </a:p>
      </dsp:txBody>
      <dsp:txXfrm>
        <a:off x="692764" y="3750134"/>
        <a:ext cx="9822835" cy="59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DFC85-3764-E741-BC52-76130F297E7D}">
      <dsp:nvSpPr>
        <dsp:cNvPr id="0" name=""/>
        <dsp:cNvSpPr/>
      </dsp:nvSpPr>
      <dsp:spPr>
        <a:xfrm>
          <a:off x="0" y="0"/>
          <a:ext cx="8938260" cy="19581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“Has anything bad or scary or upsetting happened since our last visit?”</a:t>
          </a:r>
        </a:p>
      </dsp:txBody>
      <dsp:txXfrm>
        <a:off x="57351" y="57351"/>
        <a:ext cx="6914408" cy="1843400"/>
      </dsp:txXfrm>
    </dsp:sp>
    <dsp:sp modelId="{08C3E05A-97E5-9744-9778-DDBF221182F5}">
      <dsp:nvSpPr>
        <dsp:cNvPr id="0" name=""/>
        <dsp:cNvSpPr/>
      </dsp:nvSpPr>
      <dsp:spPr>
        <a:xfrm>
          <a:off x="1577340" y="2393235"/>
          <a:ext cx="8938260" cy="19581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“Has anyone come or gone from your family recently?”</a:t>
          </a:r>
        </a:p>
      </dsp:txBody>
      <dsp:txXfrm>
        <a:off x="1634691" y="2450586"/>
        <a:ext cx="5973451" cy="1843400"/>
      </dsp:txXfrm>
    </dsp:sp>
    <dsp:sp modelId="{B7215F29-C9EE-6D41-A548-E0CD54A70F4B}">
      <dsp:nvSpPr>
        <dsp:cNvPr id="0" name=""/>
        <dsp:cNvSpPr/>
      </dsp:nvSpPr>
      <dsp:spPr>
        <a:xfrm>
          <a:off x="7665493" y="1539285"/>
          <a:ext cx="1272766" cy="127276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51865" y="1539285"/>
        <a:ext cx="700022" cy="957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19EFC-3B28-D148-8B46-99E53BB8AB0A}">
      <dsp:nvSpPr>
        <dsp:cNvPr id="0" name=""/>
        <dsp:cNvSpPr/>
      </dsp:nvSpPr>
      <dsp:spPr>
        <a:xfrm>
          <a:off x="0"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Somatic complaints</a:t>
          </a:r>
          <a:endParaRPr lang="en-US" sz="2700" kern="1200"/>
        </a:p>
      </dsp:txBody>
      <dsp:txXfrm>
        <a:off x="0" y="39687"/>
        <a:ext cx="3286125" cy="1971675"/>
      </dsp:txXfrm>
    </dsp:sp>
    <dsp:sp modelId="{7A7D911B-1753-9F40-8170-4B271456CB0B}">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Symptoms of emotional dysregulation/distress </a:t>
          </a:r>
          <a:endParaRPr lang="en-US" sz="2700" kern="1200"/>
        </a:p>
      </dsp:txBody>
      <dsp:txXfrm>
        <a:off x="3614737" y="39687"/>
        <a:ext cx="3286125" cy="1971675"/>
      </dsp:txXfrm>
    </dsp:sp>
    <dsp:sp modelId="{CF065FED-B8F9-A246-B938-931C6919329A}">
      <dsp:nvSpPr>
        <dsp:cNvPr id="0" name=""/>
        <dsp:cNvSpPr/>
      </dsp:nvSpPr>
      <dsp:spPr>
        <a:xfrm>
          <a:off x="7229475"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Children living in “high risk” situations</a:t>
          </a:r>
          <a:endParaRPr lang="en-US" sz="2700" kern="1200"/>
        </a:p>
      </dsp:txBody>
      <dsp:txXfrm>
        <a:off x="7229475" y="39687"/>
        <a:ext cx="3286125" cy="1971675"/>
      </dsp:txXfrm>
    </dsp:sp>
    <dsp:sp modelId="{094110C8-FF5B-B745-80A8-B2A46707FDC7}">
      <dsp:nvSpPr>
        <dsp:cNvPr id="0" name=""/>
        <dsp:cNvSpPr/>
      </dsp:nvSpPr>
      <dsp:spPr>
        <a:xfrm>
          <a:off x="0" y="2339975"/>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Sleeping/eating difficulties</a:t>
          </a:r>
          <a:endParaRPr lang="en-US" sz="2700" kern="1200"/>
        </a:p>
      </dsp:txBody>
      <dsp:txXfrm>
        <a:off x="0" y="2339975"/>
        <a:ext cx="3286125" cy="1971675"/>
      </dsp:txXfrm>
    </dsp:sp>
    <dsp:sp modelId="{B2A69A40-1DFB-5045-8D35-22A41DD4BB56}">
      <dsp:nvSpPr>
        <dsp:cNvPr id="0" name=""/>
        <dsp:cNvSpPr/>
      </dsp:nvSpPr>
      <dsp:spPr>
        <a:xfrm>
          <a:off x="3614737" y="2339975"/>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Academic/social difficulties</a:t>
          </a:r>
          <a:endParaRPr lang="en-US" sz="2700" kern="1200"/>
        </a:p>
      </dsp:txBody>
      <dsp:txXfrm>
        <a:off x="3614737" y="2339975"/>
        <a:ext cx="3286125" cy="1971675"/>
      </dsp:txXfrm>
    </dsp:sp>
    <dsp:sp modelId="{41F4E524-21F2-504F-A588-8D3490CE6648}">
      <dsp:nvSpPr>
        <dsp:cNvPr id="0" name=""/>
        <dsp:cNvSpPr/>
      </dsp:nvSpPr>
      <dsp:spPr>
        <a:xfrm>
          <a:off x="7229475" y="2339975"/>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a:t>Regression, behavioral changes</a:t>
          </a:r>
          <a:endParaRPr lang="en-US" sz="2700" kern="1200"/>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B22F1-9EC7-0D4B-BD89-523C5F9B76B4}">
      <dsp:nvSpPr>
        <dsp:cNvPr id="0" name=""/>
        <dsp:cNvSpPr/>
      </dsp:nvSpPr>
      <dsp:spPr>
        <a:xfrm>
          <a:off x="2103120" y="1359"/>
          <a:ext cx="8412480" cy="13937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Utilize Standardized Screening Tools</a:t>
          </a:r>
        </a:p>
      </dsp:txBody>
      <dsp:txXfrm>
        <a:off x="2103120" y="1359"/>
        <a:ext cx="8412480" cy="1393787"/>
      </dsp:txXfrm>
    </dsp:sp>
    <dsp:sp modelId="{FFE9A2D7-3CAC-8848-AE0A-C0DF788F80BC}">
      <dsp:nvSpPr>
        <dsp:cNvPr id="0" name=""/>
        <dsp:cNvSpPr/>
      </dsp:nvSpPr>
      <dsp:spPr>
        <a:xfrm>
          <a:off x="0" y="1359"/>
          <a:ext cx="2103120"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Utilize</a:t>
          </a:r>
        </a:p>
      </dsp:txBody>
      <dsp:txXfrm>
        <a:off x="0" y="1359"/>
        <a:ext cx="2103120" cy="1393787"/>
      </dsp:txXfrm>
    </dsp:sp>
    <dsp:sp modelId="{EE5F13C5-1197-EE4D-8A97-A3CB22D0D589}">
      <dsp:nvSpPr>
        <dsp:cNvPr id="0" name=""/>
        <dsp:cNvSpPr/>
      </dsp:nvSpPr>
      <dsp:spPr>
        <a:xfrm>
          <a:off x="2103120" y="1478775"/>
          <a:ext cx="8412480" cy="13937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Assess degree of impairment</a:t>
          </a:r>
        </a:p>
      </dsp:txBody>
      <dsp:txXfrm>
        <a:off x="2103120" y="1478775"/>
        <a:ext cx="8412480" cy="1393787"/>
      </dsp:txXfrm>
    </dsp:sp>
    <dsp:sp modelId="{96CBE0F8-588E-1242-9EDB-D890E0929E18}">
      <dsp:nvSpPr>
        <dsp:cNvPr id="0" name=""/>
        <dsp:cNvSpPr/>
      </dsp:nvSpPr>
      <dsp:spPr>
        <a:xfrm>
          <a:off x="0" y="1478775"/>
          <a:ext cx="2103120"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Assess</a:t>
          </a:r>
        </a:p>
      </dsp:txBody>
      <dsp:txXfrm>
        <a:off x="0" y="1478775"/>
        <a:ext cx="2103120" cy="1393787"/>
      </dsp:txXfrm>
    </dsp:sp>
    <dsp:sp modelId="{2902C5E4-0850-A94F-9D7F-249B80E6653E}">
      <dsp:nvSpPr>
        <dsp:cNvPr id="0" name=""/>
        <dsp:cNvSpPr/>
      </dsp:nvSpPr>
      <dsp:spPr>
        <a:xfrm>
          <a:off x="2103120" y="2956190"/>
          <a:ext cx="8412480" cy="13937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54022" rIns="163225" bIns="354022" numCol="1" spcCol="1270" anchor="ctr" anchorCtr="0">
          <a:noAutofit/>
        </a:bodyPr>
        <a:lstStyle/>
        <a:p>
          <a:pPr marL="0" lvl="0" indent="0" algn="l" defTabSz="1066800">
            <a:lnSpc>
              <a:spcPct val="90000"/>
            </a:lnSpc>
            <a:spcBef>
              <a:spcPct val="0"/>
            </a:spcBef>
            <a:spcAft>
              <a:spcPct val="35000"/>
            </a:spcAft>
            <a:buNone/>
          </a:pPr>
          <a:r>
            <a:rPr lang="en-US" sz="2400" kern="1200"/>
            <a:t>Address safety issues</a:t>
          </a:r>
        </a:p>
      </dsp:txBody>
      <dsp:txXfrm>
        <a:off x="2103120" y="2956190"/>
        <a:ext cx="8412480" cy="1393787"/>
      </dsp:txXfrm>
    </dsp:sp>
    <dsp:sp modelId="{241E8FA8-FF22-EE4F-9B21-855744E4E310}">
      <dsp:nvSpPr>
        <dsp:cNvPr id="0" name=""/>
        <dsp:cNvSpPr/>
      </dsp:nvSpPr>
      <dsp:spPr>
        <a:xfrm>
          <a:off x="0" y="2956190"/>
          <a:ext cx="2103120"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a:t>Address</a:t>
          </a:r>
        </a:p>
      </dsp:txBody>
      <dsp:txXfrm>
        <a:off x="0" y="2956190"/>
        <a:ext cx="2103120" cy="13937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45E03-F32A-CC4F-A08B-D93D5FB99B0B}">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3EBB1-8BE2-B34B-983E-4CB8B683DE46}">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ACEs for parent and/or child</a:t>
          </a:r>
        </a:p>
      </dsp:txBody>
      <dsp:txXfrm>
        <a:off x="0" y="2124"/>
        <a:ext cx="10515600" cy="1449029"/>
      </dsp:txXfrm>
    </dsp:sp>
    <dsp:sp modelId="{D0A92718-00E7-3041-89A1-CAC5AEAB1BCF}">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8F8E7-19B9-7244-AE5E-E40118E604EA}">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Domestic violence screening</a:t>
          </a:r>
        </a:p>
      </dsp:txBody>
      <dsp:txXfrm>
        <a:off x="0" y="1451154"/>
        <a:ext cx="10515600" cy="1449029"/>
      </dsp:txXfrm>
    </dsp:sp>
    <dsp:sp modelId="{154D5C57-2D51-8049-8F25-9837625EA035}">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CC374-396F-A945-8B8A-0009C853CE4F}">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SEEK (Safe Environment for Every Kid)</a:t>
          </a:r>
        </a:p>
      </dsp:txBody>
      <dsp:txXfrm>
        <a:off x="0" y="2900183"/>
        <a:ext cx="10515600" cy="144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1E136-F8ED-2645-AC0C-0101DF1CE086}">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FB6D9-1770-2C4C-BEB7-8F09437DAD86}">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a:t>Childhood exposure to traumatic events is common</a:t>
          </a:r>
          <a:endParaRPr lang="en-US" sz="3200" kern="1200"/>
        </a:p>
      </dsp:txBody>
      <dsp:txXfrm>
        <a:off x="0" y="0"/>
        <a:ext cx="10515600" cy="1087834"/>
      </dsp:txXfrm>
    </dsp:sp>
    <dsp:sp modelId="{3C40B4FB-BE32-1845-9E2C-F066BA871013}">
      <dsp:nvSpPr>
        <dsp:cNvPr id="0" name=""/>
        <dsp:cNvSpPr/>
      </dsp:nvSpPr>
      <dsp:spPr>
        <a:xfrm>
          <a:off x="0" y="108783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CBBB2-D9B9-6D44-ADF3-93AC741BA017}">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dirty="0"/>
            <a:t>PCP offices can be the first place it is identified</a:t>
          </a:r>
          <a:endParaRPr lang="en-US" sz="3200" kern="1200" dirty="0"/>
        </a:p>
      </dsp:txBody>
      <dsp:txXfrm>
        <a:off x="0" y="1087834"/>
        <a:ext cx="10515600" cy="1087834"/>
      </dsp:txXfrm>
    </dsp:sp>
    <dsp:sp modelId="{DCC828DB-E8BA-0D4F-9843-319B4EB3E061}">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8A3C8-A92D-A347-B30B-FA834320EFD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a:t>PCP can learn to recognize and treat acute symptoms in their offices</a:t>
          </a:r>
          <a:endParaRPr lang="en-US" sz="3200" kern="1200"/>
        </a:p>
      </dsp:txBody>
      <dsp:txXfrm>
        <a:off x="0" y="2175669"/>
        <a:ext cx="10515600" cy="1087834"/>
      </dsp:txXfrm>
    </dsp:sp>
    <dsp:sp modelId="{D7A8D518-68F4-434B-9FC2-E3A6664198D9}">
      <dsp:nvSpPr>
        <dsp:cNvPr id="0" name=""/>
        <dsp:cNvSpPr/>
      </dsp:nvSpPr>
      <dsp:spPr>
        <a:xfrm>
          <a:off x="0" y="326350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2BEAB-D8C7-B042-9EBD-874CAF2188E4}">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a:t>Successful treatment is built upon a strong and caring relationship with at least one adult</a:t>
          </a:r>
          <a:endParaRPr lang="en-US" sz="3200" kern="1200"/>
        </a:p>
      </dsp:txBody>
      <dsp:txXfrm>
        <a:off x="0" y="3263503"/>
        <a:ext cx="10515600" cy="10878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7415A-B96B-DF43-907F-E897C2E641EF}">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Emphasize the role of a single nurturing relationship in recovery from trauma</a:t>
          </a:r>
          <a:endParaRPr lang="en-US" sz="2400" kern="1200"/>
        </a:p>
      </dsp:txBody>
      <dsp:txXfrm>
        <a:off x="0" y="39687"/>
        <a:ext cx="3286125" cy="1971675"/>
      </dsp:txXfrm>
    </dsp:sp>
    <dsp:sp modelId="{2AC32FB2-402E-6049-9494-723365868098}">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Discuss the biological basis of fear and its manifestations (fight/flight)</a:t>
          </a:r>
          <a:endParaRPr lang="en-US" sz="2400" kern="1200"/>
        </a:p>
      </dsp:txBody>
      <dsp:txXfrm>
        <a:off x="3614737" y="39687"/>
        <a:ext cx="3286125" cy="1971675"/>
      </dsp:txXfrm>
    </dsp:sp>
    <dsp:sp modelId="{8C144805-EC7A-E14B-9C9D-8FE7064A2F03}">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Relationships, routine and regulation </a:t>
          </a:r>
          <a:endParaRPr lang="en-US" sz="2400" kern="1200"/>
        </a:p>
      </dsp:txBody>
      <dsp:txXfrm>
        <a:off x="7229475" y="39687"/>
        <a:ext cx="3286125" cy="1971675"/>
      </dsp:txXfrm>
    </dsp:sp>
    <dsp:sp modelId="{CC1051B4-AD2E-FA48-92D0-C80D4B4DE8C7}">
      <dsp:nvSpPr>
        <dsp:cNvPr id="0" name=""/>
        <dsp:cNvSpPr/>
      </dsp:nvSpPr>
      <dsp:spPr>
        <a:xfrm>
          <a:off x="1807368"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Offer some practical tips on ways to integrate these concepts into family life now</a:t>
          </a:r>
          <a:endParaRPr lang="en-US" sz="2400" kern="1200"/>
        </a:p>
      </dsp:txBody>
      <dsp:txXfrm>
        <a:off x="1807368" y="2339975"/>
        <a:ext cx="3286125" cy="1971675"/>
      </dsp:txXfrm>
    </dsp:sp>
    <dsp:sp modelId="{441FD831-2BC4-1147-B837-2229CF1C9D0E}">
      <dsp:nvSpPr>
        <dsp:cNvPr id="0" name=""/>
        <dsp:cNvSpPr/>
      </dsp:nvSpPr>
      <dsp:spPr>
        <a:xfrm>
          <a:off x="5422106"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t>Introduce role of therapy for ongoing trauma treatment, and provide linkage and warm hand-off (if possible)</a:t>
          </a:r>
          <a:endParaRPr lang="en-US" sz="2400" kern="120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4C217-7548-C440-B960-B9F292C6B018}" type="datetimeFigureOut">
              <a:rPr lang="en-US" smtClean="0"/>
              <a:t>3/24/26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0FA89-A49A-DF4C-A1CD-EAE9300AD737}" type="slidenum">
              <a:rPr lang="en-US" smtClean="0"/>
              <a:t>‹#›</a:t>
            </a:fld>
            <a:endParaRPr lang="en-US"/>
          </a:p>
        </p:txBody>
      </p:sp>
    </p:spTree>
    <p:extLst>
      <p:ext uri="{BB962C8B-B14F-4D97-AF65-F5344CB8AC3E}">
        <p14:creationId xmlns:p14="http://schemas.microsoft.com/office/powerpoint/2010/main" val="111597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66C59-BAC0-4CE1-A859-46610F03C0CE}" type="slidenum">
              <a:rPr lang="en-US" smtClean="0"/>
              <a:t>2</a:t>
            </a:fld>
            <a:endParaRPr lang="en-US"/>
          </a:p>
        </p:txBody>
      </p:sp>
    </p:spTree>
    <p:extLst>
      <p:ext uri="{BB962C8B-B14F-4D97-AF65-F5344CB8AC3E}">
        <p14:creationId xmlns:p14="http://schemas.microsoft.com/office/powerpoint/2010/main" val="81299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60FA89-A49A-DF4C-A1CD-EAE9300AD737}" type="slidenum">
              <a:rPr lang="en-US" smtClean="0"/>
              <a:t>31</a:t>
            </a:fld>
            <a:endParaRPr lang="en-US"/>
          </a:p>
        </p:txBody>
      </p:sp>
    </p:spTree>
    <p:extLst>
      <p:ext uri="{BB962C8B-B14F-4D97-AF65-F5344CB8AC3E}">
        <p14:creationId xmlns:p14="http://schemas.microsoft.com/office/powerpoint/2010/main" val="35974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60FA89-A49A-DF4C-A1CD-EAE9300AD737}" type="slidenum">
              <a:rPr lang="en-US" smtClean="0"/>
              <a:t>40</a:t>
            </a:fld>
            <a:endParaRPr lang="en-US"/>
          </a:p>
        </p:txBody>
      </p:sp>
    </p:spTree>
    <p:extLst>
      <p:ext uri="{BB962C8B-B14F-4D97-AF65-F5344CB8AC3E}">
        <p14:creationId xmlns:p14="http://schemas.microsoft.com/office/powerpoint/2010/main" val="42084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60FA89-A49A-DF4C-A1CD-EAE9300AD737}" type="slidenum">
              <a:rPr lang="en-US" smtClean="0"/>
              <a:t>42</a:t>
            </a:fld>
            <a:endParaRPr lang="en-US"/>
          </a:p>
        </p:txBody>
      </p:sp>
    </p:spTree>
    <p:extLst>
      <p:ext uri="{BB962C8B-B14F-4D97-AF65-F5344CB8AC3E}">
        <p14:creationId xmlns:p14="http://schemas.microsoft.com/office/powerpoint/2010/main" val="194044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701040" y="4473894"/>
            <a:ext cx="5608320" cy="3660458"/>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US" dirty="0"/>
              <a:t>****clinic- have to say practice TIC</a:t>
            </a:r>
          </a:p>
          <a:p>
            <a:pPr marL="0" lvl="0" indent="0" algn="l" rtl="0">
              <a:spcBef>
                <a:spcPts val="0"/>
              </a:spcBef>
              <a:spcAft>
                <a:spcPts val="0"/>
              </a:spcAft>
              <a:buNone/>
            </a:pPr>
            <a:r>
              <a:rPr lang="en-US" dirty="0"/>
              <a:t>Movement- w cynical- if message doesn’t ring true to practice- important things</a:t>
            </a:r>
          </a:p>
          <a:p>
            <a:pPr marL="0" lvl="0" indent="0" algn="l" rtl="0">
              <a:spcBef>
                <a:spcPts val="0"/>
              </a:spcBef>
              <a:spcAft>
                <a:spcPts val="0"/>
              </a:spcAft>
              <a:buNone/>
            </a:pPr>
            <a:r>
              <a:rPr lang="en-US" dirty="0"/>
              <a:t>Just focus on symptoms miss cause and opportunity</a:t>
            </a:r>
          </a:p>
          <a:p>
            <a:pPr marL="0" lvl="0" indent="0" algn="l" rtl="0">
              <a:spcBef>
                <a:spcPts val="0"/>
              </a:spcBef>
              <a:spcAft>
                <a:spcPts val="0"/>
              </a:spcAft>
              <a:buNone/>
            </a:pPr>
            <a:r>
              <a:rPr lang="en-US" dirty="0"/>
              <a:t>Prevent </a:t>
            </a:r>
            <a:r>
              <a:rPr lang="en-US" dirty="0" err="1"/>
              <a:t>retraumatization</a:t>
            </a:r>
            <a:r>
              <a:rPr lang="en-US" dirty="0"/>
              <a:t>- strength and resilience--</a:t>
            </a:r>
            <a:endParaRPr dirty="0"/>
          </a:p>
        </p:txBody>
      </p:sp>
      <p:sp>
        <p:nvSpPr>
          <p:cNvPr id="229" name="Google Shape;229;p5:notes"/>
          <p:cNvSpPr txBox="1">
            <a:spLocks noGrp="1"/>
          </p:cNvSpPr>
          <p:nvPr>
            <p:ph type="sldNum" idx="12"/>
          </p:nvPr>
        </p:nvSpPr>
        <p:spPr>
          <a:xfrm>
            <a:off x="3970940" y="8829969"/>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7281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701040" y="4473894"/>
            <a:ext cx="5608320" cy="3660458"/>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endParaRPr/>
          </a:p>
        </p:txBody>
      </p:sp>
      <p:sp>
        <p:nvSpPr>
          <p:cNvPr id="236" name="Google Shape;236;p6:notes"/>
          <p:cNvSpPr txBox="1">
            <a:spLocks noGrp="1"/>
          </p:cNvSpPr>
          <p:nvPr>
            <p:ph type="sldNum" idx="12"/>
          </p:nvPr>
        </p:nvSpPr>
        <p:spPr>
          <a:xfrm>
            <a:off x="3970940" y="8829969"/>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5177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/S0145213424000097#f0010</a:t>
            </a:r>
          </a:p>
        </p:txBody>
      </p:sp>
      <p:sp>
        <p:nvSpPr>
          <p:cNvPr id="4" name="Slide Number Placeholder 3"/>
          <p:cNvSpPr>
            <a:spLocks noGrp="1"/>
          </p:cNvSpPr>
          <p:nvPr>
            <p:ph type="sldNum" sz="quarter" idx="5"/>
          </p:nvPr>
        </p:nvSpPr>
        <p:spPr/>
        <p:txBody>
          <a:bodyPr/>
          <a:lstStyle/>
          <a:p>
            <a:fld id="{72566C59-BAC0-4CE1-A859-46610F03C0CE}" type="slidenum">
              <a:rPr lang="en-US" smtClean="0"/>
              <a:t>11</a:t>
            </a:fld>
            <a:endParaRPr lang="en-US"/>
          </a:p>
        </p:txBody>
      </p:sp>
    </p:spTree>
    <p:extLst>
      <p:ext uri="{BB962C8B-B14F-4D97-AF65-F5344CB8AC3E}">
        <p14:creationId xmlns:p14="http://schemas.microsoft.com/office/powerpoint/2010/main" val="13723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66C59-BAC0-4CE1-A859-46610F03C0CE}" type="slidenum">
              <a:rPr lang="en-US" smtClean="0"/>
              <a:t>16</a:t>
            </a:fld>
            <a:endParaRPr lang="en-US"/>
          </a:p>
        </p:txBody>
      </p:sp>
    </p:spTree>
    <p:extLst>
      <p:ext uri="{BB962C8B-B14F-4D97-AF65-F5344CB8AC3E}">
        <p14:creationId xmlns:p14="http://schemas.microsoft.com/office/powerpoint/2010/main" val="200900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Regular"/>
              </a:rPr>
              <a:t>his homework, or clear the table, or get ready for bed.</a:t>
            </a:r>
          </a:p>
          <a:p>
            <a:r>
              <a:rPr lang="en-US" sz="1200" dirty="0">
                <a:latin typeface="Helvetica Regular"/>
              </a:rPr>
              <a:t>When she asks him what is wrong, he will either yell to leave him alone or tell her that she won’t understand.</a:t>
            </a:r>
            <a:endParaRPr lang="en-US" dirty="0"/>
          </a:p>
        </p:txBody>
      </p:sp>
      <p:sp>
        <p:nvSpPr>
          <p:cNvPr id="4" name="Slide Number Placeholder 3"/>
          <p:cNvSpPr>
            <a:spLocks noGrp="1"/>
          </p:cNvSpPr>
          <p:nvPr>
            <p:ph type="sldNum" sz="quarter" idx="5"/>
          </p:nvPr>
        </p:nvSpPr>
        <p:spPr/>
        <p:txBody>
          <a:bodyPr/>
          <a:lstStyle/>
          <a:p>
            <a:fld id="{72566C59-BAC0-4CE1-A859-46610F03C0CE}" type="slidenum">
              <a:rPr lang="en-US" smtClean="0"/>
              <a:t>19</a:t>
            </a:fld>
            <a:endParaRPr lang="en-US"/>
          </a:p>
        </p:txBody>
      </p:sp>
    </p:spTree>
    <p:extLst>
      <p:ext uri="{BB962C8B-B14F-4D97-AF65-F5344CB8AC3E}">
        <p14:creationId xmlns:p14="http://schemas.microsoft.com/office/powerpoint/2010/main" val="32136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 is the what else?  Shouldn’t get to other </a:t>
            </a:r>
            <a:r>
              <a:rPr lang="en-US" dirty="0" err="1"/>
              <a:t>qs</a:t>
            </a:r>
            <a:r>
              <a:rPr lang="en-US" dirty="0"/>
              <a:t> to use?</a:t>
            </a:r>
          </a:p>
          <a:p>
            <a:r>
              <a:rPr lang="en-US" dirty="0"/>
              <a:t>Table exercise part- answer </a:t>
            </a:r>
          </a:p>
          <a:p>
            <a:r>
              <a:rPr lang="en-US" dirty="0"/>
              <a:t>Initial observations what do we know and want to know- </a:t>
            </a:r>
          </a:p>
          <a:p>
            <a:r>
              <a:rPr lang="en-US" dirty="0"/>
              <a:t>95 participants—</a:t>
            </a:r>
          </a:p>
          <a:p>
            <a:r>
              <a:rPr lang="en-US" dirty="0"/>
              <a:t>Can turn in to table </a:t>
            </a:r>
          </a:p>
          <a:p>
            <a:r>
              <a:rPr lang="en-US" dirty="0"/>
              <a:t>Concrete</a:t>
            </a:r>
          </a:p>
          <a:p>
            <a:r>
              <a:rPr lang="en-US" dirty="0"/>
              <a:t>Look at total time-</a:t>
            </a:r>
          </a:p>
          <a:p>
            <a:endParaRPr lang="en-US" dirty="0"/>
          </a:p>
        </p:txBody>
      </p:sp>
      <p:sp>
        <p:nvSpPr>
          <p:cNvPr id="4" name="Slide Number Placeholder 3"/>
          <p:cNvSpPr>
            <a:spLocks noGrp="1"/>
          </p:cNvSpPr>
          <p:nvPr>
            <p:ph type="sldNum" sz="quarter" idx="5"/>
          </p:nvPr>
        </p:nvSpPr>
        <p:spPr/>
        <p:txBody>
          <a:bodyPr/>
          <a:lstStyle/>
          <a:p>
            <a:fld id="{72566C59-BAC0-4CE1-A859-46610F03C0CE}" type="slidenum">
              <a:rPr lang="en-US" smtClean="0"/>
              <a:t>20</a:t>
            </a:fld>
            <a:endParaRPr lang="en-US"/>
          </a:p>
        </p:txBody>
      </p:sp>
    </p:spTree>
    <p:extLst>
      <p:ext uri="{BB962C8B-B14F-4D97-AF65-F5344CB8AC3E}">
        <p14:creationId xmlns:p14="http://schemas.microsoft.com/office/powerpoint/2010/main" val="76938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ask the </a:t>
            </a:r>
            <a:r>
              <a:rPr lang="en-US" dirty="0" err="1"/>
              <a:t>qs</a:t>
            </a:r>
            <a:r>
              <a:rPr lang="en-US" dirty="0"/>
              <a:t>--</a:t>
            </a:r>
          </a:p>
        </p:txBody>
      </p:sp>
      <p:sp>
        <p:nvSpPr>
          <p:cNvPr id="4" name="Slide Number Placeholder 3"/>
          <p:cNvSpPr>
            <a:spLocks noGrp="1"/>
          </p:cNvSpPr>
          <p:nvPr>
            <p:ph type="sldNum" sz="quarter" idx="5"/>
          </p:nvPr>
        </p:nvSpPr>
        <p:spPr/>
        <p:txBody>
          <a:bodyPr/>
          <a:lstStyle/>
          <a:p>
            <a:fld id="{72566C59-BAC0-4CE1-A859-46610F03C0CE}" type="slidenum">
              <a:rPr lang="en-US" smtClean="0"/>
              <a:t>24</a:t>
            </a:fld>
            <a:endParaRPr lang="en-US"/>
          </a:p>
        </p:txBody>
      </p:sp>
    </p:spTree>
    <p:extLst>
      <p:ext uri="{BB962C8B-B14F-4D97-AF65-F5344CB8AC3E}">
        <p14:creationId xmlns:p14="http://schemas.microsoft.com/office/powerpoint/2010/main" val="412457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 for safety</a:t>
            </a:r>
          </a:p>
        </p:txBody>
      </p:sp>
      <p:sp>
        <p:nvSpPr>
          <p:cNvPr id="4" name="Slide Number Placeholder 3"/>
          <p:cNvSpPr>
            <a:spLocks noGrp="1"/>
          </p:cNvSpPr>
          <p:nvPr>
            <p:ph type="sldNum" sz="quarter" idx="5"/>
          </p:nvPr>
        </p:nvSpPr>
        <p:spPr/>
        <p:txBody>
          <a:bodyPr/>
          <a:lstStyle/>
          <a:p>
            <a:fld id="{72566C59-BAC0-4CE1-A859-46610F03C0CE}" type="slidenum">
              <a:rPr lang="en-US" smtClean="0"/>
              <a:t>25</a:t>
            </a:fld>
            <a:endParaRPr lang="en-US"/>
          </a:p>
        </p:txBody>
      </p:sp>
    </p:spTree>
    <p:extLst>
      <p:ext uri="{BB962C8B-B14F-4D97-AF65-F5344CB8AC3E}">
        <p14:creationId xmlns:p14="http://schemas.microsoft.com/office/powerpoint/2010/main" val="374234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39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550927"/>
            <a:ext cx="2743200" cy="307075"/>
          </a:xfrm>
          <a:prstGeom prst="rect">
            <a:avLst/>
          </a:prstGeom>
        </p:spPr>
        <p:txBody>
          <a:bodyPr/>
          <a:lstStyle/>
          <a:p>
            <a:fld id="{023EF2FA-38EB-354B-AB31-D0F975FB7077}" type="slidenum">
              <a:rPr lang="en-US" smtClean="0"/>
              <a:pPr/>
              <a:t>‹#›</a:t>
            </a:fld>
            <a:endParaRPr lang="en-US" dirty="0"/>
          </a:p>
        </p:txBody>
      </p:sp>
      <p:sp>
        <p:nvSpPr>
          <p:cNvPr id="5" name="Title 1"/>
          <p:cNvSpPr>
            <a:spLocks noGrp="1"/>
          </p:cNvSpPr>
          <p:nvPr>
            <p:ph type="title"/>
          </p:nvPr>
        </p:nvSpPr>
        <p:spPr>
          <a:xfrm>
            <a:off x="838200" y="745453"/>
            <a:ext cx="10515600" cy="821917"/>
          </a:xfrm>
          <a:prstGeom prst="rect">
            <a:avLst/>
          </a:prstGeom>
        </p:spPr>
        <p:txBody>
          <a:bodyPr/>
          <a:lstStyle>
            <a:lvl1pPr>
              <a:defRPr sz="3600">
                <a:solidFill>
                  <a:schemeClr val="tx1">
                    <a:lumMod val="65000"/>
                    <a:lumOff val="35000"/>
                  </a:schemeClr>
                </a:solidFill>
              </a:defRPr>
            </a:lvl1pPr>
          </a:lstStyle>
          <a:p>
            <a:r>
              <a:rPr lang="en-US"/>
              <a:t>Statewide Coordination Center</a:t>
            </a:r>
          </a:p>
        </p:txBody>
      </p:sp>
    </p:spTree>
    <p:extLst>
      <p:ext uri="{BB962C8B-B14F-4D97-AF65-F5344CB8AC3E}">
        <p14:creationId xmlns:p14="http://schemas.microsoft.com/office/powerpoint/2010/main" val="346829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550927"/>
            <a:ext cx="2743200" cy="307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EF2FA-38EB-354B-AB31-D0F975FB707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a:spLocks noGrp="1"/>
          </p:cNvSpPr>
          <p:nvPr>
            <p:ph type="title"/>
          </p:nvPr>
        </p:nvSpPr>
        <p:spPr>
          <a:xfrm>
            <a:off x="838200" y="745453"/>
            <a:ext cx="10515600" cy="821917"/>
          </a:xfrm>
          <a:prstGeom prst="rect">
            <a:avLst/>
          </a:prstGeom>
        </p:spPr>
        <p:txBody>
          <a:bodyPr/>
          <a:lstStyle>
            <a:lvl1pPr>
              <a:defRPr sz="3600">
                <a:solidFill>
                  <a:schemeClr val="tx1">
                    <a:lumMod val="65000"/>
                    <a:lumOff val="35000"/>
                  </a:schemeClr>
                </a:solidFill>
              </a:defRPr>
            </a:lvl1pPr>
          </a:lstStyle>
          <a:p>
            <a:r>
              <a:rPr lang="en-US"/>
              <a:t>Statewide Coordination Center</a:t>
            </a:r>
          </a:p>
        </p:txBody>
      </p:sp>
    </p:spTree>
    <p:extLst>
      <p:ext uri="{BB962C8B-B14F-4D97-AF65-F5344CB8AC3E}">
        <p14:creationId xmlns:p14="http://schemas.microsoft.com/office/powerpoint/2010/main" val="327415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32" t="14500" r="3474" b="15736"/>
          <a:stretch/>
        </p:blipFill>
        <p:spPr>
          <a:xfrm>
            <a:off x="0" y="-35807"/>
            <a:ext cx="12192000" cy="6860333"/>
          </a:xfrm>
          <a:prstGeom prst="rect">
            <a:avLst/>
          </a:prstGeom>
        </p:spPr>
      </p:pic>
      <p:sp>
        <p:nvSpPr>
          <p:cNvPr id="16" name="Rectangle 15"/>
          <p:cNvSpPr/>
          <p:nvPr userDrawn="1"/>
        </p:nvSpPr>
        <p:spPr>
          <a:xfrm>
            <a:off x="0" y="4834103"/>
            <a:ext cx="12192000" cy="2023898"/>
          </a:xfrm>
          <a:prstGeom prst="rect">
            <a:avLst/>
          </a:prstGeom>
          <a:solidFill>
            <a:srgbClr val="5D5B5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p:cNvPicPr>
            <a:picLocks noChangeAspect="1"/>
          </p:cNvPicPr>
          <p:nvPr userDrawn="1"/>
        </p:nvPicPr>
        <p:blipFill>
          <a:blip r:embed="rId3" cstate="print">
            <a:extLst>
              <a:ext uri="{96DAC541-7B7A-43D3-8B79-37D633B846F1}">
                <asvg:svgBlip xmlns:asvg="http://schemas.microsoft.com/office/drawing/2016/SVG/main" r:embed="rId4"/>
              </a:ext>
            </a:extLst>
          </a:blip>
          <a:stretch>
            <a:fillRect/>
          </a:stretch>
        </p:blipFill>
        <p:spPr>
          <a:xfrm>
            <a:off x="8557846" y="63900"/>
            <a:ext cx="3500804" cy="102257"/>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5" cstate="print">
            <a:extLst>
              <a:ext uri="{96DAC541-7B7A-43D3-8B79-37D633B846F1}">
                <asvg:svgBlip xmlns:asvg="http://schemas.microsoft.com/office/drawing/2016/SVG/main" r:embed="rId6"/>
              </a:ext>
            </a:extLst>
          </a:blip>
          <a:stretch>
            <a:fillRect/>
          </a:stretch>
        </p:blipFill>
        <p:spPr>
          <a:xfrm>
            <a:off x="74099" y="144864"/>
            <a:ext cx="2450026" cy="470706"/>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7113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4690" y="6270147"/>
            <a:ext cx="693673" cy="365125"/>
          </a:xfrm>
          <a:prstGeom prst="rect">
            <a:avLst/>
          </a:prstGeom>
        </p:spPr>
        <p:txBody>
          <a:bodyPr/>
          <a:lstStyle/>
          <a:p>
            <a:fld id="{7F458DEE-842F-4A72-8C22-21209FD99688}" type="slidenum">
              <a:rPr lang="en-US" smtClean="0"/>
              <a:t>‹#›</a:t>
            </a:fld>
            <a:endParaRPr lang="en-US"/>
          </a:p>
        </p:txBody>
      </p:sp>
      <p:sp>
        <p:nvSpPr>
          <p:cNvPr id="5" name="Content Placeholder 4"/>
          <p:cNvSpPr>
            <a:spLocks noGrp="1"/>
          </p:cNvSpPr>
          <p:nvPr>
            <p:ph sz="quarter" idx="11"/>
          </p:nvPr>
        </p:nvSpPr>
        <p:spPr>
          <a:xfrm>
            <a:off x="1219202" y="1432415"/>
            <a:ext cx="10346268" cy="4517048"/>
          </a:xfrm>
        </p:spPr>
        <p:txBody>
          <a:bodyPr/>
          <a:lstStyle>
            <a:lvl1pPr>
              <a:buNone/>
              <a:defRPr sz="2400">
                <a:solidFill>
                  <a:srgbClr val="7F7F7F"/>
                </a:solidFill>
                <a:latin typeface="Arial"/>
                <a:cs typeface="Arial"/>
              </a:defRPr>
            </a:lvl1pPr>
            <a:lvl2pPr marL="0">
              <a:buNone/>
              <a:defRPr sz="1500" b="1">
                <a:solidFill>
                  <a:srgbClr val="E0621B"/>
                </a:solidFill>
                <a:latin typeface="Arial"/>
                <a:cs typeface="Arial"/>
              </a:defRPr>
            </a:lvl2pPr>
            <a:lvl3pPr marL="0">
              <a:buNone/>
              <a:defRPr sz="1500">
                <a:solidFill>
                  <a:srgbClr val="7F7F7F"/>
                </a:solidFill>
                <a:latin typeface="Arial"/>
                <a:cs typeface="Arial"/>
              </a:defRPr>
            </a:lvl3pPr>
            <a:lvl4pPr marL="0">
              <a:defRPr sz="1500">
                <a:solidFill>
                  <a:srgbClr val="7F7F7F"/>
                </a:solidFill>
                <a:latin typeface="Arial"/>
                <a:cs typeface="Arial"/>
              </a:defRPr>
            </a:lvl4pPr>
            <a:lvl5pPr marL="457200">
              <a:defRPr sz="1500">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46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endParaRPr lang="en-US" dirty="0"/>
          </a:p>
        </p:txBody>
      </p:sp>
      <p:sp>
        <p:nvSpPr>
          <p:cNvPr id="5" name="TextBox 4">
            <a:extLst>
              <a:ext uri="{FF2B5EF4-FFF2-40B4-BE49-F238E27FC236}">
                <a16:creationId xmlns:a16="http://schemas.microsoft.com/office/drawing/2014/main" id="{2670897C-072B-B68C-1D1E-39BCDD2F1D97}"/>
              </a:ext>
            </a:extLst>
          </p:cNvPr>
          <p:cNvSpPr txBox="1"/>
          <p:nvPr userDrawn="1"/>
        </p:nvSpPr>
        <p:spPr>
          <a:xfrm>
            <a:off x="2944091" y="3209697"/>
            <a:ext cx="6165272" cy="369332"/>
          </a:xfrm>
          <a:prstGeom prst="rect">
            <a:avLst/>
          </a:prstGeom>
          <a:noFill/>
        </p:spPr>
        <p:txBody>
          <a:bodyPr wrap="square">
            <a:spAutoFit/>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94206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32" t="14500" r="3474" b="15736"/>
          <a:stretch/>
        </p:blipFill>
        <p:spPr>
          <a:xfrm>
            <a:off x="0" y="1"/>
            <a:ext cx="12192000" cy="6824526"/>
          </a:xfrm>
          <a:prstGeom prst="rect">
            <a:avLst/>
          </a:prstGeom>
        </p:spPr>
      </p:pic>
      <p:sp>
        <p:nvSpPr>
          <p:cNvPr id="16" name="Rectangle 15"/>
          <p:cNvSpPr/>
          <p:nvPr userDrawn="1"/>
        </p:nvSpPr>
        <p:spPr>
          <a:xfrm>
            <a:off x="0" y="4834103"/>
            <a:ext cx="12192000" cy="2023898"/>
          </a:xfrm>
          <a:prstGeom prst="rect">
            <a:avLst/>
          </a:prstGeom>
          <a:solidFill>
            <a:srgbClr val="5D5B5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972" y="6367922"/>
            <a:ext cx="2040475" cy="419829"/>
          </a:xfrm>
          <a:prstGeom prst="rect">
            <a:avLst/>
          </a:prstGeom>
        </p:spPr>
      </p:pic>
    </p:spTree>
    <p:extLst>
      <p:ext uri="{BB962C8B-B14F-4D97-AF65-F5344CB8AC3E}">
        <p14:creationId xmlns:p14="http://schemas.microsoft.com/office/powerpoint/2010/main" val="9462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31574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5736" b="15736"/>
          <a:stretch/>
        </p:blipFill>
        <p:spPr>
          <a:xfrm>
            <a:off x="0" y="-1280160"/>
            <a:ext cx="12192000" cy="8131834"/>
          </a:xfrm>
          <a:prstGeom prst="rect">
            <a:avLst/>
          </a:prstGeom>
        </p:spPr>
      </p:pic>
      <p:sp>
        <p:nvSpPr>
          <p:cNvPr id="16" name="Rectangle 15"/>
          <p:cNvSpPr/>
          <p:nvPr userDrawn="1"/>
        </p:nvSpPr>
        <p:spPr>
          <a:xfrm>
            <a:off x="0" y="0"/>
            <a:ext cx="4885267" cy="6858001"/>
          </a:xfrm>
          <a:prstGeom prst="rect">
            <a:avLst/>
          </a:prstGeom>
          <a:solidFill>
            <a:srgbClr val="5D5B5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9100" y="1628318"/>
            <a:ext cx="4119033" cy="1771038"/>
          </a:xfrm>
        </p:spPr>
        <p:txBody>
          <a:bodyPr anchor="b"/>
          <a:lstStyle>
            <a:lvl1pPr algn="ct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9100" y="3464355"/>
            <a:ext cx="4119033"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3"/>
          <a:srcRect/>
          <a:stretch/>
        </p:blipFill>
        <p:spPr>
          <a:xfrm>
            <a:off x="0" y="54528"/>
            <a:ext cx="2824217" cy="969402"/>
          </a:xfrm>
          <a:prstGeom prst="rect">
            <a:avLst/>
          </a:prstGeom>
        </p:spPr>
      </p:pic>
      <p:pic>
        <p:nvPicPr>
          <p:cNvPr id="11" name="Graphic 10"/>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24467" y="63900"/>
            <a:ext cx="4334183" cy="126600"/>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136048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Rectangle 7"/>
          <p:cNvSpPr/>
          <p:nvPr userDrawn="1"/>
        </p:nvSpPr>
        <p:spPr>
          <a:xfrm>
            <a:off x="5448592" y="120058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296879"/>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48592" y="3394162"/>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2509835"/>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4473684"/>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5534753"/>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p:cNvSpPr>
            <a:spLocks noGrp="1"/>
          </p:cNvSpPr>
          <p:nvPr>
            <p:ph type="body" sz="quarter" idx="13"/>
          </p:nvPr>
        </p:nvSpPr>
        <p:spPr>
          <a:xfrm>
            <a:off x="5448300" y="1422889"/>
            <a:ext cx="6743700" cy="477837"/>
          </a:xfrm>
        </p:spPr>
        <p:txBody>
          <a:bodyPr vert="horz" lIns="91440" tIns="45720" rIns="91440" bIns="45720" rtlCol="0">
            <a:normAutofit/>
          </a:bodyPr>
          <a:lstStyle>
            <a:lvl1pPr marL="228600" indent="-228600" algn="ctr">
              <a:buFont typeface="Arial" panose="020B0604020202020204" pitchFamily="34" charset="0"/>
              <a:buNone/>
              <a:defRPr lang="en-US" sz="240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marL="0" lvl="0" indent="0" algn="ctr"/>
            <a:r>
              <a:rPr lang="en-US" dirty="0"/>
              <a:t>Click to edit Master text styles</a:t>
            </a:r>
          </a:p>
        </p:txBody>
      </p:sp>
      <p:sp>
        <p:nvSpPr>
          <p:cNvPr id="25" name="Text Placeholder 24"/>
          <p:cNvSpPr>
            <a:spLocks noGrp="1"/>
          </p:cNvSpPr>
          <p:nvPr>
            <p:ph type="body" sz="quarter" idx="14"/>
          </p:nvPr>
        </p:nvSpPr>
        <p:spPr>
          <a:xfrm>
            <a:off x="5448300" y="3595288"/>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4670011"/>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5742709"/>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159713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
        <p:nvSpPr>
          <p:cNvPr id="9" name="Rectangle 8"/>
          <p:cNvSpPr/>
          <p:nvPr userDrawn="1"/>
        </p:nvSpPr>
        <p:spPr>
          <a:xfrm>
            <a:off x="5448592" y="1515855"/>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48592" y="2613138"/>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1728811"/>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69266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753729"/>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4"/>
          </p:nvPr>
        </p:nvSpPr>
        <p:spPr>
          <a:xfrm>
            <a:off x="5448300" y="2814264"/>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888987"/>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961685"/>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244784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66"/>
          <p:cNvSpPr txBox="1">
            <a:spLocks noGrp="1"/>
          </p:cNvSpPr>
          <p:nvPr>
            <p:ph type="title"/>
          </p:nvPr>
        </p:nvSpPr>
        <p:spPr>
          <a:xfrm>
            <a:off x="838200" y="1115706"/>
            <a:ext cx="10515600" cy="70991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6"/>
          <p:cNvSpPr txBox="1">
            <a:spLocks noGrp="1"/>
          </p:cNvSpPr>
          <p:nvPr>
            <p:ph type="body" idx="1"/>
          </p:nvPr>
        </p:nvSpPr>
        <p:spPr>
          <a:xfrm>
            <a:off x="838200" y="2231416"/>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832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lang="en-US" smtClean="0"/>
              <a:pPr/>
              <a:t>‹#›</a:t>
            </a:fld>
            <a:endParaRPr kumimoji="0" lang="en-US" sz="1000" b="0" i="0" u="none" strike="noStrike" kern="1200" cap="none" spc="0" normalizeH="0" baseline="0" noProof="0">
              <a:ln>
                <a:noFill/>
              </a:ln>
              <a:solidFill>
                <a:srgbClr val="E7E6E6">
                  <a:lumMod val="25000"/>
                </a:srgbClr>
              </a:solidFill>
              <a:effectLst/>
              <a:uLnTx/>
              <a:uFillTx/>
              <a:latin typeface="Helvetica Regular" charset="0"/>
              <a:ea typeface="+mn-ea"/>
              <a:cs typeface="+mn-cs"/>
            </a:endParaRPr>
          </a:p>
        </p:txBody>
      </p:sp>
      <p:sp>
        <p:nvSpPr>
          <p:cNvPr id="5" name="Title 1"/>
          <p:cNvSpPr>
            <a:spLocks noGrp="1"/>
          </p:cNvSpPr>
          <p:nvPr>
            <p:ph type="title"/>
          </p:nvPr>
        </p:nvSpPr>
        <p:spPr>
          <a:xfrm>
            <a:off x="838200" y="1290396"/>
            <a:ext cx="10515600" cy="821917"/>
          </a:xfrm>
          <a:prstGeom prst="rect">
            <a:avLst/>
          </a:prstGeom>
        </p:spPr>
        <p:txBody>
          <a:bodyPr/>
          <a:lstStyle>
            <a:lvl1pPr>
              <a:defRPr sz="4800">
                <a:solidFill>
                  <a:schemeClr val="tx1">
                    <a:lumMod val="65000"/>
                    <a:lumOff val="35000"/>
                  </a:schemeClr>
                </a:solidFill>
              </a:defRPr>
            </a:lvl1pPr>
          </a:lstStyle>
          <a:p>
            <a:r>
              <a:rPr lang="en-US" dirty="0"/>
              <a:t>Statewide Coordination Center</a:t>
            </a:r>
          </a:p>
        </p:txBody>
      </p:sp>
    </p:spTree>
    <p:extLst>
      <p:ext uri="{BB962C8B-B14F-4D97-AF65-F5344CB8AC3E}">
        <p14:creationId xmlns:p14="http://schemas.microsoft.com/office/powerpoint/2010/main" val="288332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000" b="0" i="0" u="none" strike="noStrike" kern="1200" cap="none" spc="0" normalizeH="0" baseline="0" noProof="0" smtClean="0">
                <a:ln>
                  <a:noFill/>
                </a:ln>
                <a:solidFill>
                  <a:srgbClr val="E7E6E6">
                    <a:lumMod val="25000"/>
                  </a:srgbClr>
                </a:solidFill>
                <a:effectLst/>
                <a:uLnTx/>
                <a:uFillTx/>
                <a:latin typeface="Helvetica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E7E6E6">
                  <a:lumMod val="25000"/>
                </a:srgbClr>
              </a:solidFill>
              <a:effectLst/>
              <a:uLnTx/>
              <a:uFillTx/>
              <a:latin typeface="Helvetica Regular" charset="0"/>
              <a:ea typeface="+mn-ea"/>
              <a:cs typeface="+mn-cs"/>
            </a:endParaRPr>
          </a:p>
        </p:txBody>
      </p:sp>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5448592" y="4068332"/>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lstStyle>
            <a:lvl1pPr algn="ctr">
              <a:defRPr sz="3600">
                <a:solidFill>
                  <a:schemeClr val="bg1"/>
                </a:solidFill>
              </a:defRPr>
            </a:lvl1pPr>
          </a:lstStyle>
          <a:p>
            <a:r>
              <a:rPr lang="en-US" dirty="0"/>
              <a:t>Click to edit Master title style</a:t>
            </a:r>
          </a:p>
        </p:txBody>
      </p:sp>
      <p:sp>
        <p:nvSpPr>
          <p:cNvPr id="4" name="Subtitle 2">
            <a:extLst>
              <a:ext uri="{FF2B5EF4-FFF2-40B4-BE49-F238E27FC236}">
                <a16:creationId xmlns:a16="http://schemas.microsoft.com/office/drawing/2014/main" id="{20FC17F5-CD7F-E99C-66A9-115FCB45B1EB}"/>
              </a:ext>
            </a:extLst>
          </p:cNvPr>
          <p:cNvSpPr txBox="1">
            <a:spLocks/>
          </p:cNvSpPr>
          <p:nvPr userDrawn="1"/>
        </p:nvSpPr>
        <p:spPr>
          <a:xfrm>
            <a:off x="5443977" y="4287740"/>
            <a:ext cx="6743408" cy="4451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400" b="0" i="0" kern="1200">
                <a:solidFill>
                  <a:schemeClr val="bg1"/>
                </a:solidFill>
                <a:latin typeface="Helvetica Regular"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solidFill>
                <a:latin typeface="Helvetica Regular"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b="0" i="0" kern="1200">
                <a:solidFill>
                  <a:schemeClr val="tx1"/>
                </a:solidFill>
                <a:latin typeface="Helvetica Regular"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1"/>
                </a:solidFill>
                <a:latin typeface="Helvetica Regular"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b="0" i="0" kern="1200">
                <a:solidFill>
                  <a:schemeClr val="tx1"/>
                </a:solidFill>
                <a:latin typeface="Helvetica Regular"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endParaRPr lang="en-US" dirty="0"/>
          </a:p>
        </p:txBody>
      </p:sp>
    </p:spTree>
    <p:extLst>
      <p:ext uri="{BB962C8B-B14F-4D97-AF65-F5344CB8AC3E}">
        <p14:creationId xmlns:p14="http://schemas.microsoft.com/office/powerpoint/2010/main" val="193298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2467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9200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172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78302"/>
            <a:ext cx="10515600" cy="612386"/>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876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3172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843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872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256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8"/>
          <p:cNvSpPr txBox="1">
            <a:spLocks noGrp="1"/>
          </p:cNvSpPr>
          <p:nvPr>
            <p:ph type="title"/>
          </p:nvPr>
        </p:nvSpPr>
        <p:spPr>
          <a:xfrm>
            <a:off x="838200" y="1115706"/>
            <a:ext cx="10515600" cy="70991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694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092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682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199620"/>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614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1529" t="14219" b="19134"/>
          <a:stretch/>
        </p:blipFill>
        <p:spPr>
          <a:xfrm>
            <a:off x="0" y="139431"/>
            <a:ext cx="12192000" cy="6718570"/>
          </a:xfrm>
          <a:prstGeom prst="rect">
            <a:avLst/>
          </a:prstGeom>
        </p:spPr>
      </p:pic>
      <p:sp>
        <p:nvSpPr>
          <p:cNvPr id="16" name="Rectangle 15"/>
          <p:cNvSpPr/>
          <p:nvPr userDrawn="1"/>
        </p:nvSpPr>
        <p:spPr>
          <a:xfrm>
            <a:off x="0" y="4834103"/>
            <a:ext cx="12192000" cy="2023898"/>
          </a:xfrm>
          <a:prstGeom prst="rect">
            <a:avLst/>
          </a:prstGeom>
          <a:solidFill>
            <a:srgbClr val="341575">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3"/>
          <a:srcRect/>
          <a:stretch/>
        </p:blipFill>
        <p:spPr>
          <a:xfrm>
            <a:off x="-68513" y="0"/>
            <a:ext cx="4641510" cy="159529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4109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124690" y="6270147"/>
            <a:ext cx="693673" cy="365125"/>
          </a:xfrm>
          <a:prstGeom prst="rect">
            <a:avLst/>
          </a:prstGeom>
        </p:spPr>
        <p:txBody>
          <a:bodyPr/>
          <a:lstStyle/>
          <a:p>
            <a:fld id="{7F458DEE-842F-4A72-8C22-21209FD99688}" type="slidenum">
              <a:rPr lang="en-US" smtClean="0"/>
              <a:t>‹#›</a:t>
            </a:fld>
            <a:endParaRPr lang="en-US"/>
          </a:p>
        </p:txBody>
      </p:sp>
      <p:sp>
        <p:nvSpPr>
          <p:cNvPr id="5" name="Content Placeholder 4"/>
          <p:cNvSpPr>
            <a:spLocks noGrp="1"/>
          </p:cNvSpPr>
          <p:nvPr>
            <p:ph sz="quarter" idx="11"/>
          </p:nvPr>
        </p:nvSpPr>
        <p:spPr>
          <a:xfrm>
            <a:off x="1125258" y="1016779"/>
            <a:ext cx="10346268" cy="4517048"/>
          </a:xfrm>
        </p:spPr>
        <p:txBody>
          <a:bodyPr/>
          <a:lstStyle>
            <a:lvl1pPr>
              <a:buNone/>
              <a:defRPr sz="2400">
                <a:solidFill>
                  <a:srgbClr val="7F7F7F"/>
                </a:solidFill>
                <a:latin typeface="Arial"/>
                <a:cs typeface="Arial"/>
              </a:defRPr>
            </a:lvl1pPr>
            <a:lvl2pPr marL="0">
              <a:buNone/>
              <a:defRPr sz="1500" b="1">
                <a:solidFill>
                  <a:srgbClr val="E0621B"/>
                </a:solidFill>
                <a:latin typeface="Arial"/>
                <a:cs typeface="Arial"/>
              </a:defRPr>
            </a:lvl2pPr>
            <a:lvl3pPr marL="0">
              <a:buNone/>
              <a:defRPr sz="1500">
                <a:solidFill>
                  <a:srgbClr val="7F7F7F"/>
                </a:solidFill>
                <a:latin typeface="Arial"/>
                <a:cs typeface="Arial"/>
              </a:defRPr>
            </a:lvl3pPr>
            <a:lvl4pPr marL="0">
              <a:defRPr sz="1500">
                <a:solidFill>
                  <a:srgbClr val="7F7F7F"/>
                </a:solidFill>
                <a:latin typeface="Arial"/>
                <a:cs typeface="Arial"/>
              </a:defRPr>
            </a:lvl4pPr>
            <a:lvl5pPr marL="457200">
              <a:defRPr sz="1500">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8182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679B"/>
                </a:solidFill>
                <a:latin typeface="Arial"/>
                <a:cs typeface="Arial"/>
              </a:defRPr>
            </a:lvl1pPr>
          </a:lstStyle>
          <a:p>
            <a:endParaRPr dirty="0"/>
          </a:p>
        </p:txBody>
      </p:sp>
      <p:sp>
        <p:nvSpPr>
          <p:cNvPr id="3" name="Holder 3"/>
          <p:cNvSpPr>
            <a:spLocks noGrp="1"/>
          </p:cNvSpPr>
          <p:nvPr>
            <p:ph sz="half" idx="2"/>
          </p:nvPr>
        </p:nvSpPr>
        <p:spPr>
          <a:xfrm>
            <a:off x="838200" y="2592175"/>
            <a:ext cx="4717415" cy="270074"/>
          </a:xfrm>
          <a:prstGeom prst="rect">
            <a:avLst/>
          </a:prstGeom>
        </p:spPr>
        <p:txBody>
          <a:bodyPr wrap="square" lIns="0" tIns="0" rIns="0" bIns="0">
            <a:spAutoFit/>
          </a:bodyPr>
          <a:lstStyle>
            <a:lvl1pPr>
              <a:defRPr sz="1950" b="0" i="0">
                <a:solidFill>
                  <a:schemeClr val="tx1"/>
                </a:solidFill>
                <a:latin typeface="Arial"/>
                <a:cs typeface="Arial"/>
              </a:defRPr>
            </a:lvl1pPr>
          </a:lstStyle>
          <a:p>
            <a:endParaRPr dirty="0"/>
          </a:p>
        </p:txBody>
      </p:sp>
      <p:sp>
        <p:nvSpPr>
          <p:cNvPr id="4" name="Holder 4"/>
          <p:cNvSpPr>
            <a:spLocks noGrp="1"/>
          </p:cNvSpPr>
          <p:nvPr>
            <p:ph sz="half" idx="3"/>
          </p:nvPr>
        </p:nvSpPr>
        <p:spPr>
          <a:xfrm>
            <a:off x="6504418" y="2592175"/>
            <a:ext cx="5248909" cy="270074"/>
          </a:xfrm>
          <a:prstGeom prst="rect">
            <a:avLst/>
          </a:prstGeom>
        </p:spPr>
        <p:txBody>
          <a:bodyPr wrap="square" lIns="0" tIns="0" rIns="0" bIns="0">
            <a:spAutoFit/>
          </a:bodyPr>
          <a:lstStyle>
            <a:lvl1pPr>
              <a:defRPr sz="19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900" b="0" i="0">
                <a:solidFill>
                  <a:srgbClr val="00679B"/>
                </a:solidFill>
                <a:latin typeface="Arial"/>
                <a:cs typeface="Arial"/>
              </a:defRPr>
            </a:lvl1pPr>
          </a:lstStyle>
          <a:p>
            <a:pPr marL="28575">
              <a:lnSpc>
                <a:spcPts val="930"/>
              </a:lnSpc>
            </a:pPr>
            <a:fld id="{81D60167-4931-47E6-BA6A-407CBD079E47}" type="slidenum">
              <a:rPr lang="en-US" spc="-19" smtClean="0"/>
              <a:pPr marL="28575">
                <a:lnSpc>
                  <a:spcPts val="930"/>
                </a:lnSpc>
              </a:pPr>
              <a:t>‹#›</a:t>
            </a:fld>
            <a:endParaRPr lang="en-US" spc="-19" dirty="0"/>
          </a:p>
        </p:txBody>
      </p:sp>
    </p:spTree>
    <p:extLst>
      <p:ext uri="{BB962C8B-B14F-4D97-AF65-F5344CB8AC3E}">
        <p14:creationId xmlns:p14="http://schemas.microsoft.com/office/powerpoint/2010/main" val="1621769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93443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1_Title and Char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09600" y="704850"/>
            <a:ext cx="10972800"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5" name="Shape 75"/>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289865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4_Two Content">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sz="half" idx="1"/>
          </p:nvPr>
        </p:nvSpPr>
        <p:spPr>
          <a:xfrm>
            <a:off x="838200" y="1825625"/>
            <a:ext cx="5181600" cy="435133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0325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Ligh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635924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1" y="1121879"/>
            <a:ext cx="9143040" cy="2387771"/>
          </a:xfrm>
        </p:spPr>
        <p:txBody>
          <a:bodyPr anchor="b"/>
          <a:lstStyle>
            <a:lvl1pPr algn="ctr">
              <a:defRPr sz="5443"/>
            </a:lvl1pPr>
          </a:lstStyle>
          <a:p>
            <a:r>
              <a:rPr lang="en-US"/>
              <a:t>Click to edit Master title style</a:t>
            </a:r>
          </a:p>
        </p:txBody>
      </p:sp>
      <p:sp>
        <p:nvSpPr>
          <p:cNvPr id="3" name="Subtitle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p>
        </p:txBody>
      </p:sp>
    </p:spTree>
    <p:extLst>
      <p:ext uri="{BB962C8B-B14F-4D97-AF65-F5344CB8AC3E}">
        <p14:creationId xmlns:p14="http://schemas.microsoft.com/office/powerpoint/2010/main" val="262888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838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361" y="1709460"/>
            <a:ext cx="10515839" cy="2852939"/>
          </a:xfrm>
        </p:spPr>
        <p:txBody>
          <a:bodyPr anchor="b"/>
          <a:lstStyle>
            <a:lvl1pPr>
              <a:defRPr sz="5443"/>
            </a:lvl1pPr>
          </a:lstStyle>
          <a:p>
            <a:r>
              <a:rPr lang="en-US"/>
              <a:t>Click to edit Master title style</a:t>
            </a:r>
          </a:p>
        </p:txBody>
      </p:sp>
      <p:sp>
        <p:nvSpPr>
          <p:cNvPr id="3" name="Text Placeholder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en-US"/>
              <a:t>Edit Master text styles</a:t>
            </a:r>
          </a:p>
        </p:txBody>
      </p:sp>
    </p:spTree>
    <p:extLst>
      <p:ext uri="{BB962C8B-B14F-4D97-AF65-F5344CB8AC3E}">
        <p14:creationId xmlns:p14="http://schemas.microsoft.com/office/powerpoint/2010/main" val="106682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854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041" y="365798"/>
            <a:ext cx="10515839" cy="1324939"/>
          </a:xfrm>
        </p:spPr>
        <p:txBody>
          <a:bodyPr/>
          <a:lstStyle/>
          <a:p>
            <a:r>
              <a:rPr lang="en-US"/>
              <a:t>Click to edit Master title style</a:t>
            </a:r>
          </a:p>
        </p:txBody>
      </p:sp>
      <p:sp>
        <p:nvSpPr>
          <p:cNvPr id="3" name="Text Placeholder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Edit Master text styles</a:t>
            </a:r>
          </a:p>
        </p:txBody>
      </p:sp>
      <p:sp>
        <p:nvSpPr>
          <p:cNvPr id="4" name="Content Placeholder 3"/>
          <p:cNvSpPr>
            <a:spLocks noGrp="1"/>
          </p:cNvSpPr>
          <p:nvPr>
            <p:ph sz="half" idx="2"/>
          </p:nvPr>
        </p:nvSpPr>
        <p:spPr>
          <a:xfrm>
            <a:off x="839041" y="2504424"/>
            <a:ext cx="5159039"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Edit Master text styles</a:t>
            </a:r>
          </a:p>
        </p:txBody>
      </p:sp>
      <p:sp>
        <p:nvSpPr>
          <p:cNvPr id="6" name="Content Placeholder 5"/>
          <p:cNvSpPr>
            <a:spLocks noGrp="1"/>
          </p:cNvSpPr>
          <p:nvPr>
            <p:ph sz="quarter" idx="4"/>
          </p:nvPr>
        </p:nvSpPr>
        <p:spPr>
          <a:xfrm>
            <a:off x="6172801" y="2504424"/>
            <a:ext cx="5182079"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829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Content Placeholder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Edit Master text styles</a:t>
            </a:r>
          </a:p>
        </p:txBody>
      </p:sp>
    </p:spTree>
    <p:extLst>
      <p:ext uri="{BB962C8B-B14F-4D97-AF65-F5344CB8AC3E}">
        <p14:creationId xmlns:p14="http://schemas.microsoft.com/office/powerpoint/2010/main" val="2620431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Picture Placeholder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Edit Master text styles</a:t>
            </a:r>
          </a:p>
        </p:txBody>
      </p:sp>
    </p:spTree>
    <p:extLst>
      <p:ext uri="{BB962C8B-B14F-4D97-AF65-F5344CB8AC3E}">
        <p14:creationId xmlns:p14="http://schemas.microsoft.com/office/powerpoint/2010/main" val="207350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132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302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92334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80" name="Section Title"/>
          <p:cNvSpPr txBox="1">
            <a:spLocks noGrp="1"/>
          </p:cNvSpPr>
          <p:nvPr>
            <p:ph type="title" hasCustomPrompt="1"/>
          </p:nvPr>
        </p:nvSpPr>
        <p:spPr>
          <a:xfrm>
            <a:off x="609600" y="1621135"/>
            <a:ext cx="10972800" cy="3302001"/>
          </a:xfrm>
          <a:prstGeom prst="rect">
            <a:avLst/>
          </a:prstGeom>
          <a:noFill/>
        </p:spPr>
        <p:txBody>
          <a:bodyPr anchor="ctr"/>
          <a:lstStyle>
            <a:lvl1pPr>
              <a:defRPr sz="6400" spc="0">
                <a:solidFill>
                  <a:srgbClr val="341575"/>
                </a:solidFill>
                <a:latin typeface="Canela Regular"/>
                <a:ea typeface="Canela Regular"/>
                <a:cs typeface="Canela Regular"/>
                <a:sym typeface="Canela Regular"/>
              </a:defRPr>
            </a:lvl1pPr>
          </a:lstStyle>
          <a:p>
            <a:r>
              <a:rPr dirty="0"/>
              <a:t>Section Title</a:t>
            </a:r>
          </a:p>
        </p:txBody>
      </p:sp>
      <p:sp>
        <p:nvSpPr>
          <p:cNvPr id="81" name="Slide Number"/>
          <p:cNvSpPr txBox="1">
            <a:spLocks noGrp="1"/>
          </p:cNvSpPr>
          <p:nvPr>
            <p:ph type="sldNum" sz="quarter" idx="2"/>
          </p:nvPr>
        </p:nvSpPr>
        <p:spPr>
          <a:xfrm>
            <a:off x="6000750" y="6350000"/>
            <a:ext cx="194311" cy="21463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112333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12851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5736" b="15736"/>
          <a:stretch/>
        </p:blipFill>
        <p:spPr>
          <a:xfrm>
            <a:off x="0" y="-1280160"/>
            <a:ext cx="12192000" cy="8131834"/>
          </a:xfrm>
          <a:prstGeom prst="rect">
            <a:avLst/>
          </a:prstGeom>
        </p:spPr>
      </p:pic>
      <p:sp>
        <p:nvSpPr>
          <p:cNvPr id="16" name="Rectangle 15"/>
          <p:cNvSpPr/>
          <p:nvPr userDrawn="1"/>
        </p:nvSpPr>
        <p:spPr>
          <a:xfrm>
            <a:off x="0" y="0"/>
            <a:ext cx="4885267" cy="6858001"/>
          </a:xfrm>
          <a:prstGeom prst="rect">
            <a:avLst/>
          </a:prstGeom>
          <a:solidFill>
            <a:srgbClr val="5D5B5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9100" y="1628318"/>
            <a:ext cx="4119033" cy="1771038"/>
          </a:xfrm>
        </p:spPr>
        <p:txBody>
          <a:bodyPr anchor="b"/>
          <a:lstStyle>
            <a:lvl1pPr algn="ct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9100" y="3464355"/>
            <a:ext cx="4119033"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099" y="144864"/>
            <a:ext cx="2450026" cy="470706"/>
          </a:xfrm>
          <a:prstGeom prst="rect">
            <a:avLst/>
          </a:prstGeom>
        </p:spPr>
      </p:pic>
      <p:pic>
        <p:nvPicPr>
          <p:cNvPr id="11" name="Graphic 10"/>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4467" y="63900"/>
            <a:ext cx="4334183" cy="126600"/>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5862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4068332"/>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normAutofit/>
          </a:bodyP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581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48592" y="4068332"/>
            <a:ext cx="6743408" cy="8839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normAutofit/>
          </a:bodyPr>
          <a:lstStyle>
            <a:lvl1pPr algn="ctr">
              <a:defRPr sz="3600">
                <a:solidFill>
                  <a:schemeClr val="bg1"/>
                </a:solidFill>
              </a:defRPr>
            </a:lvl1pPr>
          </a:lstStyle>
          <a:p>
            <a:r>
              <a:rPr lang="en-US" dirty="0"/>
              <a:t>Click to edit Master title style</a:t>
            </a:r>
          </a:p>
        </p:txBody>
      </p:sp>
      <p:sp>
        <p:nvSpPr>
          <p:cNvPr id="4" name="Subtitle 2">
            <a:extLst>
              <a:ext uri="{FF2B5EF4-FFF2-40B4-BE49-F238E27FC236}">
                <a16:creationId xmlns:a16="http://schemas.microsoft.com/office/drawing/2014/main" id="{D51B463E-2E84-D81B-DC79-3B044BBD25E5}"/>
              </a:ext>
            </a:extLst>
          </p:cNvPr>
          <p:cNvSpPr txBox="1">
            <a:spLocks/>
          </p:cNvSpPr>
          <p:nvPr userDrawn="1"/>
        </p:nvSpPr>
        <p:spPr>
          <a:xfrm>
            <a:off x="5443977" y="4287740"/>
            <a:ext cx="6743408" cy="4451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i="0" kern="1200">
                <a:solidFill>
                  <a:schemeClr val="bg1"/>
                </a:solidFill>
                <a:latin typeface="Helvetica Regular" charset="0"/>
                <a:ea typeface="Helvetica Regular" charset="0"/>
                <a:cs typeface="Helvetica Regular"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Helvetica Regular" charset="0"/>
                <a:ea typeface="Helvetica Regular" charset="0"/>
                <a:cs typeface="Helvetica Regular"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Helvetica Regular" charset="0"/>
                <a:ea typeface="Helvetica Regular" charset="0"/>
                <a:cs typeface="Helvetica Regular"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Helvetica Regular" charset="0"/>
                <a:ea typeface="Helvetica Regular" charset="0"/>
                <a:cs typeface="Helvetica Regular"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Helvetica Regular" charset="0"/>
                <a:ea typeface="Helvetica Regular" charset="0"/>
                <a:cs typeface="Helvetica Regular"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t>Click to edit Master subtitle style</a:t>
            </a:r>
            <a:endParaRPr lang="en-US" dirty="0"/>
          </a:p>
        </p:txBody>
      </p:sp>
    </p:spTree>
    <p:extLst>
      <p:ext uri="{BB962C8B-B14F-4D97-AF65-F5344CB8AC3E}">
        <p14:creationId xmlns:p14="http://schemas.microsoft.com/office/powerpoint/2010/main" val="69427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
        <p:nvSpPr>
          <p:cNvPr id="8" name="Rectangle 7"/>
          <p:cNvSpPr/>
          <p:nvPr userDrawn="1"/>
        </p:nvSpPr>
        <p:spPr>
          <a:xfrm>
            <a:off x="5448592" y="868071"/>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1964370"/>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48592" y="3061653"/>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2177326"/>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4141175"/>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5202244"/>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p:cNvSpPr>
            <a:spLocks noGrp="1"/>
          </p:cNvSpPr>
          <p:nvPr>
            <p:ph type="body" sz="quarter" idx="13"/>
          </p:nvPr>
        </p:nvSpPr>
        <p:spPr>
          <a:xfrm>
            <a:off x="5448300" y="1090380"/>
            <a:ext cx="6743700" cy="477837"/>
          </a:xfrm>
        </p:spPr>
        <p:txBody>
          <a:bodyPr vert="horz" lIns="91440" tIns="45720" rIns="91440" bIns="45720" rtlCol="0">
            <a:normAutofit/>
          </a:bodyPr>
          <a:lstStyle>
            <a:lvl1pPr marL="228600" indent="-228600" algn="ctr">
              <a:buFont typeface="Arial" panose="020B0604020202020204" pitchFamily="34" charset="0"/>
              <a:buNone/>
              <a:defRPr lang="en-US" sz="240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marL="0" lvl="0" indent="0" algn="ctr"/>
            <a:r>
              <a:rPr lang="en-US" dirty="0"/>
              <a:t>Click to edit Master text styles</a:t>
            </a:r>
          </a:p>
        </p:txBody>
      </p:sp>
      <p:sp>
        <p:nvSpPr>
          <p:cNvPr id="25" name="Text Placeholder 24"/>
          <p:cNvSpPr>
            <a:spLocks noGrp="1"/>
          </p:cNvSpPr>
          <p:nvPr>
            <p:ph type="body" sz="quarter" idx="14"/>
          </p:nvPr>
        </p:nvSpPr>
        <p:spPr>
          <a:xfrm>
            <a:off x="5448300" y="3262779"/>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4337502"/>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5410200"/>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3001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
        <p:nvSpPr>
          <p:cNvPr id="9" name="Rectangle 8"/>
          <p:cNvSpPr/>
          <p:nvPr userDrawn="1"/>
        </p:nvSpPr>
        <p:spPr>
          <a:xfrm>
            <a:off x="5448592" y="1192582"/>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48592" y="2289865"/>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1405538"/>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369387"/>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430456"/>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4"/>
          </p:nvPr>
        </p:nvSpPr>
        <p:spPr>
          <a:xfrm>
            <a:off x="5448300" y="2490991"/>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565714"/>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638412"/>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311064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324421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358340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36052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19150"/>
            <a:ext cx="10515600" cy="871538"/>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242338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838200" y="1054357"/>
            <a:ext cx="10515600" cy="709919"/>
          </a:xfrm>
          <a:prstGeom prst="rect">
            <a:avLst/>
          </a:prstGeom>
        </p:spPr>
        <p:txBody>
          <a:bodyPr/>
          <a:lstStyle/>
          <a:p>
            <a:r>
              <a:rPr dirty="0"/>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609599" y="1649159"/>
            <a:ext cx="10972801" cy="416307"/>
          </a:xfrm>
          <a:prstGeom prst="rect">
            <a:avLst/>
          </a:prstGeom>
        </p:spPr>
        <p:txBody>
          <a:bodyPr/>
          <a:lstStyle>
            <a:lvl1pPr marL="0" indent="0" algn="ctr" defTabSz="255905">
              <a:lnSpc>
                <a:spcPct val="100000"/>
              </a:lnSpc>
              <a:spcBef>
                <a:spcPts val="0"/>
              </a:spcBef>
              <a:buSzTx/>
              <a:buNone/>
              <a:defRPr sz="2170" spc="-22">
                <a:solidFill>
                  <a:schemeClr val="accent1">
                    <a:satOff val="2969"/>
                    <a:lumOff val="-11469"/>
                  </a:schemeClr>
                </a:solidFill>
                <a:latin typeface="Graphik"/>
                <a:ea typeface="Graphik"/>
                <a:cs typeface="Graphik"/>
                <a:sym typeface="Graphik"/>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872836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37929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15540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19806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4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653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4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7A71C-5EB0-45EC-B0AD-E94D765AE5AB}" type="slidenum">
              <a:rPr lang="en-US" smtClean="0"/>
              <a:pPr/>
              <a:t>‹#›</a:t>
            </a:fld>
            <a:endParaRPr lang="en-US"/>
          </a:p>
        </p:txBody>
      </p:sp>
    </p:spTree>
    <p:extLst>
      <p:ext uri="{BB962C8B-B14F-4D97-AF65-F5344CB8AC3E}">
        <p14:creationId xmlns:p14="http://schemas.microsoft.com/office/powerpoint/2010/main" val="64166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lang="en-US" smtClean="0"/>
              <a:pPr/>
              <a:t>‹#›</a:t>
            </a:fld>
            <a:endParaRPr kumimoji="0" lang="en-US" sz="1000" b="0" i="0" u="none" strike="noStrike" kern="1200" cap="none" spc="0" normalizeH="0" baseline="0" noProof="0">
              <a:ln>
                <a:noFill/>
              </a:ln>
              <a:solidFill>
                <a:srgbClr val="E7E6E6">
                  <a:lumMod val="25000"/>
                </a:srgbClr>
              </a:solidFill>
              <a:effectLst/>
              <a:uLnTx/>
              <a:uFillTx/>
              <a:latin typeface="Helvetica Regular" charset="0"/>
              <a:ea typeface="+mn-ea"/>
              <a:cs typeface="+mn-cs"/>
            </a:endParaRPr>
          </a:p>
        </p:txBody>
      </p:sp>
    </p:spTree>
    <p:extLst>
      <p:ext uri="{BB962C8B-B14F-4D97-AF65-F5344CB8AC3E}">
        <p14:creationId xmlns:p14="http://schemas.microsoft.com/office/powerpoint/2010/main" val="3249177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0088C48-D45B-8545-9CFB-74B206B2D4F5}" type="datetimeFigureOut">
              <a:rPr lang="en-US" smtClean="0"/>
              <a:pPr marL="0" marR="0" lvl="0" indent="0" algn="l" defTabSz="914400" rtl="0" eaLnBrk="1" fontAlgn="auto" latinLnBrk="0" hangingPunct="1">
                <a:lnSpc>
                  <a:spcPct val="100000"/>
                </a:lnSpc>
                <a:spcBef>
                  <a:spcPts val="0"/>
                </a:spcBef>
                <a:spcAft>
                  <a:spcPts val="0"/>
                </a:spcAft>
                <a:buClrTx/>
                <a:buSzTx/>
                <a:buFontTx/>
                <a:buNone/>
                <a:tabLst/>
                <a:defRPr/>
              </a:pPr>
              <a:t>3/24/26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B47E37-EDB2-8C40-B721-655BCF5DE94B}" type="slidenum">
              <a:rPr lang="en-US" smtClean="0"/>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87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9600" y="5993081"/>
            <a:ext cx="10972800" cy="302896"/>
          </a:xfrm>
          <a:prstGeom prst="rect">
            <a:avLst/>
          </a:prstGeom>
        </p:spPr>
        <p:txBody>
          <a:bodyPr/>
          <a:lstStyle>
            <a:lvl1pPr marL="0" indent="0" algn="ctr" defTabSz="412750">
              <a:lnSpc>
                <a:spcPct val="100000"/>
              </a:lnSpc>
              <a:spcBef>
                <a:spcPts val="0"/>
              </a:spcBef>
              <a:buSzTx/>
              <a:buNone/>
              <a:defRPr sz="1500" spc="-14">
                <a:latin typeface="Graphik-Medium"/>
                <a:ea typeface="Graphik-Medium"/>
                <a:cs typeface="Graphik-Medium"/>
                <a:sym typeface="Graphik Medium"/>
              </a:defRPr>
            </a:lvl1pPr>
          </a:lstStyle>
          <a:p>
            <a:r>
              <a:t>Author and Date</a:t>
            </a:r>
          </a:p>
        </p:txBody>
      </p:sp>
      <p:sp>
        <p:nvSpPr>
          <p:cNvPr id="12" name="Presentation Title"/>
          <p:cNvSpPr txBox="1">
            <a:spLocks noGrp="1"/>
          </p:cNvSpPr>
          <p:nvPr>
            <p:ph type="title" hasCustomPrompt="1"/>
          </p:nvPr>
        </p:nvSpPr>
        <p:spPr>
          <a:xfrm>
            <a:off x="609600" y="1771650"/>
            <a:ext cx="10972800" cy="2133600"/>
          </a:xfrm>
          <a:prstGeom prst="rect">
            <a:avLst/>
          </a:prstGeom>
          <a:noFill/>
        </p:spPr>
        <p:txBody>
          <a:bodyPr anchor="b"/>
          <a:lstStyle>
            <a:lvl1pPr>
              <a:defRPr sz="5550" b="1" spc="-56">
                <a:solidFill>
                  <a:srgbClr val="341575"/>
                </a:solidFill>
              </a:defRPr>
            </a:lvl1pPr>
          </a:lstStyle>
          <a:p>
            <a:r>
              <a:rPr dirty="0"/>
              <a:t>Presentation Title</a:t>
            </a:r>
          </a:p>
        </p:txBody>
      </p:sp>
      <p:sp>
        <p:nvSpPr>
          <p:cNvPr id="13" name="Body Level One…"/>
          <p:cNvSpPr txBox="1">
            <a:spLocks noGrp="1"/>
          </p:cNvSpPr>
          <p:nvPr>
            <p:ph type="body" sz="quarter" idx="1" hasCustomPrompt="1"/>
          </p:nvPr>
        </p:nvSpPr>
        <p:spPr>
          <a:xfrm>
            <a:off x="609600" y="3783790"/>
            <a:ext cx="10972800" cy="1125297"/>
          </a:xfrm>
          <a:prstGeom prst="rect">
            <a:avLst/>
          </a:prstGeom>
        </p:spPr>
        <p:txBody>
          <a:bodyPr/>
          <a:lstStyle>
            <a:lvl1pPr marL="0" indent="0" algn="ctr" defTabSz="412750">
              <a:lnSpc>
                <a:spcPct val="100000"/>
              </a:lnSpc>
              <a:spcBef>
                <a:spcPts val="0"/>
              </a:spcBef>
              <a:buSzTx/>
              <a:buNone/>
              <a:defRPr sz="3000" spc="-30">
                <a:latin typeface="Graphik-SemiboldItalic"/>
                <a:ea typeface="Graphik-SemiboldItalic"/>
                <a:cs typeface="Graphik-SemiboldItalic"/>
                <a:sym typeface="Graphik Semibold"/>
              </a:defRPr>
            </a:lvl1pPr>
            <a:lvl2pPr marL="0" indent="228600" algn="ctr" defTabSz="412750">
              <a:lnSpc>
                <a:spcPct val="100000"/>
              </a:lnSpc>
              <a:spcBef>
                <a:spcPts val="0"/>
              </a:spcBef>
              <a:buSzTx/>
              <a:buNone/>
              <a:defRPr sz="3000" spc="-30">
                <a:latin typeface="Graphik-SemiboldItalic"/>
                <a:ea typeface="Graphik-SemiboldItalic"/>
                <a:cs typeface="Graphik-SemiboldItalic"/>
                <a:sym typeface="Graphik Semibold"/>
              </a:defRPr>
            </a:lvl2pPr>
            <a:lvl3pPr marL="0" indent="457200" algn="ctr" defTabSz="412750">
              <a:lnSpc>
                <a:spcPct val="100000"/>
              </a:lnSpc>
              <a:spcBef>
                <a:spcPts val="0"/>
              </a:spcBef>
              <a:buSzTx/>
              <a:buNone/>
              <a:defRPr sz="3000" spc="-30">
                <a:latin typeface="Graphik-SemiboldItalic"/>
                <a:ea typeface="Graphik-SemiboldItalic"/>
                <a:cs typeface="Graphik-SemiboldItalic"/>
                <a:sym typeface="Graphik Semibold"/>
              </a:defRPr>
            </a:lvl3pPr>
            <a:lvl4pPr marL="0" indent="685800" algn="ctr" defTabSz="412750">
              <a:lnSpc>
                <a:spcPct val="100000"/>
              </a:lnSpc>
              <a:spcBef>
                <a:spcPts val="0"/>
              </a:spcBef>
              <a:buSzTx/>
              <a:buNone/>
              <a:defRPr sz="3000" spc="-30">
                <a:latin typeface="Graphik-SemiboldItalic"/>
                <a:ea typeface="Graphik-SemiboldItalic"/>
                <a:cs typeface="Graphik-SemiboldItalic"/>
                <a:sym typeface="Graphik Semibold"/>
              </a:defRPr>
            </a:lvl4pPr>
            <a:lvl5pPr marL="0" indent="914400" algn="ctr" defTabSz="412750">
              <a:lnSpc>
                <a:spcPct val="100000"/>
              </a:lnSpc>
              <a:spcBef>
                <a:spcPts val="0"/>
              </a:spcBef>
              <a:buSzTx/>
              <a:buNone/>
              <a:defRPr sz="3000" spc="-30">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0" y="6350000"/>
            <a:ext cx="194311" cy="21463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71755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
        <p:cNvGrpSpPr/>
        <p:nvPr/>
      </p:nvGrpSpPr>
      <p:grpSpPr>
        <a:xfrm>
          <a:off x="0" y="0"/>
          <a:ext cx="0" cy="0"/>
          <a:chOff x="0" y="0"/>
          <a:chExt cx="0" cy="0"/>
        </a:xfrm>
      </p:grpSpPr>
      <p:sp>
        <p:nvSpPr>
          <p:cNvPr id="41" name="Google Shape;41;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Ligh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70481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Helvetica Neue Ligh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97662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2.xml"/><Relationship Id="rId1" Type="http://schemas.openxmlformats.org/officeDocument/2006/relationships/slideLayout" Target="../slideLayouts/slideLayout21.xml"/><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image" Target="../media/image12.png"/><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theme" Target="../theme/theme3.xml"/><Relationship Id="rId20" Type="http://schemas.openxmlformats.org/officeDocument/2006/relationships/slideLayout" Target="../slideLayouts/slideLayout41.xml"/><Relationship Id="rId4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
            <a:ext cx="12192000" cy="68580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2"/>
            <a:ext cx="3919948" cy="144866"/>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151958" y="-4"/>
            <a:ext cx="3900222" cy="144868"/>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284190" y="0"/>
            <a:ext cx="3907809" cy="144864"/>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115706"/>
            <a:ext cx="10515600" cy="7099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23141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11557239" y="6400191"/>
            <a:ext cx="43132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29009-5ACF-9B49-A090-FE26ACD75C75}" type="slidenum">
              <a:rPr lang="en-US" smtClean="0">
                <a:solidFill>
                  <a:srgbClr val="391378"/>
                </a:solidFill>
              </a:rPr>
              <a:pPr/>
              <a:t>‹#›</a:t>
            </a:fld>
            <a:endParaRPr lang="en-US" dirty="0">
              <a:solidFill>
                <a:srgbClr val="391378"/>
              </a:solidFill>
            </a:endParaRPr>
          </a:p>
        </p:txBody>
      </p:sp>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4495356" y="15423"/>
            <a:ext cx="3201288" cy="1100283"/>
          </a:xfrm>
          <a:prstGeom prst="rect">
            <a:avLst/>
          </a:prstGeom>
        </p:spPr>
      </p:pic>
    </p:spTree>
    <p:extLst>
      <p:ext uri="{BB962C8B-B14F-4D97-AF65-F5344CB8AC3E}">
        <p14:creationId xmlns:p14="http://schemas.microsoft.com/office/powerpoint/2010/main" val="2680154312"/>
      </p:ext>
    </p:extLst>
  </p:cSld>
  <p:clrMap bg1="lt1" tx1="dk1" bg2="lt2" tx2="dk2" accent1="accent1" accent2="accent2" accent3="accent3" accent4="accent4" accent5="accent5" accent6="accent6" hlink="hlink" folHlink="folHlink"/>
  <p:sldLayoutIdLst>
    <p:sldLayoutId id="2147483677" r:id="rId1"/>
    <p:sldLayoutId id="2147483832" r:id="rId2"/>
    <p:sldLayoutId id="2147483833" r:id="rId3"/>
    <p:sldLayoutId id="2147483836" r:id="rId4"/>
    <p:sldLayoutId id="2147483837" r:id="rId5"/>
    <p:sldLayoutId id="2147483838" r:id="rId6"/>
    <p:sldLayoutId id="2147483839" r:id="rId7"/>
    <p:sldLayoutId id="2147483840" r:id="rId8"/>
    <p:sldLayoutId id="2147483841" r:id="rId9"/>
    <p:sldLayoutId id="2147483694" r:id="rId10"/>
    <p:sldLayoutId id="2147483707" r:id="rId11"/>
    <p:sldLayoutId id="2147483708" r:id="rId12"/>
    <p:sldLayoutId id="2147483709" r:id="rId13"/>
    <p:sldLayoutId id="2147483711" r:id="rId14"/>
    <p:sldLayoutId id="2147483737" r:id="rId15"/>
    <p:sldLayoutId id="2147483738" r:id="rId16"/>
    <p:sldLayoutId id="2147483740" r:id="rId17"/>
    <p:sldLayoutId id="2147483743" r:id="rId18"/>
    <p:sldLayoutId id="2147483744" r:id="rId19"/>
    <p:sldLayoutId id="2147483755" r:id="rId20"/>
  </p:sldLayoutIdLst>
  <p:txStyles>
    <p:titleStyle>
      <a:lvl1pPr algn="ctr" defTabSz="914400" rtl="0" eaLnBrk="1" latinLnBrk="0" hangingPunct="1">
        <a:lnSpc>
          <a:spcPct val="90000"/>
        </a:lnSpc>
        <a:spcBef>
          <a:spcPct val="0"/>
        </a:spcBef>
        <a:buNone/>
        <a:defRPr sz="4400" b="1" i="0" kern="1200">
          <a:solidFill>
            <a:srgbClr val="341575"/>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Helvetica Regular" charset="0"/>
          <a:cs typeface="Helvetica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Helvetica Regular" charset="0"/>
          <a:cs typeface="Helvetica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Helvetica Regular" charset="0"/>
          <a:cs typeface="Helvetica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p:cNvSpPr/>
          <p:nvPr userDrawn="1"/>
        </p:nvSpPr>
        <p:spPr>
          <a:xfrm>
            <a:off x="6546789" y="-3086"/>
            <a:ext cx="5681662" cy="2224088"/>
          </a:xfrm>
          <a:custGeom>
            <a:avLst/>
            <a:gdLst>
              <a:gd name="connsiteX0" fmla="*/ 5681662 w 5681662"/>
              <a:gd name="connsiteY0" fmla="*/ 2224088 h 2224088"/>
              <a:gd name="connsiteX1" fmla="*/ 5681662 w 5681662"/>
              <a:gd name="connsiteY1" fmla="*/ 0 h 2224088"/>
              <a:gd name="connsiteX2" fmla="*/ 0 w 5681662"/>
              <a:gd name="connsiteY2" fmla="*/ 0 h 2224088"/>
              <a:gd name="connsiteX3" fmla="*/ 5681662 w 5681662"/>
              <a:gd name="connsiteY3" fmla="*/ 2224088 h 2224088"/>
            </a:gdLst>
            <a:ahLst/>
            <a:cxnLst>
              <a:cxn ang="0">
                <a:pos x="connsiteX0" y="connsiteY0"/>
              </a:cxn>
              <a:cxn ang="0">
                <a:pos x="connsiteX1" y="connsiteY1"/>
              </a:cxn>
              <a:cxn ang="0">
                <a:pos x="connsiteX2" y="connsiteY2"/>
              </a:cxn>
              <a:cxn ang="0">
                <a:pos x="connsiteX3" y="connsiteY3"/>
              </a:cxn>
            </a:cxnLst>
            <a:rect l="l" t="t" r="r" b="b"/>
            <a:pathLst>
              <a:path w="5681662" h="2224088">
                <a:moveTo>
                  <a:pt x="5681662" y="2224088"/>
                </a:moveTo>
                <a:lnTo>
                  <a:pt x="5681662" y="0"/>
                </a:lnTo>
                <a:lnTo>
                  <a:pt x="0" y="0"/>
                </a:lnTo>
                <a:lnTo>
                  <a:pt x="5681662" y="22240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p:cNvSpPr/>
          <p:nvPr userDrawn="1"/>
        </p:nvSpPr>
        <p:spPr>
          <a:xfrm rot="10800000">
            <a:off x="-1" y="5357812"/>
            <a:ext cx="3832382" cy="1500187"/>
          </a:xfrm>
          <a:custGeom>
            <a:avLst/>
            <a:gdLst>
              <a:gd name="connsiteX0" fmla="*/ 5681662 w 5681662"/>
              <a:gd name="connsiteY0" fmla="*/ 2224088 h 2224088"/>
              <a:gd name="connsiteX1" fmla="*/ 5681662 w 5681662"/>
              <a:gd name="connsiteY1" fmla="*/ 0 h 2224088"/>
              <a:gd name="connsiteX2" fmla="*/ 0 w 5681662"/>
              <a:gd name="connsiteY2" fmla="*/ 0 h 2224088"/>
              <a:gd name="connsiteX3" fmla="*/ 5681662 w 5681662"/>
              <a:gd name="connsiteY3" fmla="*/ 2224088 h 2224088"/>
            </a:gdLst>
            <a:ahLst/>
            <a:cxnLst>
              <a:cxn ang="0">
                <a:pos x="connsiteX0" y="connsiteY0"/>
              </a:cxn>
              <a:cxn ang="0">
                <a:pos x="connsiteX1" y="connsiteY1"/>
              </a:cxn>
              <a:cxn ang="0">
                <a:pos x="connsiteX2" y="connsiteY2"/>
              </a:cxn>
              <a:cxn ang="0">
                <a:pos x="connsiteX3" y="connsiteY3"/>
              </a:cxn>
            </a:cxnLst>
            <a:rect l="l" t="t" r="r" b="b"/>
            <a:pathLst>
              <a:path w="5681662" h="2224088">
                <a:moveTo>
                  <a:pt x="5681662" y="2224088"/>
                </a:moveTo>
                <a:lnTo>
                  <a:pt x="5681662" y="0"/>
                </a:lnTo>
                <a:lnTo>
                  <a:pt x="0" y="0"/>
                </a:lnTo>
                <a:lnTo>
                  <a:pt x="5681662" y="22240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840985"/>
            <a:ext cx="10515600" cy="821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14513"/>
            <a:ext cx="10515600" cy="4362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bg2">
                    <a:lumMod val="25000"/>
                  </a:schemeClr>
                </a:solidFill>
                <a:latin typeface="Helvetica Regular" charset="0"/>
              </a:defRPr>
            </a:lvl1pPr>
          </a:lstStyle>
          <a:p>
            <a:fld id="{E927A71C-5EB0-45EC-B0AD-E94D765AE5AB}" type="slidenum">
              <a:rPr lang="en-US" smtClean="0"/>
              <a:pPr/>
              <a:t>‹#›</a:t>
            </a:fld>
            <a:endParaRPr lang="en-US" dirty="0"/>
          </a:p>
        </p:txBody>
      </p:sp>
      <p:sp>
        <p:nvSpPr>
          <p:cNvPr id="8" name="Rectangle 7"/>
          <p:cNvSpPr/>
          <p:nvPr userDrawn="1"/>
        </p:nvSpPr>
        <p:spPr>
          <a:xfrm>
            <a:off x="0" y="0"/>
            <a:ext cx="838200" cy="109057"/>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901110" y="0"/>
            <a:ext cx="838200" cy="109057"/>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551580" y="6748943"/>
            <a:ext cx="838200" cy="109057"/>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0452690" y="6748943"/>
            <a:ext cx="838200" cy="109057"/>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A315D4-6729-5921-9325-9F613B65A3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305" y="105709"/>
            <a:ext cx="2633741" cy="669018"/>
          </a:xfrm>
          <a:prstGeom prst="rect">
            <a:avLst/>
          </a:prstGeom>
        </p:spPr>
      </p:pic>
      <p:sp>
        <p:nvSpPr>
          <p:cNvPr id="5" name="TextBox 4">
            <a:extLst>
              <a:ext uri="{FF2B5EF4-FFF2-40B4-BE49-F238E27FC236}">
                <a16:creationId xmlns:a16="http://schemas.microsoft.com/office/drawing/2014/main" id="{AD00BE2B-CEEA-0FA3-900F-1073C1390822}"/>
              </a:ext>
            </a:extLst>
          </p:cNvPr>
          <p:cNvSpPr txBox="1"/>
          <p:nvPr userDrawn="1"/>
        </p:nvSpPr>
        <p:spPr>
          <a:xfrm>
            <a:off x="7315726" y="17601"/>
            <a:ext cx="5051271" cy="284693"/>
          </a:xfrm>
          <a:prstGeom prst="rect">
            <a:avLst/>
          </a:prstGeom>
          <a:noFill/>
        </p:spPr>
        <p:txBody>
          <a:bodyPr wrap="square" rtlCol="0">
            <a:spAutoFit/>
          </a:bodyPr>
          <a:lstStyle/>
          <a:p>
            <a:r>
              <a:rPr lang="en-US" sz="1250" kern="900" cap="all" spc="-50" baseline="0" dirty="0">
                <a:solidFill>
                  <a:schemeClr val="bg2">
                    <a:lumMod val="75000"/>
                  </a:schemeClr>
                </a:solidFill>
                <a:latin typeface="Arial Nova Cond Light" panose="020B0306020202020204" pitchFamily="34" charset="0"/>
              </a:rPr>
              <a:t>NEW YORK STATE’S CHILD/ADOLESCENT &amp;  PERINATAL Psychiatry ACCESS PROGRAM</a:t>
            </a:r>
          </a:p>
        </p:txBody>
      </p:sp>
    </p:spTree>
    <p:extLst>
      <p:ext uri="{BB962C8B-B14F-4D97-AF65-F5344CB8AC3E}">
        <p14:creationId xmlns:p14="http://schemas.microsoft.com/office/powerpoint/2010/main" val="1973286665"/>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i="0" kern="1200">
          <a:solidFill>
            <a:srgbClr val="341575"/>
          </a:solidFill>
          <a:latin typeface="Helvetica Regular" charset="0"/>
          <a:ea typeface="Kozuka Gothic Pr6N B" panose="020B0800000000000000" pitchFamily="34" charset="-128"/>
          <a:cs typeface="Myriad Arabic" panose="01010101010101010101" pitchFamily="50" charset="-78"/>
        </a:defRPr>
      </a:lvl1pPr>
    </p:titleStyle>
    <p:bodyStyle>
      <a:lvl1pPr marL="228600" indent="-228600" algn="l" defTabSz="914400" rtl="0" eaLnBrk="1" latinLnBrk="0" hangingPunct="1">
        <a:lnSpc>
          <a:spcPct val="90000"/>
        </a:lnSpc>
        <a:spcBef>
          <a:spcPts val="1000"/>
        </a:spcBef>
        <a:buFontTx/>
        <a:buBlip>
          <a:blip r:embed="rId4"/>
        </a:buBlip>
        <a:defRPr sz="2800" b="0" i="0" kern="1200">
          <a:solidFill>
            <a:schemeClr val="tx1"/>
          </a:solidFill>
          <a:latin typeface="Helvetica Regular"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Helvetica Regular" charset="0"/>
          <a:ea typeface="+mn-ea"/>
          <a:cs typeface="+mn-cs"/>
        </a:defRPr>
      </a:lvl2pPr>
      <a:lvl3pPr marL="1143000" indent="-228600" algn="l" defTabSz="914400" rtl="0" eaLnBrk="1" latinLnBrk="0" hangingPunct="1">
        <a:lnSpc>
          <a:spcPct val="90000"/>
        </a:lnSpc>
        <a:spcBef>
          <a:spcPts val="500"/>
        </a:spcBef>
        <a:buClr>
          <a:schemeClr val="tx2"/>
        </a:buClr>
        <a:buFont typeface="Myriad Pro Cond" panose="020B0506030403020204" pitchFamily="34" charset="0"/>
        <a:buChar char="−"/>
        <a:defRPr sz="2000" b="0" i="0" kern="1200">
          <a:solidFill>
            <a:schemeClr val="tx1"/>
          </a:solidFill>
          <a:latin typeface="Helvetica Regular"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Helvetica Regular" charset="0"/>
          <a:ea typeface="+mn-ea"/>
          <a:cs typeface="+mn-cs"/>
        </a:defRPr>
      </a:lvl4pPr>
      <a:lvl5pPr marL="2057400" indent="-228600" algn="l" defTabSz="914400" rtl="0" eaLnBrk="1" latinLnBrk="0" hangingPunct="1">
        <a:lnSpc>
          <a:spcPct val="90000"/>
        </a:lnSpc>
        <a:spcBef>
          <a:spcPts val="500"/>
        </a:spcBef>
        <a:buClr>
          <a:schemeClr val="tx2"/>
        </a:buClr>
        <a:buFont typeface="Myriad Pro Cond" panose="020B0506030403020204" pitchFamily="34" charset="0"/>
        <a:buChar char="-"/>
        <a:defRPr sz="1800" b="0" i="0" kern="1200">
          <a:solidFill>
            <a:schemeClr val="tx1"/>
          </a:solidFill>
          <a:latin typeface="Helvetica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7030A0"/>
        </a:solidFill>
        <a:effectLst/>
      </p:bgPr>
    </p:bg>
    <p:spTree>
      <p:nvGrpSpPr>
        <p:cNvPr id="1" name=""/>
        <p:cNvGrpSpPr/>
        <p:nvPr/>
      </p:nvGrpSpPr>
      <p:grpSpPr>
        <a:xfrm>
          <a:off x="0" y="0"/>
          <a:ext cx="0" cy="0"/>
          <a:chOff x="0" y="0"/>
          <a:chExt cx="0" cy="0"/>
        </a:xfrm>
      </p:grpSpPr>
      <p:sp>
        <p:nvSpPr>
          <p:cNvPr id="7" name="Rectangle 6"/>
          <p:cNvSpPr/>
          <p:nvPr userDrawn="1"/>
        </p:nvSpPr>
        <p:spPr>
          <a:xfrm>
            <a:off x="0" y="-4"/>
            <a:ext cx="12192000" cy="68580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2"/>
            <a:ext cx="3919948" cy="144866"/>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151958" y="-4"/>
            <a:ext cx="3900222" cy="144868"/>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284190" y="0"/>
            <a:ext cx="3907809" cy="144864"/>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9305"/>
            <a:ext cx="10515600" cy="7099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01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8610600" y="649287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29009-5ACF-9B49-A090-FE26ACD75C75}" type="slidenum">
              <a:rPr lang="en-US" smtClean="0">
                <a:solidFill>
                  <a:srgbClr val="391378"/>
                </a:solidFill>
              </a:rPr>
              <a:pPr/>
              <a:t>‹#›</a:t>
            </a:fld>
            <a:endParaRPr lang="en-US" dirty="0">
              <a:solidFill>
                <a:srgbClr val="391378"/>
              </a:solidFill>
            </a:endParaRPr>
          </a:p>
        </p:txBody>
      </p:sp>
      <p:pic>
        <p:nvPicPr>
          <p:cNvPr id="4" name="Picture 3">
            <a:extLst>
              <a:ext uri="{FF2B5EF4-FFF2-40B4-BE49-F238E27FC236}">
                <a16:creationId xmlns:a16="http://schemas.microsoft.com/office/drawing/2014/main" id="{8DA71A88-04D0-9868-5E21-FE3B521D2ACA}"/>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62614" y="6170396"/>
            <a:ext cx="2227849" cy="765713"/>
          </a:xfrm>
          <a:prstGeom prst="rect">
            <a:avLst/>
          </a:prstGeom>
        </p:spPr>
      </p:pic>
    </p:spTree>
    <p:extLst>
      <p:ext uri="{BB962C8B-B14F-4D97-AF65-F5344CB8AC3E}">
        <p14:creationId xmlns:p14="http://schemas.microsoft.com/office/powerpoint/2010/main" val="3207590950"/>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74" r:id="rId12"/>
    <p:sldLayoutId id="2147483783" r:id="rId13"/>
    <p:sldLayoutId id="2147483784" r:id="rId14"/>
    <p:sldLayoutId id="2147483785" r:id="rId15"/>
    <p:sldLayoutId id="2147483786" r:id="rId16"/>
    <p:sldLayoutId id="2147483798" r:id="rId17"/>
    <p:sldLayoutId id="2147483799" r:id="rId18"/>
    <p:sldLayoutId id="2147483800" r:id="rId19"/>
    <p:sldLayoutId id="2147483801" r:id="rId20"/>
    <p:sldLayoutId id="2147483802" r:id="rId21"/>
    <p:sldLayoutId id="2147483803" r:id="rId22"/>
    <p:sldLayoutId id="2147483804" r:id="rId23"/>
    <p:sldLayoutId id="2147483807" r:id="rId24"/>
    <p:sldLayoutId id="2147483808" r:id="rId25"/>
    <p:sldLayoutId id="2147483809" r:id="rId26"/>
    <p:sldLayoutId id="2147483810" r:id="rId27"/>
    <p:sldLayoutId id="2147483811" r:id="rId28"/>
    <p:sldLayoutId id="2147483813" r:id="rId29"/>
    <p:sldLayoutId id="2147483815" r:id="rId30"/>
    <p:sldLayoutId id="2147483816" r:id="rId31"/>
    <p:sldLayoutId id="2147483817" r:id="rId32"/>
    <p:sldLayoutId id="2147483818" r:id="rId33"/>
    <p:sldLayoutId id="2147483819"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Lst>
  <p:txStyles>
    <p:titleStyle>
      <a:lvl1pPr algn="ctr" defTabSz="914400" rtl="0" eaLnBrk="1" latinLnBrk="0" hangingPunct="1">
        <a:lnSpc>
          <a:spcPct val="90000"/>
        </a:lnSpc>
        <a:spcBef>
          <a:spcPct val="0"/>
        </a:spcBef>
        <a:buNone/>
        <a:defRPr sz="4400" b="1" i="0" kern="1200">
          <a:solidFill>
            <a:srgbClr val="341575"/>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Helvetica Regular" charset="0"/>
          <a:cs typeface="Helvetica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Helvetica Regular" charset="0"/>
          <a:cs typeface="Helvetica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Helvetica Regular" charset="0"/>
          <a:cs typeface="Helvetica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0E87D-D0AB-4795-A1FE-6F5D7DA6EC0F}"/>
              </a:ext>
            </a:extLst>
          </p:cNvPr>
          <p:cNvSpPr txBox="1"/>
          <p:nvPr/>
        </p:nvSpPr>
        <p:spPr>
          <a:xfrm>
            <a:off x="376334" y="1774489"/>
            <a:ext cx="11439331" cy="1938992"/>
          </a:xfrm>
          <a:prstGeom prst="rect">
            <a:avLst/>
          </a:prstGeom>
          <a:noFill/>
        </p:spPr>
        <p:txBody>
          <a:bodyPr wrap="square" rtlCol="0">
            <a:spAutoFit/>
          </a:bodyPr>
          <a:lstStyle/>
          <a:p>
            <a:pPr algn="ctr"/>
            <a:r>
              <a:rPr lang="en-US" sz="6000" dirty="0">
                <a:solidFill>
                  <a:srgbClr val="391378"/>
                </a:solidFill>
                <a:latin typeface="Helvetica Regular" charset="0"/>
                <a:ea typeface="Helvetica Regular" charset="0"/>
                <a:cs typeface="Helvetica Regular" charset="0"/>
              </a:rPr>
              <a:t>Trauma Informed Care: Incorporating into Your Practice</a:t>
            </a:r>
          </a:p>
        </p:txBody>
      </p:sp>
      <p:sp>
        <p:nvSpPr>
          <p:cNvPr id="3" name="Subtitle 2">
            <a:extLst>
              <a:ext uri="{FF2B5EF4-FFF2-40B4-BE49-F238E27FC236}">
                <a16:creationId xmlns:a16="http://schemas.microsoft.com/office/drawing/2014/main" id="{1C259B78-A2FC-4C55-B4BA-C0E9919E35F6}"/>
              </a:ext>
            </a:extLst>
          </p:cNvPr>
          <p:cNvSpPr txBox="1">
            <a:spLocks/>
          </p:cNvSpPr>
          <p:nvPr/>
        </p:nvSpPr>
        <p:spPr>
          <a:xfrm>
            <a:off x="261257" y="4646645"/>
            <a:ext cx="11513184" cy="955991"/>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lvl="1" algn="ctr">
              <a:lnSpc>
                <a:spcPct val="160000"/>
              </a:lnSpc>
            </a:pPr>
            <a:r>
              <a:rPr lang="en-US" sz="3200" dirty="0">
                <a:solidFill>
                  <a:schemeClr val="tx1">
                    <a:lumMod val="65000"/>
                    <a:lumOff val="35000"/>
                  </a:schemeClr>
                </a:solidFill>
                <a:latin typeface="Helvetica Regular" charset="0"/>
              </a:rPr>
              <a:t>Spring, 2025</a:t>
            </a:r>
            <a:endParaRPr lang="en-US" sz="2800" dirty="0">
              <a:solidFill>
                <a:schemeClr val="tx1">
                  <a:lumMod val="65000"/>
                  <a:lumOff val="35000"/>
                </a:schemeClr>
              </a:solidFill>
              <a:latin typeface="Helvetica Regular" charset="0"/>
            </a:endParaRPr>
          </a:p>
          <a:p>
            <a:pPr lvl="1" algn="ctr">
              <a:lnSpc>
                <a:spcPct val="160000"/>
              </a:lnSpc>
            </a:pPr>
            <a:endParaRPr lang="en-US" sz="2800" dirty="0">
              <a:solidFill>
                <a:schemeClr val="tx1">
                  <a:lumMod val="65000"/>
                  <a:lumOff val="35000"/>
                </a:schemeClr>
              </a:solidFill>
            </a:endParaRPr>
          </a:p>
        </p:txBody>
      </p:sp>
    </p:spTree>
    <p:extLst>
      <p:ext uri="{BB962C8B-B14F-4D97-AF65-F5344CB8AC3E}">
        <p14:creationId xmlns:p14="http://schemas.microsoft.com/office/powerpoint/2010/main" val="1158309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E31E0127-3818-DFE4-8250-B6887F5B81DF}"/>
              </a:ext>
            </a:extLst>
          </p:cNvPr>
          <p:cNvSpPr>
            <a:spLocks noChangeArrowheads="1"/>
          </p:cNvSpPr>
          <p:nvPr>
            <p:custDataLst>
              <p:tags r:id="rId1"/>
            </p:custDataLst>
          </p:nvPr>
        </p:nvSpPr>
        <p:spPr bwMode="auto">
          <a:xfrm>
            <a:off x="1512888" y="6478588"/>
            <a:ext cx="9163051" cy="385762"/>
          </a:xfrm>
          <a:prstGeom prst="rect">
            <a:avLst/>
          </a:prstGeom>
          <a:solidFill>
            <a:schemeClr val="bg1">
              <a:lumMod val="95000"/>
            </a:schemeClr>
          </a:solidFill>
          <a:ln>
            <a:noFill/>
          </a:ln>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
        <p:nvSpPr>
          <p:cNvPr id="14339" name="Date Placeholder 3">
            <a:extLst>
              <a:ext uri="{FF2B5EF4-FFF2-40B4-BE49-F238E27FC236}">
                <a16:creationId xmlns:a16="http://schemas.microsoft.com/office/drawing/2014/main" id="{5AC3622E-28D8-C590-F4B5-D78CC4B7EFB1}"/>
              </a:ext>
            </a:extLst>
          </p:cNvPr>
          <p:cNvSpPr>
            <a:spLocks noGrp="1" noChangeArrowheads="1"/>
          </p:cNvSpPr>
          <p:nvPr>
            <p:custDataLst>
              <p:tags r:id="rId2"/>
            </p:custDataLst>
          </p:nvPr>
        </p:nvSpPr>
        <p:spPr bwMode="auto">
          <a:xfrm>
            <a:off x="152400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solidFill>
                  <a:srgbClr val="002184"/>
                </a:solidFill>
                <a:latin typeface="Helvetica" pitchFamily="2" charset="0"/>
              </a:rPr>
              <a:t>Date of Download:  4/1/2025</a:t>
            </a:r>
          </a:p>
        </p:txBody>
      </p:sp>
      <p:sp>
        <p:nvSpPr>
          <p:cNvPr id="16388" name="Footer Placeholder 4">
            <a:extLst>
              <a:ext uri="{FF2B5EF4-FFF2-40B4-BE49-F238E27FC236}">
                <a16:creationId xmlns:a16="http://schemas.microsoft.com/office/drawing/2014/main" id="{CB335169-EB4B-5EC2-E492-5020BBB23C67}"/>
              </a:ext>
            </a:extLst>
          </p:cNvPr>
          <p:cNvSpPr>
            <a:spLocks noGrp="1"/>
          </p:cNvSpPr>
          <p:nvPr>
            <p:custDataLst>
              <p:tags r:id="rId3"/>
            </p:custDataLst>
          </p:nvPr>
        </p:nvSpPr>
        <p:spPr>
          <a:xfrm>
            <a:off x="4629150" y="6470651"/>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800">
                <a:solidFill>
                  <a:srgbClr val="002184"/>
                </a:solidFill>
              </a:rPr>
              <a:t>Copyright © 2025 American Academy of Pediatrics. All rights reserved.</a:t>
            </a:r>
          </a:p>
        </p:txBody>
      </p:sp>
      <p:sp>
        <p:nvSpPr>
          <p:cNvPr id="14341" name="Text Placeholder 2">
            <a:extLst>
              <a:ext uri="{FF2B5EF4-FFF2-40B4-BE49-F238E27FC236}">
                <a16:creationId xmlns:a16="http://schemas.microsoft.com/office/drawing/2014/main" id="{2190C1E5-98F1-3CF5-EBF6-B0291BCB499B}"/>
              </a:ext>
            </a:extLst>
          </p:cNvPr>
          <p:cNvSpPr>
            <a:spLocks noChangeArrowheads="1"/>
          </p:cNvSpPr>
          <p:nvPr>
            <p:custDataLst>
              <p:tags r:id="rId4"/>
            </p:custDataLst>
          </p:nvPr>
        </p:nvSpPr>
        <p:spPr bwMode="auto">
          <a:xfrm>
            <a:off x="4064001" y="119063"/>
            <a:ext cx="63674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a:latin typeface="Helvetica" pitchFamily="2" charset="0"/>
              </a:rPr>
              <a:t>From: </a:t>
            </a:r>
            <a:r>
              <a:rPr lang="en-US" altLang="en-US" sz="1300" b="1">
                <a:latin typeface="Helvetica" pitchFamily="2" charset="0"/>
              </a:rPr>
              <a:t>Preventing Childhood Toxic Stress: Partnering With Families and Communities to Promote Relational Health </a:t>
            </a:r>
          </a:p>
        </p:txBody>
      </p:sp>
      <p:sp>
        <p:nvSpPr>
          <p:cNvPr id="16390" name="Text Placeholder 2">
            <a:extLst>
              <a:ext uri="{FF2B5EF4-FFF2-40B4-BE49-F238E27FC236}">
                <a16:creationId xmlns:a16="http://schemas.microsoft.com/office/drawing/2014/main" id="{A5579022-A644-007A-3DF6-59D10E695525}"/>
              </a:ext>
            </a:extLst>
          </p:cNvPr>
          <p:cNvSpPr txBox="1">
            <a:spLocks noChangeArrowheads="1"/>
          </p:cNvSpPr>
          <p:nvPr>
            <p:custDataLst>
              <p:tags r:id="rId5"/>
            </p:custDataLst>
          </p:nvPr>
        </p:nvSpPr>
        <p:spPr bwMode="auto">
          <a:xfrm>
            <a:off x="4241800" y="638969"/>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dirty="0">
                <a:ln w="9525" cap="flat" cmpd="sng" algn="ctr">
                  <a:noFill/>
                  <a:prstDash val="solid"/>
                  <a:round/>
                  <a:headEnd type="none" w="med" len="med"/>
                  <a:tailEnd type="none" w="med" len="med"/>
                </a:ln>
                <a:solidFill>
                  <a:srgbClr val="000000"/>
                </a:solidFill>
                <a:latin typeface="Helvetica" pitchFamily="2" charset="0"/>
                <a:sym typeface="Wingdings"/>
              </a:rPr>
              <a:t>Pediatrics. 2021;148(2). doi:10.1542/peds.2021-052582</a:t>
            </a:r>
          </a:p>
        </p:txBody>
      </p:sp>
      <p:sp>
        <p:nvSpPr>
          <p:cNvPr id="14343" name="Text Placeholder 2">
            <a:extLst>
              <a:ext uri="{FF2B5EF4-FFF2-40B4-BE49-F238E27FC236}">
                <a16:creationId xmlns:a16="http://schemas.microsoft.com/office/drawing/2014/main" id="{E4614DDF-6ED0-DB33-2CC8-6BC98FA5FF29}"/>
              </a:ext>
            </a:extLst>
          </p:cNvPr>
          <p:cNvSpPr>
            <a:spLocks noChangeArrowheads="1"/>
          </p:cNvSpPr>
          <p:nvPr>
            <p:custDataLst>
              <p:tags r:id="rId6"/>
            </p:custDataLst>
          </p:nvPr>
        </p:nvSpPr>
        <p:spPr bwMode="auto">
          <a:xfrm>
            <a:off x="1512888" y="5691188"/>
            <a:ext cx="10401300" cy="635000"/>
          </a:xfrm>
          <a:prstGeom prst="rect">
            <a:avLst/>
          </a:prstGeom>
          <a:solidFill>
            <a:schemeClr val="bg1">
              <a:lumMod val="95000"/>
            </a:schemeClr>
          </a:solidFill>
          <a:ln>
            <a:noFill/>
          </a:ln>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1100" dirty="0">
                <a:latin typeface="Helvetica" pitchFamily="2" charset="0"/>
              </a:rPr>
              <a:t>A public health approach to prevent childhood toxic stress is a public health approach to promote relational health. Many of the components of a public health approach to prevent, mitigate, and treat toxic stress responses (see examples) are also components of a public health approach to promote, identify barriers to, and repair SSNRs. The examples provided are illustrative and not intended to be comprehensive or exhaustive. See the Appendix for full descriptions of the abbreviations. </a:t>
            </a:r>
            <a:r>
              <a:rPr lang="en-US" altLang="en-US" sz="1100" dirty="0" err="1">
                <a:latin typeface="Helvetica" pitchFamily="2" charset="0"/>
              </a:rPr>
              <a:t>BStC</a:t>
            </a:r>
            <a:r>
              <a:rPr lang="en-US" altLang="en-US" sz="1100" dirty="0">
                <a:latin typeface="Helvetica" pitchFamily="2" charset="0"/>
              </a:rPr>
              <a:t>, biological sensitivity to context; PTSD, posttraumatic stress disorder. Adapted with permission from Garner AS, Saul RA. Thinking Developmentally: Nurturing Wellness in Childhood to Promote Lifelong Health. Itasca, IL: American Academy of Pediatrics; 2018
</a:t>
            </a:r>
          </a:p>
        </p:txBody>
      </p:sp>
      <p:sp>
        <p:nvSpPr>
          <p:cNvPr id="14344" name="TextBox 11">
            <a:extLst>
              <a:ext uri="{FF2B5EF4-FFF2-40B4-BE49-F238E27FC236}">
                <a16:creationId xmlns:a16="http://schemas.microsoft.com/office/drawing/2014/main" id="{DA09684A-3D7B-CF5F-825C-BFC620E4D859}"/>
              </a:ext>
            </a:extLst>
          </p:cNvPr>
          <p:cNvSpPr>
            <a:spLocks noChangeArrowheads="1"/>
          </p:cNvSpPr>
          <p:nvPr>
            <p:custDataLst>
              <p:tags r:id="rId7"/>
            </p:custDataLst>
          </p:nvPr>
        </p:nvSpPr>
        <p:spPr bwMode="auto">
          <a:xfrm>
            <a:off x="1524000" y="5510213"/>
            <a:ext cx="9144000" cy="233362"/>
          </a:xfrm>
          <a:prstGeom prst="rect">
            <a:avLst/>
          </a:prstGeom>
          <a:solidFill>
            <a:schemeClr val="bg1">
              <a:lumMod val="95000"/>
            </a:schemeClr>
          </a:solidFill>
          <a:ln>
            <a:noFill/>
          </a:ln>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b="1">
                <a:latin typeface="Helvetica" pitchFamily="2" charset="0"/>
              </a:rPr>
              <a:t>Figure Legend:</a:t>
            </a:r>
          </a:p>
        </p:txBody>
      </p:sp>
      <p:pic>
        <p:nvPicPr>
          <p:cNvPr id="14345" name="Picture 2" descr="American Academy of Pediatrics: Dedicated to the Health of All Children®">
            <a:extLst>
              <a:ext uri="{FF2B5EF4-FFF2-40B4-BE49-F238E27FC236}">
                <a16:creationId xmlns:a16="http://schemas.microsoft.com/office/drawing/2014/main" id="{56F415C7-A5FB-24AF-E3D5-8578C85C1946}"/>
              </a:ext>
            </a:extLst>
          </p:cNvPr>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1760539" y="173039"/>
            <a:ext cx="20669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346" name="Straight Connector 5">
            <a:extLst>
              <a:ext uri="{FF2B5EF4-FFF2-40B4-BE49-F238E27FC236}">
                <a16:creationId xmlns:a16="http://schemas.microsoft.com/office/drawing/2014/main" id="{D69F0A2B-8D25-317C-2CD5-D5A9F6802587}"/>
              </a:ext>
            </a:extLst>
          </p:cNvPr>
          <p:cNvCxnSpPr>
            <a:cxnSpLocks noChangeShapeType="1"/>
          </p:cNvCxnSpPr>
          <p:nvPr>
            <p:custDataLst>
              <p:tags r:id="rId9"/>
            </p:custDataLst>
          </p:nvPr>
        </p:nvCxnSpPr>
        <p:spPr bwMode="auto">
          <a:xfrm>
            <a:off x="1524000" y="6478588"/>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347" name="Straight Connector 13">
            <a:extLst>
              <a:ext uri="{FF2B5EF4-FFF2-40B4-BE49-F238E27FC236}">
                <a16:creationId xmlns:a16="http://schemas.microsoft.com/office/drawing/2014/main" id="{FE61A36A-EF31-51F8-1C88-F4BDF80418A9}"/>
              </a:ext>
            </a:extLst>
          </p:cNvPr>
          <p:cNvCxnSpPr>
            <a:cxnSpLocks noChangeShapeType="1"/>
          </p:cNvCxnSpPr>
          <p:nvPr>
            <p:custDataLst>
              <p:tags r:id="rId10"/>
            </p:custDataLst>
          </p:nvPr>
        </p:nvCxnSpPr>
        <p:spPr bwMode="auto">
          <a:xfrm>
            <a:off x="1524000" y="958850"/>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348" name="New picture">
            <a:extLst>
              <a:ext uri="{FF2B5EF4-FFF2-40B4-BE49-F238E27FC236}">
                <a16:creationId xmlns:a16="http://schemas.microsoft.com/office/drawing/2014/main" id="{DFA79562-FA80-CF11-A3D2-4EC54B643020}"/>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2639616" y="1214941"/>
            <a:ext cx="6696744" cy="41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32196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34BE64-BCAC-AD66-62A3-4B9C289A921B}"/>
              </a:ext>
            </a:extLst>
          </p:cNvPr>
          <p:cNvSpPr>
            <a:spLocks noGrp="1"/>
          </p:cNvSpPr>
          <p:nvPr>
            <p:ph type="title"/>
          </p:nvPr>
        </p:nvSpPr>
        <p:spPr>
          <a:xfrm>
            <a:off x="838200" y="133356"/>
            <a:ext cx="10515600" cy="709919"/>
          </a:xfrm>
          <a:solidFill>
            <a:schemeClr val="accent1"/>
          </a:solidFill>
        </p:spPr>
        <p:txBody>
          <a:bodyPr anchor="ctr">
            <a:normAutofit fontScale="90000"/>
          </a:bodyPr>
          <a:lstStyle/>
          <a:p>
            <a:r>
              <a:rPr lang="en-US" dirty="0"/>
              <a:t>Positive Childhood Experiences Protective</a:t>
            </a:r>
          </a:p>
        </p:txBody>
      </p:sp>
      <p:pic>
        <p:nvPicPr>
          <p:cNvPr id="5" name="Content Placeholder 4" descr="A collage of graphs&#10;&#10;AI-generated content may be incorrect.">
            <a:extLst>
              <a:ext uri="{FF2B5EF4-FFF2-40B4-BE49-F238E27FC236}">
                <a16:creationId xmlns:a16="http://schemas.microsoft.com/office/drawing/2014/main" id="{194E0B45-C740-7780-74D3-4EAD2E62C4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2624" y="843275"/>
            <a:ext cx="8471558" cy="5739479"/>
          </a:xfrm>
          <a:noFill/>
        </p:spPr>
      </p:pic>
      <p:sp>
        <p:nvSpPr>
          <p:cNvPr id="6" name="TextBox 5">
            <a:extLst>
              <a:ext uri="{FF2B5EF4-FFF2-40B4-BE49-F238E27FC236}">
                <a16:creationId xmlns:a16="http://schemas.microsoft.com/office/drawing/2014/main" id="{A2F569D6-45C7-ACBD-97D5-DB8D967BBF61}"/>
              </a:ext>
            </a:extLst>
          </p:cNvPr>
          <p:cNvSpPr txBox="1"/>
          <p:nvPr/>
        </p:nvSpPr>
        <p:spPr>
          <a:xfrm>
            <a:off x="5557453" y="6593831"/>
            <a:ext cx="4569264" cy="369332"/>
          </a:xfrm>
          <a:prstGeom prst="rect">
            <a:avLst/>
          </a:prstGeom>
          <a:noFill/>
        </p:spPr>
        <p:txBody>
          <a:bodyPr wrap="none" rtlCol="0">
            <a:spAutoFit/>
          </a:bodyPr>
          <a:lstStyle/>
          <a:p>
            <a:r>
              <a:rPr lang="en-US" dirty="0"/>
              <a:t>Samji, </a:t>
            </a:r>
            <a:r>
              <a:rPr lang="en-US" dirty="0" err="1"/>
              <a:t>et.al</a:t>
            </a:r>
            <a:r>
              <a:rPr lang="en-US" dirty="0"/>
              <a:t>. Child Abuse and Neglect, Oct 2025</a:t>
            </a:r>
          </a:p>
        </p:txBody>
      </p:sp>
    </p:spTree>
    <p:extLst>
      <p:ext uri="{BB962C8B-B14F-4D97-AF65-F5344CB8AC3E}">
        <p14:creationId xmlns:p14="http://schemas.microsoft.com/office/powerpoint/2010/main" val="1681691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urveillance - Being mindful that trauma is common"/>
          <p:cNvSpPr txBox="1">
            <a:spLocks noGrp="1"/>
          </p:cNvSpPr>
          <p:nvPr>
            <p:ph type="title"/>
          </p:nvPr>
        </p:nvSpPr>
        <p:spPr/>
        <p:txBody>
          <a:bodyPr anchor="ctr">
            <a:normAutofit/>
          </a:bodyPr>
          <a:lstStyle>
            <a:lvl1pPr algn="ctr" defTabSz="914400">
              <a:lnSpc>
                <a:spcPct val="90000"/>
              </a:lnSpc>
              <a:defRPr sz="4400" b="0"/>
            </a:lvl1pPr>
          </a:lstStyle>
          <a:p>
            <a:r>
              <a:rPr dirty="0"/>
              <a:t>Surveillance -  trauma is common</a:t>
            </a:r>
          </a:p>
        </p:txBody>
      </p:sp>
      <p:sp>
        <p:nvSpPr>
          <p:cNvPr id="490"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12</a:t>
            </a:fld>
            <a:endParaRPr/>
          </a:p>
        </p:txBody>
      </p:sp>
      <p:graphicFrame>
        <p:nvGraphicFramePr>
          <p:cNvPr id="495" name="“Has anything bad or scary or upsetting happened since our last visit?”…">
            <a:extLst>
              <a:ext uri="{FF2B5EF4-FFF2-40B4-BE49-F238E27FC236}">
                <a16:creationId xmlns:a16="http://schemas.microsoft.com/office/drawing/2014/main" id="{E119B7E0-A401-FB7E-5625-7A418E8E6B3E}"/>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16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onsider the diagnosis of trauma in patients with"/>
          <p:cNvSpPr txBox="1">
            <a:spLocks noGrp="1"/>
          </p:cNvSpPr>
          <p:nvPr>
            <p:ph type="title"/>
          </p:nvPr>
        </p:nvSpPr>
        <p:spPr>
          <a:xfrm>
            <a:off x="838200" y="1521497"/>
            <a:ext cx="10515600" cy="709919"/>
          </a:xfrm>
        </p:spPr>
        <p:txBody>
          <a:bodyPr anchor="ctr">
            <a:normAutofit/>
          </a:bodyPr>
          <a:lstStyle>
            <a:lvl1pPr>
              <a:defRPr sz="3600" b="0"/>
            </a:lvl1pPr>
          </a:lstStyle>
          <a:p>
            <a:r>
              <a:rPr sz="3700" dirty="0"/>
              <a:t>Consider the diagnosis of trauma in patients with</a:t>
            </a:r>
          </a:p>
        </p:txBody>
      </p:sp>
      <p:sp>
        <p:nvSpPr>
          <p:cNvPr id="451"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13</a:t>
            </a:fld>
            <a:endParaRPr/>
          </a:p>
        </p:txBody>
      </p:sp>
      <p:sp>
        <p:nvSpPr>
          <p:cNvPr id="452" name="Initial Steps"/>
          <p:cNvSpPr txBox="1">
            <a:spLocks noGrp="1"/>
          </p:cNvSpPr>
          <p:nvPr>
            <p:ph type="title" idx="4294967295"/>
          </p:nvPr>
        </p:nvSpPr>
        <p:spPr>
          <a:xfrm>
            <a:off x="603250" y="1031251"/>
            <a:ext cx="10985500" cy="717550"/>
          </a:xfrm>
          <a:prstGeom prst="rect">
            <a:avLst/>
          </a:prstGeom>
        </p:spPr>
        <p:txBody>
          <a:bodyPr>
            <a:normAutofit/>
          </a:bodyPr>
          <a:lstStyle>
            <a:lvl1pPr defTabSz="896111">
              <a:defRPr sz="4100" spc="-199"/>
            </a:lvl1pPr>
          </a:lstStyle>
          <a:p>
            <a:r>
              <a:rPr sz="4400" dirty="0"/>
              <a:t>Initial Steps  </a:t>
            </a:r>
          </a:p>
        </p:txBody>
      </p:sp>
      <p:graphicFrame>
        <p:nvGraphicFramePr>
          <p:cNvPr id="458" name="Body Level One…">
            <a:extLst>
              <a:ext uri="{FF2B5EF4-FFF2-40B4-BE49-F238E27FC236}">
                <a16:creationId xmlns:a16="http://schemas.microsoft.com/office/drawing/2014/main" id="{41DA4AE5-80EB-4184-D09A-AD9DD6959822}"/>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217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onsider and rule out other diagnoses"/>
          <p:cNvSpPr txBox="1">
            <a:spLocks noGrp="1"/>
          </p:cNvSpPr>
          <p:nvPr>
            <p:ph type="title"/>
          </p:nvPr>
        </p:nvSpPr>
        <p:spPr/>
        <p:txBody>
          <a:bodyPr anchor="ctr">
            <a:normAutofit fontScale="90000"/>
          </a:bodyPr>
          <a:lstStyle>
            <a:lvl1pPr defTabSz="813816">
              <a:defRPr sz="4000" spc="-300">
                <a:solidFill>
                  <a:srgbClr val="000000"/>
                </a:solidFill>
              </a:defRPr>
            </a:lvl1pPr>
          </a:lstStyle>
          <a:p>
            <a:r>
              <a:rPr lang="en-US" sz="4400" kern="0" spc="0" dirty="0">
                <a:solidFill>
                  <a:srgbClr val="341575"/>
                </a:solidFill>
              </a:rPr>
              <a:t> Rule out co-morbidities (full assessment)</a:t>
            </a:r>
          </a:p>
        </p:txBody>
      </p:sp>
      <p:sp>
        <p:nvSpPr>
          <p:cNvPr id="458" name="Perform a good assessment"/>
          <p:cNvSpPr txBox="1">
            <a:spLocks noGrp="1"/>
          </p:cNvSpPr>
          <p:nvPr>
            <p:ph type="body" idx="1"/>
          </p:nvPr>
        </p:nvSpPr>
        <p:spPr>
          <a:xfrm>
            <a:off x="13622278" y="2222194"/>
            <a:ext cx="315076" cy="467393"/>
          </a:xfrm>
          <a:prstGeom prst="rect">
            <a:avLst/>
          </a:prstGeom>
        </p:spPr>
        <p:txBody>
          <a:bodyPr>
            <a:normAutofit lnSpcReduction="10000"/>
          </a:bodyPr>
          <a:lstStyle>
            <a:lvl1pPr defTabSz="234440">
              <a:lnSpc>
                <a:spcPct val="80000"/>
              </a:lnSpc>
              <a:defRPr sz="500"/>
            </a:lvl1pPr>
          </a:lstStyle>
          <a:p>
            <a:r>
              <a:rPr lang="en-US" sz="100"/>
              <a:t> Perform a good assessment</a:t>
            </a:r>
          </a:p>
        </p:txBody>
      </p:sp>
      <p:sp>
        <p:nvSpPr>
          <p:cNvPr id="456"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14</a:t>
            </a:fld>
            <a:endParaRPr/>
          </a:p>
        </p:txBody>
      </p:sp>
      <p:graphicFrame>
        <p:nvGraphicFramePr>
          <p:cNvPr id="461" name="Body Level One…">
            <a:extLst>
              <a:ext uri="{FF2B5EF4-FFF2-40B4-BE49-F238E27FC236}">
                <a16:creationId xmlns:a16="http://schemas.microsoft.com/office/drawing/2014/main" id="{4BEFFB27-C8B7-0F99-5369-45C17507FCEA}"/>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969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807A1-B5EF-2D3E-A380-D35D2761B66A}"/>
            </a:ext>
          </a:extLst>
        </p:cNvPr>
        <p:cNvGrpSpPr/>
        <p:nvPr/>
      </p:nvGrpSpPr>
      <p:grpSpPr>
        <a:xfrm>
          <a:off x="0" y="0"/>
          <a:ext cx="0" cy="0"/>
          <a:chOff x="0" y="0"/>
          <a:chExt cx="0" cy="0"/>
        </a:xfrm>
      </p:grpSpPr>
      <p:sp>
        <p:nvSpPr>
          <p:cNvPr id="496" name="Screening">
            <a:extLst>
              <a:ext uri="{FF2B5EF4-FFF2-40B4-BE49-F238E27FC236}">
                <a16:creationId xmlns:a16="http://schemas.microsoft.com/office/drawing/2014/main" id="{0C3B4921-70A5-4B68-EB04-8992034D9BC1}"/>
              </a:ext>
            </a:extLst>
          </p:cNvPr>
          <p:cNvSpPr txBox="1">
            <a:spLocks noGrp="1"/>
          </p:cNvSpPr>
          <p:nvPr>
            <p:ph type="title"/>
          </p:nvPr>
        </p:nvSpPr>
        <p:spPr>
          <a:xfrm>
            <a:off x="1093216" y="1175650"/>
            <a:ext cx="10515600" cy="709919"/>
          </a:xfrm>
        </p:spPr>
        <p:txBody>
          <a:bodyPr anchor="ctr">
            <a:normAutofit/>
          </a:bodyPr>
          <a:lstStyle>
            <a:lvl1pPr defTabSz="612648">
              <a:defRPr sz="4000" spc="0">
                <a:solidFill>
                  <a:srgbClr val="3A3838"/>
                </a:solidFill>
                <a:latin typeface="+mn-lt"/>
                <a:ea typeface="+mn-ea"/>
                <a:cs typeface="+mn-cs"/>
                <a:sym typeface="Helvetica"/>
              </a:defRPr>
            </a:lvl1pPr>
          </a:lstStyle>
          <a:p>
            <a:r>
              <a:rPr lang="en-US" sz="4400" dirty="0">
                <a:solidFill>
                  <a:srgbClr val="341575"/>
                </a:solidFill>
              </a:rPr>
              <a:t>Screening</a:t>
            </a:r>
          </a:p>
        </p:txBody>
      </p:sp>
      <p:sp>
        <p:nvSpPr>
          <p:cNvPr id="495" name="Slide Number Placeholder 5" hidden="1">
            <a:extLst>
              <a:ext uri="{FF2B5EF4-FFF2-40B4-BE49-F238E27FC236}">
                <a16:creationId xmlns:a16="http://schemas.microsoft.com/office/drawing/2014/main" id="{6B17F8C4-75D7-2DCE-4137-BA8034D7C3EA}"/>
              </a:ext>
            </a:extLst>
          </p:cNvPr>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15</a:t>
            </a:fld>
            <a:endParaRPr/>
          </a:p>
        </p:txBody>
      </p:sp>
      <p:graphicFrame>
        <p:nvGraphicFramePr>
          <p:cNvPr id="500" name="Trauma can elicit mental health, behavioral health, physical health and developmental symptoms…">
            <a:extLst>
              <a:ext uri="{FF2B5EF4-FFF2-40B4-BE49-F238E27FC236}">
                <a16:creationId xmlns:a16="http://schemas.microsoft.com/office/drawing/2014/main" id="{90808581-4530-B817-9092-EB98C1612496}"/>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69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CPs play a crucial role in Trauma treatment"/>
          <p:cNvSpPr txBox="1">
            <a:spLocks noGrp="1"/>
          </p:cNvSpPr>
          <p:nvPr>
            <p:ph type="title"/>
          </p:nvPr>
        </p:nvSpPr>
        <p:spPr>
          <a:xfrm>
            <a:off x="838200" y="1056548"/>
            <a:ext cx="10515600" cy="709919"/>
          </a:xfrm>
        </p:spPr>
        <p:txBody>
          <a:bodyPr anchor="ctr">
            <a:normAutofit fontScale="90000"/>
          </a:bodyPr>
          <a:lstStyle/>
          <a:p>
            <a:r>
              <a:rPr lang="en-US" sz="4100" b="1" dirty="0"/>
              <a:t>PCPs play a crucial role in trauma treatment</a:t>
            </a:r>
          </a:p>
        </p:txBody>
      </p:sp>
      <p:graphicFrame>
        <p:nvGraphicFramePr>
          <p:cNvPr id="218" name="Childhood exposure to traumatic events is common…">
            <a:extLst>
              <a:ext uri="{FF2B5EF4-FFF2-40B4-BE49-F238E27FC236}">
                <a16:creationId xmlns:a16="http://schemas.microsoft.com/office/drawing/2014/main" id="{A54DF66E-4718-F5D7-816B-111A6DF1D367}"/>
              </a:ext>
            </a:extLst>
          </p:cNvPr>
          <p:cNvGraphicFramePr/>
          <p:nvPr>
            <p:extLst>
              <p:ext uri="{D42A27DB-BD31-4B8C-83A1-F6EECF244321}">
                <p14:modId xmlns:p14="http://schemas.microsoft.com/office/powerpoint/2010/main" val="517483409"/>
              </p:ext>
            </p:extLst>
          </p:nvPr>
        </p:nvGraphicFramePr>
        <p:xfrm>
          <a:off x="838200" y="213222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165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Office based intervention - psychoeducation"/>
          <p:cNvSpPr txBox="1">
            <a:spLocks noGrp="1"/>
          </p:cNvSpPr>
          <p:nvPr>
            <p:ph type="title"/>
          </p:nvPr>
        </p:nvSpPr>
        <p:spPr/>
        <p:txBody>
          <a:bodyPr anchor="ctr">
            <a:normAutofit fontScale="90000"/>
          </a:bodyPr>
          <a:lstStyle>
            <a:lvl1pPr defTabSz="850391">
              <a:defRPr sz="4000" spc="-200">
                <a:solidFill>
                  <a:srgbClr val="000000"/>
                </a:solidFill>
              </a:defRPr>
            </a:lvl1pPr>
          </a:lstStyle>
          <a:p>
            <a:r>
              <a:rPr lang="en-US" sz="4400" spc="0" dirty="0">
                <a:solidFill>
                  <a:srgbClr val="341575"/>
                </a:solidFill>
              </a:rPr>
              <a:t>Office based intervention - psychoeducation</a:t>
            </a:r>
          </a:p>
        </p:txBody>
      </p:sp>
      <p:sp>
        <p:nvSpPr>
          <p:cNvPr id="470"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17</a:t>
            </a:fld>
            <a:endParaRPr/>
          </a:p>
        </p:txBody>
      </p:sp>
      <p:graphicFrame>
        <p:nvGraphicFramePr>
          <p:cNvPr id="474" name="Emphasize the role of a single nurturing relationship in recovery from trauma…">
            <a:extLst>
              <a:ext uri="{FF2B5EF4-FFF2-40B4-BE49-F238E27FC236}">
                <a16:creationId xmlns:a16="http://schemas.microsoft.com/office/drawing/2014/main" id="{6403B6E2-3730-C53A-F169-896E1115740C}"/>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0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C goals in primary care"/>
          <p:cNvSpPr txBox="1">
            <a:spLocks noGrp="1"/>
          </p:cNvSpPr>
          <p:nvPr>
            <p:ph type="title"/>
          </p:nvPr>
        </p:nvSpPr>
        <p:spPr/>
        <p:txBody>
          <a:bodyPr anchor="ctr">
            <a:normAutofit/>
          </a:bodyPr>
          <a:lstStyle>
            <a:lvl1pPr defTabSz="585215">
              <a:defRPr sz="4000" spc="-200">
                <a:solidFill>
                  <a:srgbClr val="000000"/>
                </a:solidFill>
              </a:defRPr>
            </a:lvl1pPr>
          </a:lstStyle>
          <a:p>
            <a:r>
              <a:rPr lang="en-US" sz="4400" spc="0" dirty="0">
                <a:solidFill>
                  <a:srgbClr val="341575"/>
                </a:solidFill>
              </a:rPr>
              <a:t>TIC goals in primary care  </a:t>
            </a:r>
          </a:p>
        </p:txBody>
      </p:sp>
      <p:sp>
        <p:nvSpPr>
          <p:cNvPr id="482"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18</a:t>
            </a:fld>
            <a:endParaRPr/>
          </a:p>
        </p:txBody>
      </p:sp>
      <p:graphicFrame>
        <p:nvGraphicFramePr>
          <p:cNvPr id="488" name="Convey hope…">
            <a:extLst>
              <a:ext uri="{FF2B5EF4-FFF2-40B4-BE49-F238E27FC236}">
                <a16:creationId xmlns:a16="http://schemas.microsoft.com/office/drawing/2014/main" id="{F9F72A82-BE1D-0C5A-8A69-95CF72A359CD}"/>
              </a:ext>
            </a:extLst>
          </p:cNvPr>
          <p:cNvGraphicFramePr/>
          <p:nvPr/>
        </p:nvGraphicFramePr>
        <p:xfrm>
          <a:off x="838200" y="1993900"/>
          <a:ext cx="10807700" cy="4588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835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Eli, 8 years old"/>
          <p:cNvSpPr txBox="1">
            <a:spLocks noGrp="1"/>
          </p:cNvSpPr>
          <p:nvPr>
            <p:ph type="title"/>
          </p:nvPr>
        </p:nvSpPr>
        <p:spPr>
          <a:xfrm>
            <a:off x="838200" y="398409"/>
            <a:ext cx="10515600" cy="709919"/>
          </a:xfrm>
        </p:spPr>
        <p:txBody>
          <a:bodyPr anchor="ctr">
            <a:normAutofit/>
          </a:bodyPr>
          <a:lstStyle>
            <a:lvl1pPr>
              <a:defRPr sz="7500" spc="-75">
                <a:solidFill>
                  <a:srgbClr val="000000"/>
                </a:solidFill>
                <a:latin typeface="Canela Regular"/>
                <a:ea typeface="Canela Regular"/>
                <a:cs typeface="Canela Regular"/>
                <a:sym typeface="Canela Regular"/>
              </a:defRPr>
            </a:lvl1pPr>
          </a:lstStyle>
          <a:p>
            <a:r>
              <a:rPr lang="en-US" sz="4400" dirty="0">
                <a:solidFill>
                  <a:srgbClr val="341575"/>
                </a:solidFill>
              </a:rPr>
              <a:t>Case: Eli, 8 years old</a:t>
            </a:r>
          </a:p>
        </p:txBody>
      </p:sp>
      <p:sp>
        <p:nvSpPr>
          <p:cNvPr id="160" name="CC: “angry and moody whenever I ask him to do anything”…"/>
          <p:cNvSpPr txBox="1">
            <a:spLocks noGrp="1"/>
          </p:cNvSpPr>
          <p:nvPr>
            <p:ph type="body" idx="4294967295"/>
          </p:nvPr>
        </p:nvSpPr>
        <p:spPr>
          <a:xfrm>
            <a:off x="838200" y="1253331"/>
            <a:ext cx="10515600" cy="4351338"/>
          </a:xfrm>
        </p:spPr>
        <p:txBody>
          <a:bodyPr>
            <a:noAutofit/>
          </a:bodyPr>
          <a:lstStyle/>
          <a:p>
            <a:pPr marL="0" indent="0" defTabSz="1072869">
              <a:spcBef>
                <a:spcPts val="1050"/>
              </a:spcBef>
              <a:buNone/>
              <a:defRPr sz="3607">
                <a:latin typeface="+mj-lt"/>
                <a:ea typeface="+mj-ea"/>
                <a:cs typeface="+mj-cs"/>
                <a:sym typeface="Helvetica Neue"/>
              </a:defRPr>
            </a:pPr>
            <a:r>
              <a:rPr lang="en-US" sz="2400" dirty="0">
                <a:latin typeface="Abadi" panose="020B0604020104020204" pitchFamily="34" charset="0"/>
              </a:rPr>
              <a:t>CC: “angry and moody whenever I ask him to do anything”</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Comes with stepmother. He lived with birth mother until he was 7. Removed by CPS for neglect</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 Initially eager to  please and easygoing. Loving towards 2-year-old stepsister.</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 Now gets angry and yells at his stepmother when she tells him to do things</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Some nights hears him crying softly in his room</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Above average grades and likes to read. One friend in his class.</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Father works 12-hour days</a:t>
            </a:r>
          </a:p>
          <a:p>
            <a:pPr marL="240284" indent="-240284" defTabSz="1072869">
              <a:spcBef>
                <a:spcPts val="1050"/>
              </a:spcBef>
              <a:defRPr sz="3607">
                <a:latin typeface="+mj-lt"/>
                <a:ea typeface="+mj-ea"/>
                <a:cs typeface="+mj-cs"/>
                <a:sym typeface="Helvetica Neue"/>
              </a:defRPr>
            </a:pPr>
            <a:r>
              <a:rPr lang="en-US" sz="2400" dirty="0">
                <a:latin typeface="Abadi" panose="020B0604020104020204" pitchFamily="34" charset="0"/>
              </a:rPr>
              <a:t>On exam: Well groomed, down cast eyes, sad affect, shame when stepmother speaks, only smiles when step sib brings him a toy.</a:t>
            </a:r>
          </a:p>
        </p:txBody>
      </p:sp>
    </p:spTree>
    <p:extLst>
      <p:ext uri="{BB962C8B-B14F-4D97-AF65-F5344CB8AC3E}">
        <p14:creationId xmlns:p14="http://schemas.microsoft.com/office/powerpoint/2010/main" val="20747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48592" y="4084221"/>
            <a:ext cx="6743408" cy="1383891"/>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07E8266-5458-5461-6098-264706317876}"/>
              </a:ext>
            </a:extLst>
          </p:cNvPr>
          <p:cNvSpPr>
            <a:spLocks noGrp="1"/>
          </p:cNvSpPr>
          <p:nvPr>
            <p:ph type="subTitle" idx="1"/>
          </p:nvPr>
        </p:nvSpPr>
        <p:spPr>
          <a:xfrm>
            <a:off x="5570376" y="3234339"/>
            <a:ext cx="6621623" cy="445170"/>
          </a:xfrm>
        </p:spPr>
        <p:txBody>
          <a:bodyPr>
            <a:noAutofit/>
          </a:bodyPr>
          <a:lstStyle/>
          <a:p>
            <a:r>
              <a:rPr lang="en-US" sz="2800" dirty="0"/>
              <a:t>Mary </a:t>
            </a:r>
            <a:r>
              <a:rPr lang="en-US" sz="2800" dirty="0" err="1"/>
              <a:t>DeGuardi</a:t>
            </a:r>
            <a:r>
              <a:rPr lang="en-US" sz="2800" dirty="0"/>
              <a:t>, MD</a:t>
            </a:r>
          </a:p>
        </p:txBody>
      </p:sp>
      <p:sp>
        <p:nvSpPr>
          <p:cNvPr id="6" name="Title 5"/>
          <p:cNvSpPr>
            <a:spLocks noGrp="1"/>
          </p:cNvSpPr>
          <p:nvPr>
            <p:ph type="ctrTitle"/>
          </p:nvPr>
        </p:nvSpPr>
        <p:spPr/>
        <p:txBody>
          <a:bodyPr/>
          <a:lstStyle/>
          <a:p>
            <a:r>
              <a:rPr lang="en-US" sz="3600" dirty="0">
                <a:latin typeface="Helvetica Regular" charset="0"/>
              </a:rPr>
              <a:t>Presenter:</a:t>
            </a:r>
          </a:p>
        </p:txBody>
      </p:sp>
      <p:sp>
        <p:nvSpPr>
          <p:cNvPr id="8" name="Subtitle 6"/>
          <p:cNvSpPr txBox="1">
            <a:spLocks/>
          </p:cNvSpPr>
          <p:nvPr/>
        </p:nvSpPr>
        <p:spPr>
          <a:xfrm>
            <a:off x="5238896" y="3280695"/>
            <a:ext cx="674340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endParaRPr lang="en-US" sz="4000" dirty="0">
              <a:latin typeface="Helvetica Regular" charset="0"/>
            </a:endParaRPr>
          </a:p>
        </p:txBody>
      </p:sp>
      <p:sp>
        <p:nvSpPr>
          <p:cNvPr id="11" name="Title 5"/>
          <p:cNvSpPr txBox="1">
            <a:spLocks/>
          </p:cNvSpPr>
          <p:nvPr/>
        </p:nvSpPr>
        <p:spPr>
          <a:xfrm>
            <a:off x="5570377" y="4159731"/>
            <a:ext cx="6252214" cy="16558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a:defRPr sz="4200" spc="-42">
                <a:solidFill>
                  <a:srgbClr val="000000"/>
                </a:solidFill>
              </a:defRPr>
            </a:pPr>
            <a:r>
              <a:rPr lang="en-US" sz="1800" spc="-25" dirty="0">
                <a:solidFill>
                  <a:srgbClr val="FFFFFF"/>
                </a:solidFill>
                <a:latin typeface="Helvetica Regular"/>
              </a:rPr>
              <a:t>Medical Director UHS Pediatrics</a:t>
            </a:r>
          </a:p>
          <a:p>
            <a:pPr>
              <a:defRPr sz="4200" spc="-42">
                <a:solidFill>
                  <a:srgbClr val="000000"/>
                </a:solidFill>
              </a:defRPr>
            </a:pPr>
            <a:r>
              <a:rPr lang="en-US" sz="1800" spc="-25" dirty="0">
                <a:solidFill>
                  <a:srgbClr val="FFFFFF"/>
                </a:solidFill>
                <a:latin typeface="Helvetica Regular"/>
              </a:rPr>
              <a:t>Binghamton, NY</a:t>
            </a:r>
          </a:p>
          <a:p>
            <a:pPr>
              <a:defRPr sz="4200" spc="-42">
                <a:solidFill>
                  <a:srgbClr val="000000"/>
                </a:solidFill>
              </a:defRPr>
            </a:pPr>
            <a:r>
              <a:rPr lang="en-US" sz="1800" spc="-25" dirty="0">
                <a:solidFill>
                  <a:srgbClr val="FFFFFF"/>
                </a:solidFill>
                <a:latin typeface="Helvetica Regular"/>
              </a:rPr>
              <a:t>Associate Clinical Professor</a:t>
            </a:r>
          </a:p>
          <a:p>
            <a:pPr>
              <a:defRPr sz="4200" spc="-42">
                <a:solidFill>
                  <a:srgbClr val="000000"/>
                </a:solidFill>
              </a:defRPr>
            </a:pPr>
            <a:r>
              <a:rPr lang="en-US" sz="1800" spc="-25" dirty="0">
                <a:solidFill>
                  <a:srgbClr val="FFFFFF"/>
                </a:solidFill>
                <a:latin typeface="Helvetica Regular"/>
              </a:rPr>
              <a:t>SUNY Upstate Medical University</a:t>
            </a:r>
          </a:p>
          <a:p>
            <a:pPr>
              <a:defRPr sz="4200" spc="-42">
                <a:solidFill>
                  <a:srgbClr val="000000"/>
                </a:solidFill>
              </a:defRPr>
            </a:pPr>
            <a:r>
              <a:rPr lang="en-US" sz="1800" spc="-25" dirty="0">
                <a:solidFill>
                  <a:srgbClr val="FFFFFF"/>
                </a:solidFill>
                <a:latin typeface="Helvetica Regular"/>
              </a:rPr>
              <a:t>Syracuse, NY</a:t>
            </a:r>
          </a:p>
          <a:p>
            <a:pPr>
              <a:defRPr sz="4200" spc="-42">
                <a:solidFill>
                  <a:srgbClr val="000000"/>
                </a:solidFill>
              </a:defRPr>
            </a:pPr>
            <a:endParaRPr lang="en-US" sz="2800" dirty="0">
              <a:solidFill>
                <a:srgbClr val="FFFFFF"/>
              </a:solidFill>
              <a:latin typeface="Helvetica Regular"/>
            </a:endParaRPr>
          </a:p>
          <a:p>
            <a:pPr algn="l"/>
            <a:endParaRPr lang="en-US" sz="1800" dirty="0">
              <a:latin typeface="Helvetica Regular"/>
            </a:endParaRPr>
          </a:p>
          <a:p>
            <a:pPr algn="l"/>
            <a:endParaRPr lang="en-US" sz="1800" dirty="0">
              <a:latin typeface="Helvetica Regular"/>
            </a:endParaRPr>
          </a:p>
        </p:txBody>
      </p:sp>
      <p:sp>
        <p:nvSpPr>
          <p:cNvPr id="3" name="Rectangle 2">
            <a:extLst>
              <a:ext uri="{FF2B5EF4-FFF2-40B4-BE49-F238E27FC236}">
                <a16:creationId xmlns:a16="http://schemas.microsoft.com/office/drawing/2014/main" id="{3EFDD1D4-6E5D-4918-9AA4-E1DCB37978DB}"/>
              </a:ext>
            </a:extLst>
          </p:cNvPr>
          <p:cNvSpPr/>
          <p:nvPr/>
        </p:nvSpPr>
        <p:spPr>
          <a:xfrm>
            <a:off x="5886304" y="3105834"/>
            <a:ext cx="6096000" cy="646331"/>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Helvetica Light" charset="0"/>
              </a:rPr>
              <a:t>,</a:t>
            </a:r>
            <a:endParaRPr kumimoji="0" lang="en-US" sz="14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230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ASSESSMENT"/>
          <p:cNvSpPr txBox="1">
            <a:spLocks noGrp="1"/>
          </p:cNvSpPr>
          <p:nvPr>
            <p:ph type="title"/>
          </p:nvPr>
        </p:nvSpPr>
        <p:spPr/>
        <p:txBody>
          <a:bodyPr anchor="ctr">
            <a:normAutofit/>
          </a:bodyPr>
          <a:lstStyle>
            <a:lvl1pPr defTabSz="975360">
              <a:defRPr sz="5480" spc="-54">
                <a:solidFill>
                  <a:srgbClr val="000000"/>
                </a:solidFill>
              </a:defRPr>
            </a:lvl1pPr>
          </a:lstStyle>
          <a:p>
            <a:r>
              <a:rPr lang="en-US" sz="4400" b="1" dirty="0">
                <a:solidFill>
                  <a:srgbClr val="341575"/>
                </a:solidFill>
              </a:rPr>
              <a:t>Initial Observations</a:t>
            </a:r>
          </a:p>
        </p:txBody>
      </p:sp>
      <p:sp>
        <p:nvSpPr>
          <p:cNvPr id="165" name="Mom  - frustrated,  overwhelmed, angry, what else?…"/>
          <p:cNvSpPr txBox="1">
            <a:spLocks noGrp="1"/>
          </p:cNvSpPr>
          <p:nvPr>
            <p:ph type="body" idx="1"/>
          </p:nvPr>
        </p:nvSpPr>
        <p:spPr>
          <a:xfrm>
            <a:off x="838200" y="2231416"/>
            <a:ext cx="11049000" cy="4351338"/>
          </a:xfrm>
        </p:spPr>
        <p:txBody>
          <a:bodyPr>
            <a:normAutofit/>
          </a:bodyPr>
          <a:lstStyle/>
          <a:p>
            <a:pPr marL="279256" indent="-279256">
              <a:defRPr sz="5900">
                <a:latin typeface="+mj-lt"/>
                <a:ea typeface="+mj-ea"/>
                <a:cs typeface="+mj-cs"/>
                <a:sym typeface="Helvetica Neue"/>
              </a:defRPr>
            </a:pPr>
            <a:r>
              <a:rPr lang="en-US" sz="4100" dirty="0">
                <a:latin typeface="Abadi" panose="020B0604020104020204" pitchFamily="34" charset="0"/>
              </a:rPr>
              <a:t>Mom looks frustrated, overwhelmed, and angry</a:t>
            </a:r>
          </a:p>
          <a:p>
            <a:pPr marL="0" indent="0">
              <a:buNone/>
              <a:defRPr sz="5900">
                <a:latin typeface="+mj-lt"/>
                <a:ea typeface="+mj-ea"/>
                <a:cs typeface="+mj-cs"/>
                <a:sym typeface="Helvetica Neue"/>
              </a:defRPr>
            </a:pPr>
            <a:endParaRPr lang="en-US" sz="4100" dirty="0">
              <a:latin typeface="Abadi" panose="020B0604020104020204" pitchFamily="34" charset="0"/>
            </a:endParaRPr>
          </a:p>
          <a:p>
            <a:pPr marL="279256" indent="-279256">
              <a:defRPr sz="5900">
                <a:latin typeface="+mj-lt"/>
                <a:ea typeface="+mj-ea"/>
                <a:cs typeface="+mj-cs"/>
                <a:sym typeface="Helvetica Neue"/>
              </a:defRPr>
            </a:pPr>
            <a:r>
              <a:rPr lang="en-US" sz="4100" dirty="0">
                <a:latin typeface="Abadi" panose="020B0604020104020204" pitchFamily="34" charset="0"/>
              </a:rPr>
              <a:t>Child - sad, ashamed, quiet</a:t>
            </a:r>
          </a:p>
          <a:p>
            <a:pPr marL="279256" indent="-279256">
              <a:defRPr sz="5900">
                <a:latin typeface="+mj-lt"/>
                <a:ea typeface="+mj-ea"/>
                <a:cs typeface="+mj-cs"/>
                <a:sym typeface="Helvetica Neue"/>
              </a:defRPr>
            </a:pPr>
            <a:endParaRPr lang="en-US" sz="4100" dirty="0">
              <a:latin typeface="Abadi" panose="020B0604020104020204" pitchFamily="34" charset="0"/>
            </a:endParaRPr>
          </a:p>
          <a:p>
            <a:pPr marL="279256" indent="-279256">
              <a:defRPr sz="5900">
                <a:latin typeface="+mj-lt"/>
                <a:ea typeface="+mj-ea"/>
                <a:cs typeface="+mj-cs"/>
                <a:sym typeface="Helvetica Neue"/>
              </a:defRPr>
            </a:pPr>
            <a:r>
              <a:rPr lang="en-US" sz="4100" dirty="0">
                <a:latin typeface="Abadi" panose="020B0604020104020204" pitchFamily="34" charset="0"/>
              </a:rPr>
              <a:t>What else do you want to know?</a:t>
            </a:r>
          </a:p>
        </p:txBody>
      </p:sp>
    </p:spTree>
    <p:extLst>
      <p:ext uri="{BB962C8B-B14F-4D97-AF65-F5344CB8AC3E}">
        <p14:creationId xmlns:p14="http://schemas.microsoft.com/office/powerpoint/2010/main" val="171301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BEFF-3708-B6E5-BB30-CE2306D4921F}"/>
              </a:ext>
            </a:extLst>
          </p:cNvPr>
          <p:cNvSpPr>
            <a:spLocks noGrp="1"/>
          </p:cNvSpPr>
          <p:nvPr>
            <p:ph type="title"/>
          </p:nvPr>
        </p:nvSpPr>
        <p:spPr>
          <a:xfrm>
            <a:off x="219456" y="1200661"/>
            <a:ext cx="11972544" cy="709919"/>
          </a:xfrm>
        </p:spPr>
        <p:txBody>
          <a:bodyPr>
            <a:normAutofit fontScale="90000"/>
          </a:bodyPr>
          <a:lstStyle/>
          <a:p>
            <a:r>
              <a:rPr lang="en-US" dirty="0"/>
              <a:t>Table Exercise: Assessment and Differential Diagnosis</a:t>
            </a:r>
          </a:p>
        </p:txBody>
      </p:sp>
      <p:sp>
        <p:nvSpPr>
          <p:cNvPr id="3" name="Text Placeholder 2">
            <a:extLst>
              <a:ext uri="{FF2B5EF4-FFF2-40B4-BE49-F238E27FC236}">
                <a16:creationId xmlns:a16="http://schemas.microsoft.com/office/drawing/2014/main" id="{EDEBCE79-E0A3-E941-52D4-55B2EABBE2FE}"/>
              </a:ext>
            </a:extLst>
          </p:cNvPr>
          <p:cNvSpPr>
            <a:spLocks noGrp="1"/>
          </p:cNvSpPr>
          <p:nvPr>
            <p:ph type="body" idx="1"/>
          </p:nvPr>
        </p:nvSpPr>
        <p:spPr>
          <a:xfrm>
            <a:off x="838200" y="2323782"/>
            <a:ext cx="10515600" cy="4351338"/>
          </a:xfrm>
        </p:spPr>
        <p:txBody>
          <a:bodyPr/>
          <a:lstStyle/>
          <a:p>
            <a:r>
              <a:rPr lang="en-US" sz="3200" dirty="0"/>
              <a:t>What else do you want to know?</a:t>
            </a:r>
          </a:p>
          <a:p>
            <a:pPr lvl="1"/>
            <a:r>
              <a:rPr lang="en-US" sz="3200" dirty="0"/>
              <a:t>What would you ask the stepmother?</a:t>
            </a:r>
          </a:p>
          <a:p>
            <a:pPr lvl="1"/>
            <a:r>
              <a:rPr lang="en-US" sz="3200" dirty="0"/>
              <a:t>What would you ask Eli?</a:t>
            </a:r>
          </a:p>
          <a:p>
            <a:pPr lvl="1"/>
            <a:r>
              <a:rPr lang="en-US" sz="3200" dirty="0"/>
              <a:t>How would you phrase the questions?</a:t>
            </a:r>
          </a:p>
          <a:p>
            <a:pPr marL="457200" lvl="1" indent="0">
              <a:buNone/>
            </a:pPr>
            <a:endParaRPr lang="en-US" sz="3200" dirty="0"/>
          </a:p>
          <a:p>
            <a:r>
              <a:rPr lang="en-US" sz="3200" dirty="0"/>
              <a:t>What is on your differential diagnosis?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63764378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ifferential diagnosis?"/>
          <p:cNvSpPr txBox="1">
            <a:spLocks noGrp="1"/>
          </p:cNvSpPr>
          <p:nvPr>
            <p:ph type="title"/>
          </p:nvPr>
        </p:nvSpPr>
        <p:spPr/>
        <p:txBody>
          <a:bodyPr anchor="ctr">
            <a:normAutofit/>
          </a:bodyPr>
          <a:lstStyle>
            <a:lvl1pPr>
              <a:defRPr sz="7000" spc="-70">
                <a:solidFill>
                  <a:srgbClr val="000000"/>
                </a:solidFill>
              </a:defRPr>
            </a:lvl1pPr>
          </a:lstStyle>
          <a:p>
            <a:r>
              <a:rPr lang="en-US" sz="4400" dirty="0">
                <a:solidFill>
                  <a:srgbClr val="341575"/>
                </a:solidFill>
              </a:rPr>
              <a:t>Differential diagnosis?</a:t>
            </a:r>
          </a:p>
        </p:txBody>
      </p:sp>
      <p:sp>
        <p:nvSpPr>
          <p:cNvPr id="169" name="Depression…"/>
          <p:cNvSpPr txBox="1">
            <a:spLocks noGrp="1"/>
          </p:cNvSpPr>
          <p:nvPr>
            <p:ph type="body" idx="1"/>
          </p:nvPr>
        </p:nvSpPr>
        <p:spPr>
          <a:xfrm>
            <a:off x="1676400" y="1825625"/>
            <a:ext cx="10515600" cy="4351338"/>
          </a:xfrm>
        </p:spPr>
        <p:txBody>
          <a:bodyPr>
            <a:normAutofit/>
          </a:bodyPr>
          <a:lstStyle/>
          <a:p>
            <a:pPr marL="279256" indent="-279256">
              <a:defRPr sz="5400"/>
            </a:pPr>
            <a:r>
              <a:rPr lang="en-US" sz="4200" dirty="0"/>
              <a:t>Depression</a:t>
            </a:r>
          </a:p>
          <a:p>
            <a:pPr marL="279256" indent="-279256">
              <a:defRPr sz="5400"/>
            </a:pPr>
            <a:r>
              <a:rPr lang="en-US" sz="4200" dirty="0"/>
              <a:t>Anxiety</a:t>
            </a:r>
          </a:p>
          <a:p>
            <a:pPr marL="279256" indent="-279256">
              <a:defRPr sz="5400"/>
            </a:pPr>
            <a:r>
              <a:rPr lang="en-US" sz="4200" dirty="0"/>
              <a:t>Trauma </a:t>
            </a:r>
          </a:p>
          <a:p>
            <a:pPr marL="279256" indent="-279256">
              <a:defRPr sz="5400"/>
            </a:pPr>
            <a:r>
              <a:rPr lang="en-US" sz="4200" dirty="0" err="1"/>
              <a:t>Adhd</a:t>
            </a:r>
            <a:endParaRPr lang="en-US" sz="4200" dirty="0"/>
          </a:p>
          <a:p>
            <a:pPr marL="279256" indent="-279256">
              <a:defRPr sz="5400"/>
            </a:pPr>
            <a:r>
              <a:rPr lang="en-US" sz="4200" dirty="0"/>
              <a:t>ODD</a:t>
            </a:r>
          </a:p>
          <a:p>
            <a:pPr marL="279256" indent="-279256">
              <a:defRPr sz="5400"/>
            </a:pPr>
            <a:r>
              <a:rPr lang="en-US" sz="4200" dirty="0"/>
              <a:t>Aggression</a:t>
            </a:r>
          </a:p>
        </p:txBody>
      </p:sp>
    </p:spTree>
    <p:extLst>
      <p:ext uri="{BB962C8B-B14F-4D97-AF65-F5344CB8AC3E}">
        <p14:creationId xmlns:p14="http://schemas.microsoft.com/office/powerpoint/2010/main" val="213640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Next step?"/>
          <p:cNvSpPr txBox="1">
            <a:spLocks noGrp="1"/>
          </p:cNvSpPr>
          <p:nvPr>
            <p:ph type="title"/>
          </p:nvPr>
        </p:nvSpPr>
        <p:spPr/>
        <p:txBody>
          <a:bodyPr anchor="ctr">
            <a:normAutofit/>
          </a:bodyPr>
          <a:lstStyle>
            <a:lvl1pPr>
              <a:defRPr sz="9300" b="0" spc="-93"/>
            </a:lvl1pPr>
          </a:lstStyle>
          <a:p>
            <a:r>
              <a:rPr lang="en-US" sz="4400" b="1" dirty="0"/>
              <a:t>Next step?</a:t>
            </a:r>
          </a:p>
        </p:txBody>
      </p:sp>
      <p:pic>
        <p:nvPicPr>
          <p:cNvPr id="175" name="Video 174" descr="Person Jogging Uphill">
            <a:extLst>
              <a:ext uri="{FF2B5EF4-FFF2-40B4-BE49-F238E27FC236}">
                <a16:creationId xmlns:a16="http://schemas.microsoft.com/office/drawing/2014/main" id="{C54E927A-E71C-DE6A-F5B2-4CE9F9ADD6E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4418" r="-1" b="12226"/>
          <a:stretch/>
        </p:blipFill>
        <p:spPr>
          <a:xfrm>
            <a:off x="838200" y="2231416"/>
            <a:ext cx="10515600" cy="4351338"/>
          </a:xfrm>
          <a:prstGeom prst="rect">
            <a:avLst/>
          </a:prstGeom>
          <a:noFill/>
        </p:spPr>
      </p:pic>
    </p:spTree>
    <p:extLst>
      <p:ext uri="{BB962C8B-B14F-4D97-AF65-F5344CB8AC3E}">
        <p14:creationId xmlns:p14="http://schemas.microsoft.com/office/powerpoint/2010/main" val="10776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1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5"/>
                                        </p:tgtEl>
                                      </p:cBhvr>
                                    </p:cmd>
                                  </p:childTnLst>
                                </p:cTn>
                              </p:par>
                            </p:childTnLst>
                          </p:cTn>
                        </p:par>
                      </p:childTnLst>
                    </p:cTn>
                  </p:par>
                </p:childTnLst>
              </p:cTn>
              <p:nextCondLst>
                <p:cond evt="onClick" delay="0">
                  <p:tgtEl>
                    <p:spTgt spid="175"/>
                  </p:tgtEl>
                </p:cond>
              </p:nextCondLst>
            </p:seq>
            <p:video>
              <p:cMediaNode mute="1">
                <p:cTn id="12" repeatCount="indefinite" fill="hold" display="0">
                  <p:stCondLst>
                    <p:cond delay="indefinite"/>
                  </p:stCondLst>
                </p:cTn>
                <p:tgtEl>
                  <p:spTgt spid="17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 Placeholder 1">
            <a:extLst>
              <a:ext uri="{FF2B5EF4-FFF2-40B4-BE49-F238E27FC236}">
                <a16:creationId xmlns:a16="http://schemas.microsoft.com/office/drawing/2014/main" id="{AB543D03-1C0E-A737-8721-9BDC3D6CB58B}"/>
              </a:ext>
            </a:extLst>
          </p:cNvPr>
          <p:cNvSpPr>
            <a:spLocks noGrp="1"/>
          </p:cNvSpPr>
          <p:nvPr>
            <p:ph type="body" sz="quarter" idx="21"/>
          </p:nvPr>
        </p:nvSpPr>
        <p:spPr/>
        <p:txBody>
          <a:bodyPr>
            <a:normAutofit lnSpcReduction="10000"/>
          </a:bodyPr>
          <a:lstStyle/>
          <a:p>
            <a:endParaRPr lang="en-US"/>
          </a:p>
        </p:txBody>
      </p:sp>
      <p:sp>
        <p:nvSpPr>
          <p:cNvPr id="175" name="Interview Eli"/>
          <p:cNvSpPr txBox="1">
            <a:spLocks noGrp="1"/>
          </p:cNvSpPr>
          <p:nvPr>
            <p:ph type="title"/>
          </p:nvPr>
        </p:nvSpPr>
        <p:spPr>
          <a:xfrm>
            <a:off x="609600" y="1771650"/>
            <a:ext cx="10972800" cy="1302560"/>
          </a:xfrm>
        </p:spPr>
        <p:txBody>
          <a:bodyPr anchor="b">
            <a:normAutofit/>
          </a:bodyPr>
          <a:lstStyle>
            <a:lvl1pPr>
              <a:defRPr sz="10700">
                <a:latin typeface="+mj-lt"/>
                <a:ea typeface="+mj-ea"/>
                <a:cs typeface="+mj-cs"/>
                <a:sym typeface="Helvetica Neue"/>
              </a:defRPr>
            </a:lvl1pPr>
          </a:lstStyle>
          <a:p>
            <a:r>
              <a:rPr lang="en-US" sz="5550" dirty="0"/>
              <a:t>Interview Eli</a:t>
            </a:r>
          </a:p>
        </p:txBody>
      </p:sp>
      <p:sp>
        <p:nvSpPr>
          <p:cNvPr id="182" name="Text Placeholder 3">
            <a:extLst>
              <a:ext uri="{FF2B5EF4-FFF2-40B4-BE49-F238E27FC236}">
                <a16:creationId xmlns:a16="http://schemas.microsoft.com/office/drawing/2014/main" id="{34C4007A-7C36-BC2F-1F6B-82429D30AC31}"/>
              </a:ext>
            </a:extLst>
          </p:cNvPr>
          <p:cNvSpPr>
            <a:spLocks noGrp="1"/>
          </p:cNvSpPr>
          <p:nvPr>
            <p:ph type="body" sz="quarter" idx="1"/>
          </p:nvPr>
        </p:nvSpPr>
        <p:spPr>
          <a:xfrm>
            <a:off x="609600" y="3783790"/>
            <a:ext cx="10972800" cy="1703387"/>
          </a:xfrm>
        </p:spPr>
        <p:txBody>
          <a:bodyPr/>
          <a:lstStyle/>
          <a:p>
            <a:endParaRPr lang="en-US" dirty="0"/>
          </a:p>
        </p:txBody>
      </p:sp>
    </p:spTree>
    <p:extLst>
      <p:ext uri="{BB962C8B-B14F-4D97-AF65-F5344CB8AC3E}">
        <p14:creationId xmlns:p14="http://schemas.microsoft.com/office/powerpoint/2010/main" val="572964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nterview with Eli"/>
          <p:cNvSpPr txBox="1">
            <a:spLocks noGrp="1"/>
          </p:cNvSpPr>
          <p:nvPr>
            <p:ph type="title"/>
          </p:nvPr>
        </p:nvSpPr>
        <p:spPr/>
        <p:txBody>
          <a:bodyPr anchor="ctr">
            <a:normAutofit/>
          </a:bodyPr>
          <a:lstStyle>
            <a:lvl1pPr>
              <a:defRPr sz="8500" spc="-85">
                <a:solidFill>
                  <a:srgbClr val="000000"/>
                </a:solidFill>
              </a:defRPr>
            </a:lvl1pPr>
          </a:lstStyle>
          <a:p>
            <a:r>
              <a:rPr lang="en-US" sz="4400" dirty="0">
                <a:solidFill>
                  <a:srgbClr val="341575"/>
                </a:solidFill>
              </a:rPr>
              <a:t>Interview with Eli</a:t>
            </a:r>
          </a:p>
        </p:txBody>
      </p:sp>
      <p:graphicFrame>
        <p:nvGraphicFramePr>
          <p:cNvPr id="181" name="Safety…">
            <a:extLst>
              <a:ext uri="{FF2B5EF4-FFF2-40B4-BE49-F238E27FC236}">
                <a16:creationId xmlns:a16="http://schemas.microsoft.com/office/drawing/2014/main" id="{3B18C599-A1CB-10C7-C474-082C2AEA13E0}"/>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5253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Interview with Eli"/>
          <p:cNvSpPr txBox="1">
            <a:spLocks noGrp="1"/>
          </p:cNvSpPr>
          <p:nvPr>
            <p:ph type="title"/>
          </p:nvPr>
        </p:nvSpPr>
        <p:spPr/>
        <p:txBody>
          <a:bodyPr anchor="ctr">
            <a:normAutofit/>
          </a:bodyPr>
          <a:lstStyle>
            <a:lvl1pPr>
              <a:defRPr sz="8900" spc="-89">
                <a:solidFill>
                  <a:srgbClr val="000000"/>
                </a:solidFill>
              </a:defRPr>
            </a:lvl1pPr>
          </a:lstStyle>
          <a:p>
            <a:r>
              <a:rPr lang="en-US" sz="4400" dirty="0">
                <a:solidFill>
                  <a:srgbClr val="341575"/>
                </a:solidFill>
              </a:rPr>
              <a:t>Interview with Eli</a:t>
            </a:r>
          </a:p>
        </p:txBody>
      </p:sp>
      <p:sp>
        <p:nvSpPr>
          <p:cNvPr id="182" name="Admits he has nightmares about being sent back to his birth mother…"/>
          <p:cNvSpPr txBox="1">
            <a:spLocks noGrp="1"/>
          </p:cNvSpPr>
          <p:nvPr>
            <p:ph type="body" idx="1"/>
          </p:nvPr>
        </p:nvSpPr>
        <p:spPr>
          <a:xfrm>
            <a:off x="838200" y="2085112"/>
            <a:ext cx="10515600" cy="4351338"/>
          </a:xfrm>
        </p:spPr>
        <p:txBody>
          <a:bodyPr>
            <a:normAutofit/>
          </a:bodyPr>
          <a:lstStyle/>
          <a:p>
            <a:pPr marL="335107" indent="-335107">
              <a:defRPr sz="6200">
                <a:latin typeface="+mj-lt"/>
                <a:ea typeface="+mj-ea"/>
                <a:cs typeface="+mj-cs"/>
                <a:sym typeface="Helvetica Neue"/>
              </a:defRPr>
            </a:pPr>
            <a:r>
              <a:rPr lang="en-US" sz="3400" dirty="0">
                <a:latin typeface="Abadi" panose="020B0604020104020204" pitchFamily="34" charset="0"/>
              </a:rPr>
              <a:t>Admits he has nightmares about being sent back to his birth mother</a:t>
            </a:r>
          </a:p>
          <a:p>
            <a:pPr marL="335107" indent="-335107">
              <a:defRPr sz="6200">
                <a:latin typeface="+mj-lt"/>
                <a:ea typeface="+mj-ea"/>
                <a:cs typeface="+mj-cs"/>
                <a:sym typeface="Helvetica Neue"/>
              </a:defRPr>
            </a:pPr>
            <a:r>
              <a:rPr lang="en-US" sz="3400" dirty="0">
                <a:latin typeface="Abadi" panose="020B0604020104020204" pitchFamily="34" charset="0"/>
              </a:rPr>
              <a:t>Describes times when his birthmother or her friends hurt him.</a:t>
            </a:r>
          </a:p>
          <a:p>
            <a:pPr marL="335107" indent="-335107">
              <a:defRPr sz="6200">
                <a:latin typeface="+mj-lt"/>
                <a:ea typeface="+mj-ea"/>
                <a:cs typeface="+mj-cs"/>
                <a:sym typeface="Helvetica Neue"/>
              </a:defRPr>
            </a:pPr>
            <a:r>
              <a:rPr lang="en-US" sz="3400" dirty="0">
                <a:latin typeface="Abadi" panose="020B0604020104020204" pitchFamily="34" charset="0"/>
              </a:rPr>
              <a:t>Admits he has thought of running away from home.</a:t>
            </a:r>
          </a:p>
          <a:p>
            <a:pPr marL="335107" indent="-335107">
              <a:defRPr sz="6200">
                <a:latin typeface="+mj-lt"/>
                <a:ea typeface="+mj-ea"/>
                <a:cs typeface="+mj-cs"/>
                <a:sym typeface="Helvetica Neue"/>
              </a:defRPr>
            </a:pPr>
            <a:endParaRPr lang="en-US" sz="3400" dirty="0">
              <a:latin typeface="Abadi" panose="020B0604020104020204" pitchFamily="34" charset="0"/>
            </a:endParaRPr>
          </a:p>
          <a:p>
            <a:pPr marL="335107" indent="-335107">
              <a:defRPr sz="6200">
                <a:latin typeface="+mj-lt"/>
                <a:ea typeface="+mj-ea"/>
                <a:cs typeface="+mj-cs"/>
                <a:sym typeface="Helvetica Neue"/>
              </a:defRPr>
            </a:pPr>
            <a:r>
              <a:rPr lang="en-US" sz="3400" dirty="0">
                <a:latin typeface="Abadi" panose="020B0604020104020204" pitchFamily="34" charset="0"/>
              </a:rPr>
              <a:t>CATS 2      score -  25</a:t>
            </a:r>
          </a:p>
        </p:txBody>
      </p:sp>
    </p:spTree>
    <p:extLst>
      <p:ext uri="{BB962C8B-B14F-4D97-AF65-F5344CB8AC3E}">
        <p14:creationId xmlns:p14="http://schemas.microsoft.com/office/powerpoint/2010/main" val="2035428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Initial Assessment: summary"/>
          <p:cNvSpPr txBox="1">
            <a:spLocks noGrp="1"/>
          </p:cNvSpPr>
          <p:nvPr>
            <p:ph type="title"/>
          </p:nvPr>
        </p:nvSpPr>
        <p:spPr/>
        <p:txBody>
          <a:bodyPr anchor="ctr">
            <a:normAutofit/>
          </a:bodyPr>
          <a:lstStyle>
            <a:lvl1pPr algn="ctr" defTabSz="576072">
              <a:defRPr sz="3500" spc="-200">
                <a:solidFill>
                  <a:srgbClr val="000000"/>
                </a:solidFill>
                <a:latin typeface="Helvetica Light"/>
                <a:ea typeface="Helvetica Light"/>
                <a:cs typeface="Helvetica Light"/>
                <a:sym typeface="Helvetica Light"/>
              </a:defRPr>
            </a:lvl1pPr>
          </a:lstStyle>
          <a:p>
            <a:r>
              <a:rPr lang="en-US" sz="4400" dirty="0">
                <a:solidFill>
                  <a:srgbClr val="341575"/>
                </a:solidFill>
              </a:rPr>
              <a:t>Initial Assessment:  Eli</a:t>
            </a:r>
          </a:p>
        </p:txBody>
      </p:sp>
      <p:sp>
        <p:nvSpPr>
          <p:cNvPr id="461"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27</a:t>
            </a:fld>
            <a:endParaRPr/>
          </a:p>
        </p:txBody>
      </p:sp>
      <p:graphicFrame>
        <p:nvGraphicFramePr>
          <p:cNvPr id="465" name="Child’s trauma screen positive…">
            <a:extLst>
              <a:ext uri="{FF2B5EF4-FFF2-40B4-BE49-F238E27FC236}">
                <a16:creationId xmlns:a16="http://schemas.microsoft.com/office/drawing/2014/main" id="{08DEB1A9-8DA5-7101-90E0-05BAFD2026E2}"/>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735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Next step?"/>
          <p:cNvSpPr txBox="1">
            <a:spLocks noGrp="1"/>
          </p:cNvSpPr>
          <p:nvPr>
            <p:ph type="title"/>
          </p:nvPr>
        </p:nvSpPr>
        <p:spPr/>
        <p:txBody>
          <a:bodyPr anchor="ctr">
            <a:normAutofit/>
          </a:bodyPr>
          <a:lstStyle>
            <a:lvl1pPr>
              <a:defRPr sz="9700">
                <a:latin typeface="+mj-lt"/>
                <a:ea typeface="+mj-ea"/>
                <a:cs typeface="+mj-cs"/>
                <a:sym typeface="Helvetica Neue"/>
              </a:defRPr>
            </a:lvl1pPr>
          </a:lstStyle>
          <a:p>
            <a:r>
              <a:rPr lang="en-US" sz="4400"/>
              <a:t>Next step?</a:t>
            </a:r>
          </a:p>
        </p:txBody>
      </p:sp>
      <p:pic>
        <p:nvPicPr>
          <p:cNvPr id="187" name="Picture 186" descr="White arrows painted on the asphalt">
            <a:extLst>
              <a:ext uri="{FF2B5EF4-FFF2-40B4-BE49-F238E27FC236}">
                <a16:creationId xmlns:a16="http://schemas.microsoft.com/office/drawing/2014/main" id="{5424E94F-C481-FD11-F18A-5643708ED61E}"/>
              </a:ext>
            </a:extLst>
          </p:cNvPr>
          <p:cNvPicPr>
            <a:picLocks noChangeAspect="1"/>
          </p:cNvPicPr>
          <p:nvPr/>
        </p:nvPicPr>
        <p:blipFill>
          <a:blip r:embed="rId2"/>
          <a:srcRect t="12336" b="25204"/>
          <a:stretch/>
        </p:blipFill>
        <p:spPr>
          <a:xfrm>
            <a:off x="838200" y="2231416"/>
            <a:ext cx="10515600" cy="4351338"/>
          </a:xfrm>
          <a:prstGeom prst="rect">
            <a:avLst/>
          </a:prstGeom>
          <a:noFill/>
        </p:spPr>
      </p:pic>
    </p:spTree>
    <p:extLst>
      <p:ext uri="{BB962C8B-B14F-4D97-AF65-F5344CB8AC3E}">
        <p14:creationId xmlns:p14="http://schemas.microsoft.com/office/powerpoint/2010/main" val="499197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ow to discuss trauma with mom and child"/>
          <p:cNvSpPr txBox="1">
            <a:spLocks noGrp="1"/>
          </p:cNvSpPr>
          <p:nvPr>
            <p:ph type="title"/>
          </p:nvPr>
        </p:nvSpPr>
        <p:spPr/>
        <p:txBody>
          <a:bodyPr anchor="b">
            <a:normAutofit/>
          </a:bodyPr>
          <a:lstStyle>
            <a:lvl1pPr>
              <a:defRPr sz="6700" spc="-66">
                <a:latin typeface="+mj-lt"/>
                <a:ea typeface="+mj-ea"/>
                <a:cs typeface="+mj-cs"/>
                <a:sym typeface="Helvetica Neue"/>
              </a:defRPr>
            </a:lvl1pPr>
          </a:lstStyle>
          <a:p>
            <a:r>
              <a:rPr lang="en-US" sz="6000" dirty="0"/>
              <a:t>Psychoeducation:</a:t>
            </a:r>
            <a:br>
              <a:rPr lang="en-US" sz="6000" dirty="0"/>
            </a:br>
            <a:r>
              <a:rPr lang="en-US" sz="6000" dirty="0"/>
              <a:t>How to discuss trauma with mom and child </a:t>
            </a:r>
          </a:p>
        </p:txBody>
      </p:sp>
      <p:sp>
        <p:nvSpPr>
          <p:cNvPr id="195" name="Text Placeholder 2">
            <a:extLst>
              <a:ext uri="{FF2B5EF4-FFF2-40B4-BE49-F238E27FC236}">
                <a16:creationId xmlns:a16="http://schemas.microsoft.com/office/drawing/2014/main" id="{096A7701-C528-6CB7-47E2-3F8285D7D8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1295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630" y="3198474"/>
            <a:ext cx="11336740" cy="3117884"/>
          </a:xfrm>
        </p:spPr>
        <p:txBody>
          <a:bodyPr>
            <a:normAutofit/>
          </a:bodyPr>
          <a:lstStyle/>
          <a:p>
            <a:r>
              <a:rPr lang="en-US" sz="2800" dirty="0">
                <a:solidFill>
                  <a:schemeClr val="tx1">
                    <a:lumMod val="65000"/>
                    <a:lumOff val="35000"/>
                  </a:schemeClr>
                </a:solidFill>
                <a:ea typeface="+mn-ea"/>
                <a:cs typeface="+mn-cs"/>
              </a:rPr>
              <a:t>“Neither I nor my spouse/partner has a relevant financial relationship with a commercial interest to disclose.”</a:t>
            </a:r>
          </a:p>
          <a:p>
            <a:endParaRPr lang="en-US" sz="2800" dirty="0">
              <a:solidFill>
                <a:schemeClr val="tx1">
                  <a:lumMod val="65000"/>
                  <a:lumOff val="35000"/>
                </a:schemeClr>
              </a:solidFill>
              <a:ea typeface="+mn-ea"/>
              <a:cs typeface="+mn-cs"/>
            </a:endParaRPr>
          </a:p>
        </p:txBody>
      </p:sp>
      <p:sp>
        <p:nvSpPr>
          <p:cNvPr id="4" name="TextBox 3"/>
          <p:cNvSpPr txBox="1"/>
          <p:nvPr/>
        </p:nvSpPr>
        <p:spPr>
          <a:xfrm>
            <a:off x="3352800" y="1296537"/>
            <a:ext cx="5486400" cy="1323439"/>
          </a:xfrm>
          <a:prstGeom prst="rect">
            <a:avLst/>
          </a:prstGeom>
          <a:noFill/>
        </p:spPr>
        <p:txBody>
          <a:bodyPr wrap="square" rtlCol="0">
            <a:spAutoFit/>
          </a:bodyPr>
          <a:lstStyle/>
          <a:p>
            <a:pPr algn="ctr"/>
            <a:r>
              <a:rPr lang="en-US" sz="8000" dirty="0">
                <a:solidFill>
                  <a:srgbClr val="049FDA"/>
                </a:solidFill>
                <a:latin typeface="Helvetica Regular" charset="0"/>
                <a:ea typeface="Helvetica Regular" charset="0"/>
                <a:cs typeface="Helvetica Regular" charset="0"/>
              </a:rPr>
              <a:t>Disclosures</a:t>
            </a:r>
          </a:p>
        </p:txBody>
      </p:sp>
    </p:spTree>
    <p:extLst>
      <p:ext uri="{BB962C8B-B14F-4D97-AF65-F5344CB8AC3E}">
        <p14:creationId xmlns:p14="http://schemas.microsoft.com/office/powerpoint/2010/main" val="930238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hat is toxic stress and how does the body react"/>
          <p:cNvSpPr txBox="1">
            <a:spLocks noGrp="1"/>
          </p:cNvSpPr>
          <p:nvPr>
            <p:ph type="title"/>
          </p:nvPr>
        </p:nvSpPr>
        <p:spPr>
          <a:prstGeom prst="rect">
            <a:avLst/>
          </a:prstGeom>
        </p:spPr>
        <p:txBody>
          <a:bodyPr/>
          <a:lstStyle>
            <a:lvl1pPr>
              <a:defRPr sz="6800">
                <a:latin typeface="+mj-lt"/>
                <a:ea typeface="+mj-ea"/>
                <a:cs typeface="+mj-cs"/>
                <a:sym typeface="Helvetica Neue"/>
              </a:defRPr>
            </a:lvl1pPr>
          </a:lstStyle>
          <a:p>
            <a:r>
              <a:t>What is toxic stress and how does the body react</a:t>
            </a:r>
          </a:p>
        </p:txBody>
      </p:sp>
    </p:spTree>
    <p:extLst>
      <p:ext uri="{BB962C8B-B14F-4D97-AF65-F5344CB8AC3E}">
        <p14:creationId xmlns:p14="http://schemas.microsoft.com/office/powerpoint/2010/main" val="266735458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Message to parents"/>
          <p:cNvSpPr txBox="1">
            <a:spLocks noGrp="1"/>
          </p:cNvSpPr>
          <p:nvPr>
            <p:ph type="title"/>
          </p:nvPr>
        </p:nvSpPr>
        <p:spPr>
          <a:xfrm>
            <a:off x="0" y="473528"/>
            <a:ext cx="2757941" cy="881743"/>
          </a:xfrm>
        </p:spPr>
        <p:txBody>
          <a:bodyPr anchor="b">
            <a:normAutofit fontScale="90000"/>
          </a:bodyPr>
          <a:lstStyle>
            <a:lvl1pPr>
              <a:defRPr sz="7700" spc="-77">
                <a:solidFill>
                  <a:srgbClr val="000000"/>
                </a:solidFill>
              </a:defRPr>
            </a:lvl1pPr>
          </a:lstStyle>
          <a:p>
            <a:r>
              <a:rPr lang="en-US" sz="3200" dirty="0">
                <a:solidFill>
                  <a:srgbClr val="341575"/>
                </a:solidFill>
              </a:rPr>
              <a:t>Message to parents</a:t>
            </a:r>
          </a:p>
        </p:txBody>
      </p:sp>
      <p:graphicFrame>
        <p:nvGraphicFramePr>
          <p:cNvPr id="205" name="Distinguish between normal stress and toxic stress…">
            <a:extLst>
              <a:ext uri="{FF2B5EF4-FFF2-40B4-BE49-F238E27FC236}">
                <a16:creationId xmlns:a16="http://schemas.microsoft.com/office/drawing/2014/main" id="{BA8199F8-E9F5-4E0E-0D8B-89CFEB761480}"/>
              </a:ext>
            </a:extLst>
          </p:cNvPr>
          <p:cNvGraphicFramePr/>
          <p:nvPr>
            <p:extLst>
              <p:ext uri="{D42A27DB-BD31-4B8C-83A1-F6EECF244321}">
                <p14:modId xmlns:p14="http://schemas.microsoft.com/office/powerpoint/2010/main" val="1256779089"/>
              </p:ext>
            </p:extLst>
          </p:nvPr>
        </p:nvGraphicFramePr>
        <p:xfrm>
          <a:off x="3679371" y="914400"/>
          <a:ext cx="8708572" cy="629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5868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alking with families about trauma"/>
          <p:cNvSpPr txBox="1"/>
          <p:nvPr/>
        </p:nvSpPr>
        <p:spPr>
          <a:xfrm>
            <a:off x="-75007" y="640080"/>
            <a:ext cx="3932237" cy="1600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lvl1pPr algn="ctr" defTabSz="2438400">
              <a:lnSpc>
                <a:spcPct val="80000"/>
              </a:lnSpc>
              <a:spcBef>
                <a:spcPts val="0"/>
              </a:spcBef>
              <a:defRPr sz="8900" spc="-89">
                <a:latin typeface="+mj-lt"/>
                <a:ea typeface="+mj-ea"/>
                <a:cs typeface="+mj-cs"/>
                <a:sym typeface="Helvetica Neue"/>
              </a:defRPr>
            </a:lvl1pPr>
          </a:lstStyle>
          <a:p>
            <a:pPr defTabSz="914400">
              <a:lnSpc>
                <a:spcPct val="90000"/>
              </a:lnSpc>
              <a:spcBef>
                <a:spcPct val="0"/>
              </a:spcBef>
              <a:spcAft>
                <a:spcPts val="600"/>
              </a:spcAft>
            </a:pPr>
            <a:r>
              <a:rPr lang="en-US" sz="3200" b="1" i="0" kern="1200" dirty="0">
                <a:solidFill>
                  <a:srgbClr val="341575"/>
                </a:solidFill>
                <a:latin typeface="Helvetica Light" charset="0"/>
                <a:ea typeface="Helvetica Light" charset="0"/>
                <a:cs typeface="Helvetica Light" charset="0"/>
              </a:rPr>
              <a:t>Talking with families about trauma </a:t>
            </a:r>
          </a:p>
        </p:txBody>
      </p:sp>
      <p:sp>
        <p:nvSpPr>
          <p:cNvPr id="208" name="Text Placeholder 3">
            <a:extLst>
              <a:ext uri="{FF2B5EF4-FFF2-40B4-BE49-F238E27FC236}">
                <a16:creationId xmlns:a16="http://schemas.microsoft.com/office/drawing/2014/main" id="{FD9D3CC3-7D82-A629-9D6A-3F2C1FDF5F1F}"/>
              </a:ext>
            </a:extLst>
          </p:cNvPr>
          <p:cNvSpPr>
            <a:spLocks noGrp="1"/>
          </p:cNvSpPr>
          <p:nvPr>
            <p:ph type="body" idx="1"/>
          </p:nvPr>
        </p:nvSpPr>
        <p:spPr/>
        <p:txBody>
          <a:bodyPr/>
          <a:lstStyle/>
          <a:p>
            <a:endParaRPr lang="en-US"/>
          </a:p>
        </p:txBody>
      </p:sp>
      <p:sp>
        <p:nvSpPr>
          <p:cNvPr id="200" name="Describe signs and symptoms of childhood trauma (fight/flight/freeze response)"/>
          <p:cNvSpPr txBox="1"/>
          <p:nvPr/>
        </p:nvSpPr>
        <p:spPr>
          <a:xfrm>
            <a:off x="479031" y="2477790"/>
            <a:ext cx="615553"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marL="558511" indent="-558511">
              <a:buSzPct val="150000"/>
              <a:buChar char="•"/>
              <a:defRPr sz="5600">
                <a:latin typeface="+mj-lt"/>
                <a:ea typeface="+mj-ea"/>
                <a:cs typeface="+mj-cs"/>
                <a:sym typeface="Helvetica Neue"/>
              </a:defRPr>
            </a:lvl1pPr>
          </a:lstStyle>
          <a:p>
            <a:endParaRPr sz="2800"/>
          </a:p>
        </p:txBody>
      </p:sp>
      <p:graphicFrame>
        <p:nvGraphicFramePr>
          <p:cNvPr id="204" name="Convey support and hope for recovery, and assure collaboration and partnership…">
            <a:extLst>
              <a:ext uri="{FF2B5EF4-FFF2-40B4-BE49-F238E27FC236}">
                <a16:creationId xmlns:a16="http://schemas.microsoft.com/office/drawing/2014/main" id="{F6F6B036-6B73-35DC-A220-FADEA13EB572}"/>
              </a:ext>
            </a:extLst>
          </p:cNvPr>
          <p:cNvGraphicFramePr/>
          <p:nvPr/>
        </p:nvGraphicFramePr>
        <p:xfrm>
          <a:off x="3746500" y="989011"/>
          <a:ext cx="8202612" cy="5030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70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What might you recommend for Eli’s anger/mood issues?"/>
          <p:cNvSpPr txBox="1">
            <a:spLocks noGrp="1"/>
          </p:cNvSpPr>
          <p:nvPr>
            <p:ph type="title"/>
          </p:nvPr>
        </p:nvSpPr>
        <p:spPr/>
        <p:txBody>
          <a:bodyPr anchor="ctr">
            <a:normAutofit/>
          </a:bodyPr>
          <a:lstStyle>
            <a:lvl1pPr>
              <a:defRPr>
                <a:solidFill>
                  <a:srgbClr val="000000"/>
                </a:solidFill>
              </a:defRPr>
            </a:lvl1pPr>
          </a:lstStyle>
          <a:p>
            <a:r>
              <a:rPr b="1" dirty="0">
                <a:solidFill>
                  <a:srgbClr val="341575"/>
                </a:solidFill>
              </a:rPr>
              <a:t>What might you recommend for Eli’s anger/mood issues?</a:t>
            </a:r>
          </a:p>
        </p:txBody>
      </p:sp>
      <p:sp>
        <p:nvSpPr>
          <p:cNvPr id="205" name="Might"/>
          <p:cNvSpPr txBox="1">
            <a:spLocks noGrp="1"/>
          </p:cNvSpPr>
          <p:nvPr>
            <p:ph type="body" idx="4294967295"/>
          </p:nvPr>
        </p:nvSpPr>
        <p:spPr>
          <a:xfrm>
            <a:off x="1219200" y="1641475"/>
            <a:ext cx="10972800" cy="4159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sz="2200"/>
              <a:t>Might</a:t>
            </a:r>
          </a:p>
        </p:txBody>
      </p:sp>
    </p:spTree>
    <p:extLst>
      <p:ext uri="{BB962C8B-B14F-4D97-AF65-F5344CB8AC3E}">
        <p14:creationId xmlns:p14="http://schemas.microsoft.com/office/powerpoint/2010/main" val="305687398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elf- regulation strategies"/>
          <p:cNvSpPr txBox="1">
            <a:spLocks noGrp="1"/>
          </p:cNvSpPr>
          <p:nvPr>
            <p:ph type="title"/>
          </p:nvPr>
        </p:nvSpPr>
        <p:spPr>
          <a:xfrm>
            <a:off x="566928" y="1005090"/>
            <a:ext cx="10515600" cy="709919"/>
          </a:xfrm>
        </p:spPr>
        <p:txBody>
          <a:bodyPr anchor="ctr">
            <a:normAutofit/>
          </a:bodyPr>
          <a:lstStyle>
            <a:lvl1pPr>
              <a:defRPr>
                <a:solidFill>
                  <a:srgbClr val="000000"/>
                </a:solidFill>
              </a:defRPr>
            </a:lvl1pPr>
          </a:lstStyle>
          <a:p>
            <a:pPr algn="l"/>
            <a:r>
              <a:rPr lang="en-US" b="1" dirty="0">
                <a:solidFill>
                  <a:srgbClr val="341575"/>
                </a:solidFill>
              </a:rPr>
              <a:t>Self- regulation strategies</a:t>
            </a:r>
          </a:p>
        </p:txBody>
      </p:sp>
      <p:graphicFrame>
        <p:nvGraphicFramePr>
          <p:cNvPr id="211" name="Parent helps child to label emotions, feelings, thoughts, and expand emotional vocabulary…">
            <a:extLst>
              <a:ext uri="{FF2B5EF4-FFF2-40B4-BE49-F238E27FC236}">
                <a16:creationId xmlns:a16="http://schemas.microsoft.com/office/drawing/2014/main" id="{CBF89D00-E25D-AE81-3B3D-D16E5308C78F}"/>
              </a:ext>
            </a:extLst>
          </p:cNvPr>
          <p:cNvGraphicFramePr/>
          <p:nvPr>
            <p:extLst>
              <p:ext uri="{D42A27DB-BD31-4B8C-83A1-F6EECF244321}">
                <p14:modId xmlns:p14="http://schemas.microsoft.com/office/powerpoint/2010/main" val="3092629658"/>
              </p:ext>
            </p:extLst>
          </p:nvPr>
        </p:nvGraphicFramePr>
        <p:xfrm>
          <a:off x="384175" y="1715009"/>
          <a:ext cx="11423650" cy="4992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618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59F2-0C6A-EE3C-F6EE-B7283BDBE6B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200CF99-4355-E662-6E1C-413AFC5BAC8C}"/>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07CB9D0-116B-8B50-AE31-3BC56105E3CC}"/>
              </a:ext>
            </a:extLst>
          </p:cNvPr>
          <p:cNvSpPr>
            <a:spLocks noGrp="1"/>
          </p:cNvSpPr>
          <p:nvPr>
            <p:ph type="body" sz="quarter" idx="21"/>
          </p:nvPr>
        </p:nvSpPr>
        <p:spPr/>
        <p:txBody>
          <a:bodyPr>
            <a:normAutofit lnSpcReduction="10000"/>
          </a:bodyPr>
          <a:lstStyle/>
          <a:p>
            <a:endParaRPr lang="en-US"/>
          </a:p>
        </p:txBody>
      </p:sp>
      <p:pic>
        <p:nvPicPr>
          <p:cNvPr id="1026" name="Picture 2" descr="May include: A feelings scale chart with a thermometer graphic. The chart has five levels of feelings: Mad/Angry, Confused, Anxious, Calm/Happy, and Sad or Tired. Each level has a corresponding color and a list of suggestions for what to do when feeling that way. The chart is titled 'Feelings Scale' and 'What Can You Do?'">
            <a:extLst>
              <a:ext uri="{FF2B5EF4-FFF2-40B4-BE49-F238E27FC236}">
                <a16:creationId xmlns:a16="http://schemas.microsoft.com/office/drawing/2014/main" id="{B6586A07-D08E-3A26-0241-BE596C428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3" y="0"/>
            <a:ext cx="8575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8596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duce Anxiety with Box Breathing ...">
            <a:extLst>
              <a:ext uri="{FF2B5EF4-FFF2-40B4-BE49-F238E27FC236}">
                <a16:creationId xmlns:a16="http://schemas.microsoft.com/office/drawing/2014/main" id="{694594F7-A31A-A95A-6F5F-896F8020CA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3331" y="1825625"/>
            <a:ext cx="4351338" cy="4351338"/>
          </a:xfrm>
          <a:prstGeom prst="rect">
            <a:avLst/>
          </a:prstGeom>
          <a:solidFill>
            <a:srgbClr val="FFFFFF"/>
          </a:solidFill>
        </p:spPr>
      </p:pic>
      <p:sp>
        <p:nvSpPr>
          <p:cNvPr id="2057" name="Content Placeholder 3">
            <a:extLst>
              <a:ext uri="{FF2B5EF4-FFF2-40B4-BE49-F238E27FC236}">
                <a16:creationId xmlns:a16="http://schemas.microsoft.com/office/drawing/2014/main" id="{2CF47D43-019E-6958-1D6A-25C70DA05036}"/>
              </a:ext>
            </a:extLst>
          </p:cNvPr>
          <p:cNvSpPr>
            <a:spLocks noGrp="1"/>
          </p:cNvSpPr>
          <p:nvPr>
            <p:ph type="body" idx="1"/>
          </p:nvPr>
        </p:nvSpPr>
        <p:spPr/>
        <p:txBody>
          <a:bodyPr/>
          <a:lstStyle/>
          <a:p>
            <a:endParaRPr lang="en-US" dirty="0"/>
          </a:p>
        </p:txBody>
      </p:sp>
      <p:pic>
        <p:nvPicPr>
          <p:cNvPr id="2052" name="Picture 4" descr="Teaching Belly Breathing to Kids So ...">
            <a:extLst>
              <a:ext uri="{FF2B5EF4-FFF2-40B4-BE49-F238E27FC236}">
                <a16:creationId xmlns:a16="http://schemas.microsoft.com/office/drawing/2014/main" id="{76A3878B-EEB0-EF79-FFBA-F44560BEE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325" y="1035998"/>
            <a:ext cx="3664475" cy="550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21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What office-based interventions would be helpful for Eli?"/>
          <p:cNvSpPr txBox="1">
            <a:spLocks noGrp="1"/>
          </p:cNvSpPr>
          <p:nvPr>
            <p:ph type="ctrTitle"/>
          </p:nvPr>
        </p:nvSpPr>
        <p:spPr/>
        <p:txBody>
          <a:bodyPr anchor="b">
            <a:normAutofit fontScale="90000"/>
          </a:bodyPr>
          <a:lstStyle>
            <a:lvl1pPr defTabSz="905255">
              <a:defRPr sz="3900" spc="-200">
                <a:solidFill>
                  <a:srgbClr val="000000"/>
                </a:solidFill>
              </a:defRPr>
            </a:lvl1pPr>
          </a:lstStyle>
          <a:p>
            <a:r>
              <a:rPr lang="en-US" sz="5600" dirty="0">
                <a:solidFill>
                  <a:srgbClr val="341575"/>
                </a:solidFill>
              </a:rPr>
              <a:t>What office-based interventions would be helpful for Eli?</a:t>
            </a:r>
          </a:p>
        </p:txBody>
      </p:sp>
      <p:sp>
        <p:nvSpPr>
          <p:cNvPr id="476" name="Body Level One…"/>
          <p:cNvSpPr txBox="1">
            <a:spLocks noGrp="1"/>
          </p:cNvSpPr>
          <p:nvPr>
            <p:ph type="subTitle" idx="1"/>
          </p:nvPr>
        </p:nvSpPr>
        <p:spPr/>
        <p:txBody>
          <a:bodyPr>
            <a:normAutofit lnSpcReduction="10000"/>
          </a:bodyPr>
          <a:lstStyle/>
          <a:p>
            <a:pPr defTabSz="914400">
              <a:defRPr sz="4000" b="0" spc="-100">
                <a:latin typeface="Helvetica Light"/>
                <a:ea typeface="Helvetica Light"/>
                <a:cs typeface="Helvetica Light"/>
                <a:sym typeface="Helvetica Light"/>
              </a:defRPr>
            </a:pPr>
            <a:r>
              <a:rPr lang="en-US" sz="3100"/>
              <a:t>Sleep strategies </a:t>
            </a:r>
            <a:endParaRPr lang="en-US" sz="3100" spc="-79"/>
          </a:p>
          <a:p>
            <a:pPr defTabSz="914400">
              <a:defRPr sz="4000" b="0" spc="-100">
                <a:latin typeface="Helvetica Light"/>
                <a:ea typeface="Helvetica Light"/>
                <a:cs typeface="Helvetica Light"/>
                <a:sym typeface="Helvetica Light"/>
              </a:defRPr>
            </a:pPr>
            <a:r>
              <a:rPr lang="en-US" sz="3100"/>
              <a:t>Self-regulation techniques</a:t>
            </a:r>
            <a:endParaRPr lang="en-US" sz="3100" spc="-79"/>
          </a:p>
          <a:p>
            <a:pPr defTabSz="914400">
              <a:defRPr sz="4000" b="0" spc="-100">
                <a:latin typeface="Helvetica Light"/>
                <a:ea typeface="Helvetica Light"/>
                <a:cs typeface="Helvetica Light"/>
                <a:sym typeface="Helvetica Light"/>
              </a:defRPr>
            </a:pPr>
            <a:r>
              <a:rPr lang="en-US" sz="3100"/>
              <a:t>Relationship building/mom and child </a:t>
            </a:r>
          </a:p>
        </p:txBody>
      </p:sp>
      <p:sp>
        <p:nvSpPr>
          <p:cNvPr id="474"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37</a:t>
            </a:fld>
            <a:endParaRPr/>
          </a:p>
        </p:txBody>
      </p:sp>
    </p:spTree>
    <p:extLst>
      <p:ext uri="{BB962C8B-B14F-4D97-AF65-F5344CB8AC3E}">
        <p14:creationId xmlns:p14="http://schemas.microsoft.com/office/powerpoint/2010/main" val="360621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741E-3690-6257-E329-C9E59D13EF2A}"/>
              </a:ext>
            </a:extLst>
          </p:cNvPr>
          <p:cNvSpPr>
            <a:spLocks noGrp="1"/>
          </p:cNvSpPr>
          <p:nvPr>
            <p:ph type="title"/>
          </p:nvPr>
        </p:nvSpPr>
        <p:spPr>
          <a:xfrm>
            <a:off x="839788" y="457200"/>
            <a:ext cx="9726612" cy="1600200"/>
          </a:xfrm>
        </p:spPr>
        <p:txBody>
          <a:bodyPr>
            <a:normAutofit/>
          </a:bodyPr>
          <a:lstStyle/>
          <a:p>
            <a:r>
              <a:rPr lang="en-US" sz="3600" b="0" dirty="0"/>
              <a:t>Sleep</a:t>
            </a:r>
            <a:br>
              <a:rPr lang="en-US" sz="3600" b="0" dirty="0"/>
            </a:br>
            <a:r>
              <a:rPr lang="en-US" sz="3600" b="0" dirty="0"/>
              <a:t>Interventions</a:t>
            </a:r>
          </a:p>
        </p:txBody>
      </p:sp>
      <p:sp>
        <p:nvSpPr>
          <p:cNvPr id="4" name="Text Placeholder 3">
            <a:extLst>
              <a:ext uri="{FF2B5EF4-FFF2-40B4-BE49-F238E27FC236}">
                <a16:creationId xmlns:a16="http://schemas.microsoft.com/office/drawing/2014/main" id="{B253AC94-D04B-34B6-3DCA-611A05ADF807}"/>
              </a:ext>
            </a:extLst>
          </p:cNvPr>
          <p:cNvSpPr>
            <a:spLocks noGrp="1"/>
          </p:cNvSpPr>
          <p:nvPr>
            <p:ph type="body" sz="half" idx="2"/>
          </p:nvPr>
        </p:nvSpPr>
        <p:spPr>
          <a:xfrm>
            <a:off x="839788" y="2057400"/>
            <a:ext cx="9472612" cy="3811588"/>
          </a:xfrm>
        </p:spPr>
        <p:txBody>
          <a:bodyPr>
            <a:normAutofit/>
          </a:bodyPr>
          <a:lstStyle/>
          <a:p>
            <a:pPr marL="342900" indent="-342900">
              <a:buFontTx/>
              <a:buChar char="-"/>
            </a:pPr>
            <a:r>
              <a:rPr lang="en-US" sz="2800" dirty="0"/>
              <a:t>Consistent Schedule</a:t>
            </a:r>
          </a:p>
          <a:p>
            <a:pPr marL="342900" indent="-342900">
              <a:buFontTx/>
              <a:buChar char="-"/>
            </a:pPr>
            <a:r>
              <a:rPr lang="en-US" sz="2800" dirty="0"/>
              <a:t>Bedtime routine</a:t>
            </a:r>
          </a:p>
          <a:p>
            <a:pPr marL="342900" indent="-342900">
              <a:buFontTx/>
              <a:buChar char="-"/>
            </a:pPr>
            <a:r>
              <a:rPr lang="en-US" sz="2800" dirty="0"/>
              <a:t>Limit screen time</a:t>
            </a:r>
          </a:p>
          <a:p>
            <a:pPr marL="342900" indent="-342900">
              <a:buFontTx/>
              <a:buChar char="-"/>
            </a:pPr>
            <a:r>
              <a:rPr lang="en-US" sz="2800" dirty="0"/>
              <a:t>Create relaxing sleep environment –quite/limited light</a:t>
            </a:r>
          </a:p>
          <a:p>
            <a:pPr marL="342900" indent="-342900">
              <a:buFontTx/>
              <a:buChar char="-"/>
            </a:pPr>
            <a:r>
              <a:rPr lang="en-US" sz="2800" dirty="0"/>
              <a:t>Avoid frightening digital content</a:t>
            </a:r>
          </a:p>
          <a:p>
            <a:pPr marL="342900" indent="-342900">
              <a:buFontTx/>
              <a:buChar char="-"/>
            </a:pPr>
            <a:r>
              <a:rPr lang="en-US" sz="2800" dirty="0"/>
              <a:t>Meditation</a:t>
            </a:r>
          </a:p>
          <a:p>
            <a:pPr marL="342900" indent="-342900">
              <a:buFontTx/>
              <a:buChar char="-"/>
            </a:pPr>
            <a:r>
              <a:rPr lang="en-US" sz="2800" dirty="0"/>
              <a:t>? Medication</a:t>
            </a:r>
          </a:p>
          <a:p>
            <a:pPr marL="342900" indent="-342900">
              <a:buFontTx/>
              <a:buChar char="-"/>
            </a:pPr>
            <a:endParaRPr lang="en-US" sz="2000" dirty="0"/>
          </a:p>
        </p:txBody>
      </p:sp>
    </p:spTree>
    <p:extLst>
      <p:ext uri="{BB962C8B-B14F-4D97-AF65-F5344CB8AC3E}">
        <p14:creationId xmlns:p14="http://schemas.microsoft.com/office/powerpoint/2010/main" val="34687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5C54-E2E3-A339-12B6-BCDB1BF53CDB}"/>
              </a:ext>
            </a:extLst>
          </p:cNvPr>
          <p:cNvSpPr>
            <a:spLocks noGrp="1"/>
          </p:cNvSpPr>
          <p:nvPr>
            <p:ph type="title"/>
          </p:nvPr>
        </p:nvSpPr>
        <p:spPr>
          <a:xfrm>
            <a:off x="839788" y="457200"/>
            <a:ext cx="10179507" cy="1600200"/>
          </a:xfrm>
        </p:spPr>
        <p:txBody>
          <a:bodyPr>
            <a:normAutofit/>
          </a:bodyPr>
          <a:lstStyle/>
          <a:p>
            <a:r>
              <a:rPr lang="en-US" sz="3600" dirty="0"/>
              <a:t>Collaboration</a:t>
            </a:r>
          </a:p>
        </p:txBody>
      </p:sp>
      <p:sp>
        <p:nvSpPr>
          <p:cNvPr id="4" name="Text Placeholder 3">
            <a:extLst>
              <a:ext uri="{FF2B5EF4-FFF2-40B4-BE49-F238E27FC236}">
                <a16:creationId xmlns:a16="http://schemas.microsoft.com/office/drawing/2014/main" id="{89E47CBE-3E0D-BB75-2948-BD91513F63CE}"/>
              </a:ext>
            </a:extLst>
          </p:cNvPr>
          <p:cNvSpPr>
            <a:spLocks noGrp="1"/>
          </p:cNvSpPr>
          <p:nvPr>
            <p:ph type="body" sz="half" idx="2"/>
          </p:nvPr>
        </p:nvSpPr>
        <p:spPr>
          <a:xfrm>
            <a:off x="2760132" y="2185261"/>
            <a:ext cx="8619067" cy="4521134"/>
          </a:xfrm>
        </p:spPr>
        <p:txBody>
          <a:bodyPr/>
          <a:lstStyle/>
          <a:p>
            <a:r>
              <a:rPr lang="en-US" sz="2800" dirty="0"/>
              <a:t>School – social worker, teacher</a:t>
            </a:r>
          </a:p>
          <a:p>
            <a:r>
              <a:rPr lang="en-US" sz="2800" dirty="0"/>
              <a:t>Community support – peer mentor, after school activities</a:t>
            </a:r>
          </a:p>
          <a:p>
            <a:r>
              <a:rPr lang="en-US" sz="2800" dirty="0"/>
              <a:t>Support for family </a:t>
            </a:r>
          </a:p>
          <a:p>
            <a:r>
              <a:rPr lang="en-US" sz="2800" dirty="0"/>
              <a:t>What supports are in your office – social worker, care coordinator</a:t>
            </a:r>
          </a:p>
          <a:p>
            <a:endParaRPr lang="en-US" dirty="0"/>
          </a:p>
        </p:txBody>
      </p:sp>
      <p:sp>
        <p:nvSpPr>
          <p:cNvPr id="5" name="Picture Placeholder 2">
            <a:extLst>
              <a:ext uri="{FF2B5EF4-FFF2-40B4-BE49-F238E27FC236}">
                <a16:creationId xmlns:a16="http://schemas.microsoft.com/office/drawing/2014/main" id="{92960353-4ABD-4AD8-FFF9-5571B427999C}"/>
              </a:ext>
            </a:extLst>
          </p:cNvPr>
          <p:cNvSpPr txBox="1">
            <a:spLocks/>
          </p:cNvSpPr>
          <p:nvPr/>
        </p:nvSpPr>
        <p:spPr>
          <a:xfrm>
            <a:off x="6534678" y="1257300"/>
            <a:ext cx="6172200" cy="4873625"/>
          </a:xfrm>
          <a:prstGeom prst="rect">
            <a:avLst/>
          </a:prstGeom>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331925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WHY is TIC important in primary care?"/>
          <p:cNvSpPr txBox="1">
            <a:spLocks noGrp="1"/>
          </p:cNvSpPr>
          <p:nvPr>
            <p:ph type="title"/>
          </p:nvPr>
        </p:nvSpPr>
        <p:spPr/>
        <p:txBody>
          <a:bodyPr anchor="ctr">
            <a:normAutofit/>
          </a:bodyPr>
          <a:lstStyle/>
          <a:p>
            <a:pPr>
              <a:defRPr sz="4000" b="0">
                <a:latin typeface="Helvetica Light"/>
                <a:ea typeface="Helvetica Light"/>
                <a:cs typeface="Helvetica Light"/>
                <a:sym typeface="Helvetica Light"/>
              </a:defRPr>
            </a:pPr>
            <a:r>
              <a:rPr lang="en-US" sz="6600" dirty="0"/>
              <a:t>WHY is trauma informed care important in primary care?</a:t>
            </a:r>
          </a:p>
        </p:txBody>
      </p:sp>
      <p:sp>
        <p:nvSpPr>
          <p:cNvPr id="430" name="Slide Number Placeholder 5" hidden="1"/>
          <p:cNvSpPr txBox="1">
            <a:spLocks noGrp="1"/>
          </p:cNvSpPr>
          <p:nvPr>
            <p:ph type="sldNum" sz="quarter" idx="2"/>
          </p:nvPr>
        </p:nvSpPr>
        <p:spPr>
          <a:xfrm>
            <a:off x="11108403" y="6416994"/>
            <a:ext cx="245400" cy="243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4</a:t>
            </a:fld>
            <a:endParaRPr/>
          </a:p>
        </p:txBody>
      </p:sp>
    </p:spTree>
    <p:extLst>
      <p:ext uri="{BB962C8B-B14F-4D97-AF65-F5344CB8AC3E}">
        <p14:creationId xmlns:p14="http://schemas.microsoft.com/office/powerpoint/2010/main" val="371086929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F2CD-0038-B8CF-98BA-C4B38593219E}"/>
              </a:ext>
            </a:extLst>
          </p:cNvPr>
          <p:cNvSpPr>
            <a:spLocks noGrp="1"/>
          </p:cNvSpPr>
          <p:nvPr>
            <p:ph type="title"/>
          </p:nvPr>
        </p:nvSpPr>
        <p:spPr>
          <a:xfrm flipH="1">
            <a:off x="794069" y="457200"/>
            <a:ext cx="45719" cy="1600200"/>
          </a:xfrm>
        </p:spPr>
        <p:txBody>
          <a:bodyPr/>
          <a:lstStyle/>
          <a:p>
            <a:endParaRPr lang="en-US" dirty="0"/>
          </a:p>
        </p:txBody>
      </p:sp>
      <p:sp>
        <p:nvSpPr>
          <p:cNvPr id="3" name="Text Placeholder 2">
            <a:extLst>
              <a:ext uri="{FF2B5EF4-FFF2-40B4-BE49-F238E27FC236}">
                <a16:creationId xmlns:a16="http://schemas.microsoft.com/office/drawing/2014/main" id="{C34D1715-0EA1-CE45-4D73-1CFE829D2ACE}"/>
              </a:ext>
            </a:extLst>
          </p:cNvPr>
          <p:cNvSpPr>
            <a:spLocks noGrp="1"/>
          </p:cNvSpPr>
          <p:nvPr>
            <p:ph type="body" idx="1"/>
          </p:nvPr>
        </p:nvSpPr>
        <p:spPr>
          <a:xfrm>
            <a:off x="5130800" y="987425"/>
            <a:ext cx="6224588" cy="4873625"/>
          </a:xfrm>
        </p:spPr>
        <p:txBody>
          <a:bodyPr/>
          <a:lstStyle/>
          <a:p>
            <a:pPr marL="25400" indent="0">
              <a:buNone/>
            </a:pPr>
            <a:r>
              <a:rPr lang="en-US" dirty="0"/>
              <a:t>                 </a:t>
            </a:r>
            <a:r>
              <a:rPr lang="en-US" sz="4000" dirty="0"/>
              <a:t>Summary</a:t>
            </a:r>
          </a:p>
          <a:p>
            <a:pPr marL="25400" indent="0">
              <a:buNone/>
            </a:pPr>
            <a:endParaRPr lang="en-US" sz="4000" dirty="0"/>
          </a:p>
          <a:p>
            <a:pPr marL="25400" indent="0">
              <a:buNone/>
            </a:pPr>
            <a:r>
              <a:rPr lang="en-US" sz="2800" dirty="0"/>
              <a:t>-relationship with child/family important part of healing</a:t>
            </a:r>
          </a:p>
          <a:p>
            <a:pPr marL="25400" indent="0">
              <a:buNone/>
            </a:pPr>
            <a:r>
              <a:rPr lang="en-US" sz="2800" dirty="0"/>
              <a:t>-frequent follow ups essential</a:t>
            </a:r>
          </a:p>
          <a:p>
            <a:pPr marL="25400" indent="0">
              <a:buNone/>
            </a:pPr>
            <a:r>
              <a:rPr lang="en-US" sz="2800" dirty="0"/>
              <a:t>-use of screen tools</a:t>
            </a:r>
          </a:p>
          <a:p>
            <a:pPr marL="25400" indent="0">
              <a:buNone/>
            </a:pPr>
            <a:r>
              <a:rPr lang="en-US" sz="2800" dirty="0"/>
              <a:t>-HOPE is important!</a:t>
            </a:r>
          </a:p>
          <a:p>
            <a:pPr marL="25400" indent="0">
              <a:buNone/>
            </a:pPr>
            <a:r>
              <a:rPr lang="en-US" sz="2800" dirty="0"/>
              <a:t>-Call PROJECT TEACH</a:t>
            </a:r>
          </a:p>
        </p:txBody>
      </p:sp>
      <p:sp>
        <p:nvSpPr>
          <p:cNvPr id="4" name="Text Placeholder 3">
            <a:extLst>
              <a:ext uri="{FF2B5EF4-FFF2-40B4-BE49-F238E27FC236}">
                <a16:creationId xmlns:a16="http://schemas.microsoft.com/office/drawing/2014/main" id="{D885B1ED-F7E5-637F-D096-957C27715190}"/>
              </a:ext>
            </a:extLst>
          </p:cNvPr>
          <p:cNvSpPr>
            <a:spLocks noGrp="1"/>
          </p:cNvSpPr>
          <p:nvPr>
            <p:ph type="body" idx="2"/>
          </p:nvPr>
        </p:nvSpPr>
        <p:spPr>
          <a:xfrm flipH="1">
            <a:off x="-368031" y="1693333"/>
            <a:ext cx="1170626" cy="4175655"/>
          </a:xfrm>
        </p:spPr>
        <p:txBody>
          <a:bodyPr/>
          <a:lstStyle/>
          <a:p>
            <a:endParaRPr lang="en-US" dirty="0"/>
          </a:p>
        </p:txBody>
      </p:sp>
      <p:pic>
        <p:nvPicPr>
          <p:cNvPr id="1026" name="Picture 2" descr="Hope Pictures">
            <a:extLst>
              <a:ext uri="{FF2B5EF4-FFF2-40B4-BE49-F238E27FC236}">
                <a16:creationId xmlns:a16="http://schemas.microsoft.com/office/drawing/2014/main" id="{73D87439-F163-9C24-5FB0-06FDA6CFA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474"/>
            <a:ext cx="3890075" cy="659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49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Interventions for “strong emotions”"/>
          <p:cNvSpPr txBox="1">
            <a:spLocks noGrp="1"/>
          </p:cNvSpPr>
          <p:nvPr>
            <p:ph type="title"/>
          </p:nvPr>
        </p:nvSpPr>
        <p:spPr/>
        <p:txBody>
          <a:bodyPr vert="horz" lIns="91440" tIns="45720" rIns="91440" bIns="45720" rtlCol="0" anchor="ctr">
            <a:normAutofit/>
          </a:bodyPr>
          <a:lstStyle/>
          <a:p>
            <a:r>
              <a:rPr lang="en-US" b="0" i="0" kern="1200">
                <a:latin typeface="Helvetica Light" charset="0"/>
                <a:ea typeface="Helvetica Light" charset="0"/>
                <a:cs typeface="Helvetica Light" charset="0"/>
              </a:rPr>
              <a:t>Interventions for “strong emotions”</a:t>
            </a:r>
          </a:p>
        </p:txBody>
      </p:sp>
      <p:graphicFrame>
        <p:nvGraphicFramePr>
          <p:cNvPr id="240" name="TextBox 1">
            <a:extLst>
              <a:ext uri="{FF2B5EF4-FFF2-40B4-BE49-F238E27FC236}">
                <a16:creationId xmlns:a16="http://schemas.microsoft.com/office/drawing/2014/main" id="{C89EA249-48EF-CCD7-40A0-299C0362665C}"/>
              </a:ext>
            </a:extLst>
          </p:cNvPr>
          <p:cNvGraphicFramePr/>
          <p:nvPr/>
        </p:nvGraphicFramePr>
        <p:xfrm>
          <a:off x="838200" y="22314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8821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sources"/>
          <p:cNvSpPr txBox="1">
            <a:spLocks noGrp="1"/>
          </p:cNvSpPr>
          <p:nvPr>
            <p:ph type="title"/>
          </p:nvPr>
        </p:nvSpPr>
        <p:spPr/>
        <p:txBody>
          <a:bodyPr anchor="b">
            <a:normAutofit/>
          </a:bodyPr>
          <a:lstStyle>
            <a:lvl1pPr>
              <a:defRPr>
                <a:solidFill>
                  <a:srgbClr val="000000"/>
                </a:solidFill>
              </a:defRPr>
            </a:lvl1pPr>
          </a:lstStyle>
          <a:p>
            <a:r>
              <a:rPr lang="en-US" sz="4800" b="1" dirty="0">
                <a:solidFill>
                  <a:srgbClr val="341575"/>
                </a:solidFill>
              </a:rPr>
              <a:t>Resources</a:t>
            </a:r>
          </a:p>
        </p:txBody>
      </p:sp>
      <p:sp>
        <p:nvSpPr>
          <p:cNvPr id="223" name="Text Placeholder 3">
            <a:extLst>
              <a:ext uri="{FF2B5EF4-FFF2-40B4-BE49-F238E27FC236}">
                <a16:creationId xmlns:a16="http://schemas.microsoft.com/office/drawing/2014/main" id="{7681A939-45D1-C87D-E17D-906A09B92057}"/>
              </a:ext>
            </a:extLst>
          </p:cNvPr>
          <p:cNvSpPr>
            <a:spLocks noGrp="1"/>
          </p:cNvSpPr>
          <p:nvPr>
            <p:ph type="body" idx="1"/>
          </p:nvPr>
        </p:nvSpPr>
        <p:spPr/>
        <p:txBody>
          <a:bodyPr/>
          <a:lstStyle/>
          <a:p>
            <a:endParaRPr lang="en-US"/>
          </a:p>
        </p:txBody>
      </p:sp>
      <p:graphicFrame>
        <p:nvGraphicFramePr>
          <p:cNvPr id="219" name="Aap. org.     The Trauma-Informed Pediatric Practice. Paperback  2024…">
            <a:extLst>
              <a:ext uri="{FF2B5EF4-FFF2-40B4-BE49-F238E27FC236}">
                <a16:creationId xmlns:a16="http://schemas.microsoft.com/office/drawing/2014/main" id="{DDD04D33-A089-84DB-B35E-43F6A21714FC}"/>
              </a:ext>
            </a:extLst>
          </p:cNvPr>
          <p:cNvGraphicFramePr/>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1972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hank you!"/>
          <p:cNvSpPr txBox="1">
            <a:spLocks noGrp="1"/>
          </p:cNvSpPr>
          <p:nvPr>
            <p:ph type="ctrTitle"/>
          </p:nvPr>
        </p:nvSpPr>
        <p:spPr/>
        <p:txBody>
          <a:bodyPr anchor="b">
            <a:normAutofit/>
          </a:bodyPr>
          <a:lstStyle>
            <a:lvl1pPr>
              <a:defRPr sz="6300">
                <a:latin typeface="+mj-lt"/>
                <a:ea typeface="+mj-ea"/>
                <a:cs typeface="+mj-cs"/>
                <a:sym typeface="Helvetica Neue"/>
              </a:defRPr>
            </a:lvl1pPr>
          </a:lstStyle>
          <a:p>
            <a:r>
              <a:rPr lang="en-US" sz="6000"/>
              <a:t>Thank you!</a:t>
            </a:r>
          </a:p>
        </p:txBody>
      </p:sp>
      <p:sp>
        <p:nvSpPr>
          <p:cNvPr id="224" name="Subtitle 2">
            <a:extLst>
              <a:ext uri="{FF2B5EF4-FFF2-40B4-BE49-F238E27FC236}">
                <a16:creationId xmlns:a16="http://schemas.microsoft.com/office/drawing/2014/main" id="{818600ED-4456-A5AC-7B73-0E68F8063D7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457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
          <p:cNvSpPr txBox="1">
            <a:spLocks noGrp="1"/>
          </p:cNvSpPr>
          <p:nvPr>
            <p:ph type="title"/>
          </p:nvPr>
        </p:nvSpPr>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Helvetica Neue Light"/>
              <a:buNone/>
            </a:pPr>
            <a:r>
              <a:rPr lang="en-US" b="1" dirty="0"/>
              <a:t>Trauma-Informed Care in Practice</a:t>
            </a:r>
            <a:endParaRPr lang="en-US" b="1"/>
          </a:p>
        </p:txBody>
      </p:sp>
      <p:sp>
        <p:nvSpPr>
          <p:cNvPr id="232" name="Google Shape;232;p5"/>
          <p:cNvSpPr txBox="1">
            <a:spLocks noGrp="1"/>
          </p:cNvSpPr>
          <p:nvPr>
            <p:ph type="body" idx="1"/>
          </p:nvPr>
        </p:nvSpPr>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dirty="0"/>
              <a:t>SAMHSA (2015) concept of a trauma-informed approach - A program, organization, or system that is trauma-informed:</a:t>
            </a:r>
            <a:endParaRPr lang="en-US" i="1"/>
          </a:p>
          <a:p>
            <a:pPr marL="685800" lvl="1" indent="-228600" rtl="0">
              <a:spcBef>
                <a:spcPts val="500"/>
              </a:spcBef>
              <a:spcAft>
                <a:spcPts val="0"/>
              </a:spcAft>
              <a:buClr>
                <a:schemeClr val="dk1"/>
              </a:buClr>
              <a:buSzPts val="2400"/>
              <a:buChar char="•"/>
            </a:pPr>
            <a:r>
              <a:rPr lang="en-US" sz="2800" i="1"/>
              <a:t>Realizes</a:t>
            </a:r>
            <a:r>
              <a:rPr lang="en-US" sz="2800"/>
              <a:t> the widespread impact of trauma and understands potential paths for recovery</a:t>
            </a:r>
          </a:p>
          <a:p>
            <a:pPr marL="685800" lvl="1" indent="-228600" rtl="0">
              <a:spcBef>
                <a:spcPts val="500"/>
              </a:spcBef>
              <a:spcAft>
                <a:spcPts val="0"/>
              </a:spcAft>
              <a:buClr>
                <a:schemeClr val="dk1"/>
              </a:buClr>
              <a:buSzPts val="2400"/>
              <a:buChar char="•"/>
            </a:pPr>
            <a:r>
              <a:rPr lang="en-US" sz="2800" i="1"/>
              <a:t>Recognizes</a:t>
            </a:r>
            <a:r>
              <a:rPr lang="en-US" sz="2800"/>
              <a:t> the signs and symptoms of trauma in clients, families, staff, and others involved with the system</a:t>
            </a:r>
          </a:p>
          <a:p>
            <a:pPr marL="685800" lvl="1" indent="-228600" rtl="0">
              <a:spcBef>
                <a:spcPts val="500"/>
              </a:spcBef>
              <a:spcAft>
                <a:spcPts val="0"/>
              </a:spcAft>
              <a:buClr>
                <a:schemeClr val="dk1"/>
              </a:buClr>
              <a:buSzPts val="2400"/>
              <a:buChar char="•"/>
            </a:pPr>
            <a:r>
              <a:rPr lang="en-US" sz="2800" i="1"/>
              <a:t>Responds</a:t>
            </a:r>
            <a:r>
              <a:rPr lang="en-US" sz="2800"/>
              <a:t> by fully integrating knowledge about trauma into policies, procedures, and practices</a:t>
            </a:r>
          </a:p>
          <a:p>
            <a:pPr marL="685800" lvl="1" indent="-228600" rtl="0">
              <a:spcBef>
                <a:spcPts val="500"/>
              </a:spcBef>
              <a:spcAft>
                <a:spcPts val="0"/>
              </a:spcAft>
              <a:buClr>
                <a:schemeClr val="dk1"/>
              </a:buClr>
              <a:buSzPts val="2400"/>
              <a:buChar char="•"/>
            </a:pPr>
            <a:r>
              <a:rPr lang="en-US" sz="2800" i="1"/>
              <a:t>Seeks</a:t>
            </a:r>
            <a:r>
              <a:rPr lang="en-US" sz="2800"/>
              <a:t> to actively resist </a:t>
            </a:r>
            <a:r>
              <a:rPr lang="en-US" sz="2800" i="1"/>
              <a:t>re-traumatization</a:t>
            </a:r>
            <a:endParaRPr lang="en-US" sz="2800"/>
          </a:p>
        </p:txBody>
      </p:sp>
      <p:sp>
        <p:nvSpPr>
          <p:cNvPr id="237" name="Text Placeholder 3">
            <a:extLst>
              <a:ext uri="{FF2B5EF4-FFF2-40B4-BE49-F238E27FC236}">
                <a16:creationId xmlns:a16="http://schemas.microsoft.com/office/drawing/2014/main" id="{75E6E35B-76C7-AD83-5F10-5952ACA45EC4}"/>
              </a:ext>
            </a:extLst>
          </p:cNvPr>
          <p:cNvSpPr>
            <a:spLocks noGrp="1"/>
          </p:cNvSpPr>
          <p:nvPr>
            <p:ph type="body" sz="quarter" idx="21"/>
          </p:nvPr>
        </p:nvSpPr>
        <p:spPr>
          <a:xfrm>
            <a:off x="609600" y="709915"/>
            <a:ext cx="11293098" cy="1115709"/>
          </a:xfrm>
        </p:spPr>
        <p:txBody>
          <a:bodyPr>
            <a:normAutofit/>
          </a:bodyPr>
          <a:lstStyle/>
          <a:p>
            <a:endParaRPr lang="en-US" dirty="0"/>
          </a:p>
        </p:txBody>
      </p:sp>
    </p:spTree>
    <p:extLst>
      <p:ext uri="{BB962C8B-B14F-4D97-AF65-F5344CB8AC3E}">
        <p14:creationId xmlns:p14="http://schemas.microsoft.com/office/powerpoint/2010/main" val="8013762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6</a:t>
            </a:fld>
            <a:endParaRPr/>
          </a:p>
        </p:txBody>
      </p:sp>
      <p:graphicFrame>
        <p:nvGraphicFramePr>
          <p:cNvPr id="438" name="Trauma is COMMON  (estimates that more than 50% of children have had exposure to a traumatic event)…">
            <a:extLst>
              <a:ext uri="{FF2B5EF4-FFF2-40B4-BE49-F238E27FC236}">
                <a16:creationId xmlns:a16="http://schemas.microsoft.com/office/drawing/2014/main" id="{ACBCC8FA-8C95-02F2-51DF-4103FCC4A8E9}"/>
              </a:ext>
            </a:extLst>
          </p:cNvPr>
          <p:cNvGraphicFramePr/>
          <p:nvPr>
            <p:extLst>
              <p:ext uri="{D42A27DB-BD31-4B8C-83A1-F6EECF244321}">
                <p14:modId xmlns:p14="http://schemas.microsoft.com/office/powerpoint/2010/main" val="2309002088"/>
              </p:ext>
            </p:extLst>
          </p:nvPr>
        </p:nvGraphicFramePr>
        <p:xfrm>
          <a:off x="838200" y="625819"/>
          <a:ext cx="10940512" cy="5606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8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title"/>
          </p:nvPr>
        </p:nvSpPr>
        <p:spPr>
          <a:xfrm>
            <a:off x="729313" y="456528"/>
            <a:ext cx="3932160" cy="1601448"/>
          </a:xfr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Helvetica Neue Light"/>
              <a:buNone/>
            </a:pPr>
            <a:r>
              <a:rPr lang="en-US" sz="5400" b="1" dirty="0"/>
              <a:t>Rationale</a:t>
            </a:r>
          </a:p>
        </p:txBody>
      </p:sp>
      <p:sp>
        <p:nvSpPr>
          <p:cNvPr id="240" name="Google Shape;240;p6"/>
          <p:cNvSpPr txBox="1">
            <a:spLocks noGrp="1"/>
          </p:cNvSpPr>
          <p:nvPr>
            <p:ph type="body" sz="half" idx="2"/>
          </p:nvPr>
        </p:nvSpPr>
        <p:spPr>
          <a:xfrm>
            <a:off x="729313" y="1875097"/>
            <a:ext cx="5066016" cy="3810640"/>
          </a:xfr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en-US" sz="3000" u="sng" dirty="0"/>
              <a:t>Focus on:</a:t>
            </a:r>
            <a:endParaRPr lang="en-US" sz="3000" dirty="0"/>
          </a:p>
          <a:p>
            <a:pPr marL="228600" lvl="0" indent="-228600" rtl="0">
              <a:spcBef>
                <a:spcPts val="1000"/>
              </a:spcBef>
              <a:spcAft>
                <a:spcPts val="0"/>
              </a:spcAft>
              <a:buClr>
                <a:schemeClr val="dk1"/>
              </a:buClr>
              <a:buSzPts val="2800"/>
              <a:buChar char="•"/>
            </a:pPr>
            <a:r>
              <a:rPr lang="en-US" sz="3000" dirty="0"/>
              <a:t>Recovery and healing are possible </a:t>
            </a:r>
          </a:p>
          <a:p>
            <a:pPr marL="228600" lvl="0" indent="-228600" rtl="0">
              <a:spcBef>
                <a:spcPts val="1000"/>
              </a:spcBef>
              <a:spcAft>
                <a:spcPts val="0"/>
              </a:spcAft>
              <a:buClr>
                <a:schemeClr val="dk1"/>
              </a:buClr>
              <a:buSzPts val="2800"/>
              <a:buChar char="•"/>
            </a:pPr>
            <a:r>
              <a:rPr lang="en-US" sz="3000" dirty="0"/>
              <a:t>Protective factors facilitate healing and resilience</a:t>
            </a:r>
          </a:p>
          <a:p>
            <a:pPr marL="228600" lvl="0" indent="-228600" rtl="0">
              <a:spcBef>
                <a:spcPts val="1000"/>
              </a:spcBef>
              <a:spcAft>
                <a:spcPts val="0"/>
              </a:spcAft>
              <a:buClr>
                <a:schemeClr val="dk1"/>
              </a:buClr>
              <a:buSzPts val="2800"/>
              <a:buChar char="•"/>
            </a:pPr>
            <a:r>
              <a:rPr lang="en-US" sz="3000" dirty="0"/>
              <a:t>Healing takes place in the context of safe and supportive relationships</a:t>
            </a:r>
          </a:p>
          <a:p>
            <a:pPr marL="228600" lvl="0" indent="-50800" rtl="0">
              <a:spcBef>
                <a:spcPts val="1000"/>
              </a:spcBef>
              <a:spcAft>
                <a:spcPts val="0"/>
              </a:spcAft>
              <a:buClr>
                <a:schemeClr val="dk1"/>
              </a:buClr>
              <a:buSzPts val="2800"/>
              <a:buNone/>
            </a:pPr>
            <a:endParaRPr lang="en-US" sz="2600" dirty="0"/>
          </a:p>
        </p:txBody>
      </p:sp>
      <p:graphicFrame>
        <p:nvGraphicFramePr>
          <p:cNvPr id="242" name="Google Shape;239;p6">
            <a:extLst>
              <a:ext uri="{FF2B5EF4-FFF2-40B4-BE49-F238E27FC236}">
                <a16:creationId xmlns:a16="http://schemas.microsoft.com/office/drawing/2014/main" id="{69912519-E832-A09B-C0BE-10DBF7085AEC}"/>
              </a:ext>
            </a:extLst>
          </p:cNvPr>
          <p:cNvGraphicFramePr/>
          <p:nvPr>
            <p:extLst>
              <p:ext uri="{D42A27DB-BD31-4B8C-83A1-F6EECF244321}">
                <p14:modId xmlns:p14="http://schemas.microsoft.com/office/powerpoint/2010/main" val="4216293374"/>
              </p:ext>
            </p:extLst>
          </p:nvPr>
        </p:nvGraphicFramePr>
        <p:xfrm>
          <a:off x="5795329" y="720227"/>
          <a:ext cx="6019800" cy="541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93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resentation Title"/>
          <p:cNvSpPr txBox="1">
            <a:spLocks noGrp="1"/>
          </p:cNvSpPr>
          <p:nvPr>
            <p:ph type="title"/>
          </p:nvPr>
        </p:nvSpPr>
        <p:spPr/>
        <p:txBody>
          <a:bodyPr vert="horz" lIns="91440" tIns="45720" rIns="91440" bIns="45720" rtlCol="0" anchor="ctr">
            <a:normAutofit/>
          </a:bodyPr>
          <a:lstStyle>
            <a:lvl1pPr>
              <a:defRPr spc="-199"/>
            </a:lvl1pPr>
          </a:lstStyle>
          <a:p>
            <a:r>
              <a:rPr lang="en-US" b="0" i="0" kern="1200">
                <a:latin typeface="Helvetica Light" charset="0"/>
                <a:ea typeface="Helvetica Light" charset="0"/>
                <a:cs typeface="Helvetica Light" charset="0"/>
              </a:rPr>
              <a:t>            </a:t>
            </a:r>
          </a:p>
        </p:txBody>
      </p:sp>
      <p:sp>
        <p:nvSpPr>
          <p:cNvPr id="438"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8</a:t>
            </a:fld>
            <a:endParaRPr/>
          </a:p>
        </p:txBody>
      </p:sp>
      <p:sp>
        <p:nvSpPr>
          <p:cNvPr id="440" name="List some challenges to incorporating TIC into primary care"/>
          <p:cNvSpPr txBox="1"/>
          <p:nvPr/>
        </p:nvSpPr>
        <p:spPr>
          <a:xfrm>
            <a:off x="838200" y="2231416"/>
            <a:ext cx="1051560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lvl1pPr defTabSz="914400">
              <a:lnSpc>
                <a:spcPct val="90000"/>
              </a:lnSpc>
              <a:defRPr sz="3200">
                <a:solidFill>
                  <a:srgbClr val="3A3838"/>
                </a:solidFill>
                <a:latin typeface="+mn-lt"/>
                <a:ea typeface="+mn-ea"/>
                <a:cs typeface="+mn-cs"/>
                <a:sym typeface="Helvetica"/>
              </a:defRPr>
            </a:lvl1pPr>
          </a:lstStyle>
          <a:p>
            <a:pPr algn="ctr">
              <a:spcBef>
                <a:spcPts val="1000"/>
              </a:spcBef>
            </a:pPr>
            <a:r>
              <a:rPr lang="en-US" sz="4400" b="1" dirty="0">
                <a:solidFill>
                  <a:srgbClr val="341575"/>
                </a:solidFill>
                <a:latin typeface="Helvetica Regular" charset="0"/>
              </a:rPr>
              <a:t>What are challenges </a:t>
            </a:r>
            <a:br>
              <a:rPr lang="en-US" sz="4400" b="1" dirty="0">
                <a:solidFill>
                  <a:srgbClr val="341575"/>
                </a:solidFill>
                <a:latin typeface="Helvetica Regular" charset="0"/>
              </a:rPr>
            </a:br>
            <a:r>
              <a:rPr lang="en-US" sz="4400" b="1" dirty="0">
                <a:solidFill>
                  <a:srgbClr val="341575"/>
                </a:solidFill>
                <a:latin typeface="Helvetica Regular" charset="0"/>
              </a:rPr>
              <a:t>incorporating trauma informed care into practice?</a:t>
            </a:r>
          </a:p>
        </p:txBody>
      </p:sp>
    </p:spTree>
    <p:extLst>
      <p:ext uri="{BB962C8B-B14F-4D97-AF65-F5344CB8AC3E}">
        <p14:creationId xmlns:p14="http://schemas.microsoft.com/office/powerpoint/2010/main" val="359198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Incorporation into practice -  lots to think about!"/>
          <p:cNvSpPr txBox="1">
            <a:spLocks noGrp="1"/>
          </p:cNvSpPr>
          <p:nvPr>
            <p:ph type="title"/>
          </p:nvPr>
        </p:nvSpPr>
        <p:spPr>
          <a:xfrm>
            <a:off x="838200" y="462726"/>
            <a:ext cx="10515600" cy="709919"/>
          </a:xfrm>
        </p:spPr>
        <p:txBody>
          <a:bodyPr anchor="ctr">
            <a:normAutofit/>
          </a:bodyPr>
          <a:lstStyle>
            <a:lvl1pPr defTabSz="694944">
              <a:defRPr sz="4100" spc="-199">
                <a:solidFill>
                  <a:srgbClr val="000000"/>
                </a:solidFill>
              </a:defRPr>
            </a:lvl1pPr>
          </a:lstStyle>
          <a:p>
            <a:r>
              <a:rPr lang="en-US" sz="4400" dirty="0">
                <a:solidFill>
                  <a:srgbClr val="341575"/>
                </a:solidFill>
              </a:rPr>
              <a:t>Incorporation into practice - challenges</a:t>
            </a:r>
          </a:p>
        </p:txBody>
      </p:sp>
      <p:sp>
        <p:nvSpPr>
          <p:cNvPr id="446" name="Slide Number Placeholder 5" hidden="1"/>
          <p:cNvSpPr txBox="1">
            <a:spLocks noGrp="1"/>
          </p:cNvSpPr>
          <p:nvPr>
            <p:ph type="sldNum" sz="quarter" idx="4294967295"/>
          </p:nvPr>
        </p:nvSpPr>
        <p:spPr>
          <a:xfrm>
            <a:off x="11945938" y="6416675"/>
            <a:ext cx="246062" cy="244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3B3838"/>
                </a:solidFill>
                <a:effectLst/>
                <a:uFillTx/>
                <a:latin typeface="+mn-lt"/>
                <a:ea typeface="+mn-ea"/>
                <a:cs typeface="+mn-cs"/>
                <a:sym typeface="Helvetica"/>
              </a:defRPr>
            </a:lvl1pPr>
            <a:lvl2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660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a:lstStyle>
          <a:p>
            <a:pPr>
              <a:spcAft>
                <a:spcPts val="600"/>
              </a:spcAft>
            </a:pPr>
            <a:fld id="{86CB4B4D-7CA3-9044-876B-883B54F8677D}" type="slidenum">
              <a:rPr lang="en-US" smtClean="0"/>
              <a:pPr>
                <a:spcAft>
                  <a:spcPts val="600"/>
                </a:spcAft>
              </a:pPr>
              <a:t>9</a:t>
            </a:fld>
            <a:endParaRPr/>
          </a:p>
        </p:txBody>
      </p:sp>
      <p:graphicFrame>
        <p:nvGraphicFramePr>
          <p:cNvPr id="453" name="“Champion”…">
            <a:extLst>
              <a:ext uri="{FF2B5EF4-FFF2-40B4-BE49-F238E27FC236}">
                <a16:creationId xmlns:a16="http://schemas.microsoft.com/office/drawing/2014/main" id="{03FC5EC0-599C-1AE2-08D7-D56A2057D9C6}"/>
              </a:ext>
            </a:extLst>
          </p:cNvPr>
          <p:cNvGraphicFramePr/>
          <p:nvPr>
            <p:extLst>
              <p:ext uri="{D42A27DB-BD31-4B8C-83A1-F6EECF244321}">
                <p14:modId xmlns:p14="http://schemas.microsoft.com/office/powerpoint/2010/main" val="1799938289"/>
              </p:ext>
            </p:extLst>
          </p:nvPr>
        </p:nvGraphicFramePr>
        <p:xfrm>
          <a:off x="667719" y="146952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586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2"/>
</p:tagLst>
</file>

<file path=ppt/tags/tag10.xml><?xml version="1.0" encoding="utf-8"?>
<p:tagLst xmlns:a="http://schemas.openxmlformats.org/drawingml/2006/main" xmlns:r="http://schemas.openxmlformats.org/officeDocument/2006/relationships" xmlns:p="http://schemas.openxmlformats.org/presentationml/2006/main">
  <p:tag name="AS_UNIQUEID" val="551"/>
</p:tagLst>
</file>

<file path=ppt/tags/tag11.xml><?xml version="1.0" encoding="utf-8"?>
<p:tagLst xmlns:a="http://schemas.openxmlformats.org/drawingml/2006/main" xmlns:r="http://schemas.openxmlformats.org/officeDocument/2006/relationships" xmlns:p="http://schemas.openxmlformats.org/presentationml/2006/main">
  <p:tag name="AS_UNIQUEID" val="552"/>
</p:tagLst>
</file>

<file path=ppt/tags/tag2.xml><?xml version="1.0" encoding="utf-8"?>
<p:tagLst xmlns:a="http://schemas.openxmlformats.org/drawingml/2006/main" xmlns:r="http://schemas.openxmlformats.org/officeDocument/2006/relationships" xmlns:p="http://schemas.openxmlformats.org/presentationml/2006/main">
  <p:tag name="AS_UNIQUEID" val="543"/>
</p:tagLst>
</file>

<file path=ppt/tags/tag3.xml><?xml version="1.0" encoding="utf-8"?>
<p:tagLst xmlns:a="http://schemas.openxmlformats.org/drawingml/2006/main" xmlns:r="http://schemas.openxmlformats.org/officeDocument/2006/relationships" xmlns:p="http://schemas.openxmlformats.org/presentationml/2006/main">
  <p:tag name="AS_UNIQUEID" val="544"/>
</p:tagLst>
</file>

<file path=ppt/tags/tag4.xml><?xml version="1.0" encoding="utf-8"?>
<p:tagLst xmlns:a="http://schemas.openxmlformats.org/drawingml/2006/main" xmlns:r="http://schemas.openxmlformats.org/officeDocument/2006/relationships" xmlns:p="http://schemas.openxmlformats.org/presentationml/2006/main">
  <p:tag name="AS_UNIQUEID" val="545"/>
</p:tagLst>
</file>

<file path=ppt/tags/tag5.xml><?xml version="1.0" encoding="utf-8"?>
<p:tagLst xmlns:a="http://schemas.openxmlformats.org/drawingml/2006/main" xmlns:r="http://schemas.openxmlformats.org/officeDocument/2006/relationships" xmlns:p="http://schemas.openxmlformats.org/presentationml/2006/main">
  <p:tag name="AS_UNIQUEID" val="546"/>
</p:tagLst>
</file>

<file path=ppt/tags/tag6.xml><?xml version="1.0" encoding="utf-8"?>
<p:tagLst xmlns:a="http://schemas.openxmlformats.org/drawingml/2006/main" xmlns:r="http://schemas.openxmlformats.org/officeDocument/2006/relationships" xmlns:p="http://schemas.openxmlformats.org/presentationml/2006/main">
  <p:tag name="AS_UNIQUEID" val="547"/>
</p:tagLst>
</file>

<file path=ppt/tags/tag7.xml><?xml version="1.0" encoding="utf-8"?>
<p:tagLst xmlns:a="http://schemas.openxmlformats.org/drawingml/2006/main" xmlns:r="http://schemas.openxmlformats.org/officeDocument/2006/relationships" xmlns:p="http://schemas.openxmlformats.org/presentationml/2006/main">
  <p:tag name="AS_UNIQUEID" val="548"/>
</p:tagLst>
</file>

<file path=ppt/tags/tag8.xml><?xml version="1.0" encoding="utf-8"?>
<p:tagLst xmlns:a="http://schemas.openxmlformats.org/drawingml/2006/main" xmlns:r="http://schemas.openxmlformats.org/officeDocument/2006/relationships" xmlns:p="http://schemas.openxmlformats.org/presentationml/2006/main">
  <p:tag name="AS_UNIQUEID" val="549"/>
</p:tagLst>
</file>

<file path=ppt/tags/tag9.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roject TEACH">
      <a:dk1>
        <a:srgbClr val="3A3838"/>
      </a:dk1>
      <a:lt1>
        <a:sysClr val="window" lastClr="FFFFFF"/>
      </a:lt1>
      <a:dk2>
        <a:srgbClr val="039FDA"/>
      </a:dk2>
      <a:lt2>
        <a:srgbClr val="E7E6E6"/>
      </a:lt2>
      <a:accent1>
        <a:srgbClr val="039FDA"/>
      </a:accent1>
      <a:accent2>
        <a:srgbClr val="7BBF43"/>
      </a:accent2>
      <a:accent3>
        <a:srgbClr val="3A0E79"/>
      </a:accent3>
      <a:accent4>
        <a:srgbClr val="A5A5A5"/>
      </a:accent4>
      <a:accent5>
        <a:srgbClr val="5B9BD5"/>
      </a:accent5>
      <a:accent6>
        <a:srgbClr val="6F3B55"/>
      </a:accent6>
      <a:hlink>
        <a:srgbClr val="002060"/>
      </a:hlink>
      <a:folHlink>
        <a:srgbClr val="7E35E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10253</TotalTime>
  <Words>1644</Words>
  <Application>Microsoft Macintosh PowerPoint</Application>
  <PresentationFormat>Widescreen</PresentationFormat>
  <Paragraphs>249</Paragraphs>
  <Slides>43</Slides>
  <Notes>12</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43</vt:i4>
      </vt:variant>
    </vt:vector>
  </HeadingPairs>
  <TitlesOfParts>
    <vt:vector size="59" baseType="lpstr">
      <vt:lpstr>Abadi</vt:lpstr>
      <vt:lpstr>Arial</vt:lpstr>
      <vt:lpstr>Arial Nova Cond Light</vt:lpstr>
      <vt:lpstr>Calibri</vt:lpstr>
      <vt:lpstr>Canela Regular</vt:lpstr>
      <vt:lpstr>Graphik</vt:lpstr>
      <vt:lpstr>Graphik-Medium</vt:lpstr>
      <vt:lpstr>Graphik-SemiboldItalic</vt:lpstr>
      <vt:lpstr>Helvetica</vt:lpstr>
      <vt:lpstr>Helvetica Light</vt:lpstr>
      <vt:lpstr>Helvetica Neue Light</vt:lpstr>
      <vt:lpstr>Helvetica Regular</vt:lpstr>
      <vt:lpstr>Myriad Pro Cond</vt:lpstr>
      <vt:lpstr>4_Custom Design</vt:lpstr>
      <vt:lpstr>1_Office Theme</vt:lpstr>
      <vt:lpstr>2_Custom Design</vt:lpstr>
      <vt:lpstr>PowerPoint Presentation</vt:lpstr>
      <vt:lpstr>Presenter:</vt:lpstr>
      <vt:lpstr>PowerPoint Presentation</vt:lpstr>
      <vt:lpstr>WHY is trauma informed care important in primary care?</vt:lpstr>
      <vt:lpstr>Trauma-Informed Care in Practice</vt:lpstr>
      <vt:lpstr>PowerPoint Presentation</vt:lpstr>
      <vt:lpstr>Rationale</vt:lpstr>
      <vt:lpstr>            </vt:lpstr>
      <vt:lpstr>Incorporation into practice - challenges</vt:lpstr>
      <vt:lpstr>PowerPoint Presentation</vt:lpstr>
      <vt:lpstr>Positive Childhood Experiences Protective</vt:lpstr>
      <vt:lpstr>Surveillance -  trauma is common</vt:lpstr>
      <vt:lpstr>Consider the diagnosis of trauma in patients with</vt:lpstr>
      <vt:lpstr> Rule out co-morbidities (full assessment)</vt:lpstr>
      <vt:lpstr>Screening</vt:lpstr>
      <vt:lpstr>PCPs play a crucial role in trauma treatment</vt:lpstr>
      <vt:lpstr>Office based intervention - psychoeducation</vt:lpstr>
      <vt:lpstr>TIC goals in primary care  </vt:lpstr>
      <vt:lpstr>Case: Eli, 8 years old</vt:lpstr>
      <vt:lpstr>Initial Observations</vt:lpstr>
      <vt:lpstr>Table Exercise: Assessment and Differential Diagnosis</vt:lpstr>
      <vt:lpstr>Differential diagnosis?</vt:lpstr>
      <vt:lpstr>Next step?</vt:lpstr>
      <vt:lpstr>Interview Eli</vt:lpstr>
      <vt:lpstr>Interview with Eli</vt:lpstr>
      <vt:lpstr>Interview with Eli</vt:lpstr>
      <vt:lpstr>Initial Assessment:  Eli</vt:lpstr>
      <vt:lpstr>Next step?</vt:lpstr>
      <vt:lpstr>Psychoeducation: How to discuss trauma with mom and child </vt:lpstr>
      <vt:lpstr>What is toxic stress and how does the body react</vt:lpstr>
      <vt:lpstr>Message to parents</vt:lpstr>
      <vt:lpstr>PowerPoint Presentation</vt:lpstr>
      <vt:lpstr>What might you recommend for Eli’s anger/mood issues?</vt:lpstr>
      <vt:lpstr>Self- regulation strategies</vt:lpstr>
      <vt:lpstr>PowerPoint Presentation</vt:lpstr>
      <vt:lpstr>PowerPoint Presentation</vt:lpstr>
      <vt:lpstr>What office-based interventions would be helpful for Eli?</vt:lpstr>
      <vt:lpstr>Sleep Interventions</vt:lpstr>
      <vt:lpstr>Collaboration</vt:lpstr>
      <vt:lpstr>PowerPoint Presentation</vt:lpstr>
      <vt:lpstr>Interventions for “strong emotions”</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Shaver</dc:creator>
  <cp:lastModifiedBy>mary federowicz</cp:lastModifiedBy>
  <cp:revision>11</cp:revision>
  <dcterms:created xsi:type="dcterms:W3CDTF">2024-08-27T21:24:25Z</dcterms:created>
  <dcterms:modified xsi:type="dcterms:W3CDTF">2026-03-30T19:13:07Z</dcterms:modified>
</cp:coreProperties>
</file>