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7" r:id="rId3"/>
    <p:sldId id="3313"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21"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0A1EB5-1B82-457E-9B34-6372F5ACCEC7}" v="1" dt="2026-03-26T20:47:34.24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yla Khoury" userId="5ea8ccec-1eff-4efb-9369-311cbe92682e" providerId="ADAL" clId="{2F72EBEB-466E-4290-BA8F-D2D544175EC8}"/>
    <pc:docChg chg="addSld modSld">
      <pc:chgData name="Nayla Khoury" userId="5ea8ccec-1eff-4efb-9369-311cbe92682e" providerId="ADAL" clId="{2F72EBEB-466E-4290-BA8F-D2D544175EC8}" dt="2026-03-26T20:47:34.237" v="0"/>
      <pc:docMkLst>
        <pc:docMk/>
      </pc:docMkLst>
      <pc:sldChg chg="modNotes">
        <pc:chgData name="Nayla Khoury" userId="5ea8ccec-1eff-4efb-9369-311cbe92682e" providerId="ADAL" clId="{2F72EBEB-466E-4290-BA8F-D2D544175EC8}" dt="2026-03-26T20:47:34.237" v="0"/>
        <pc:sldMkLst>
          <pc:docMk/>
          <pc:sldMk cId="0" sldId="275"/>
        </pc:sldMkLst>
      </pc:sldChg>
      <pc:sldChg chg="modNotes">
        <pc:chgData name="Nayla Khoury" userId="5ea8ccec-1eff-4efb-9369-311cbe92682e" providerId="ADAL" clId="{2F72EBEB-466E-4290-BA8F-D2D544175EC8}" dt="2026-03-26T20:47:34.237" v="0"/>
        <pc:sldMkLst>
          <pc:docMk/>
          <pc:sldMk cId="0" sldId="276"/>
        </pc:sldMkLst>
      </pc:sldChg>
      <pc:sldChg chg="modNotes">
        <pc:chgData name="Nayla Khoury" userId="5ea8ccec-1eff-4efb-9369-311cbe92682e" providerId="ADAL" clId="{2F72EBEB-466E-4290-BA8F-D2D544175EC8}" dt="2026-03-26T20:47:34.237" v="0"/>
        <pc:sldMkLst>
          <pc:docMk/>
          <pc:sldMk cId="0" sldId="277"/>
        </pc:sldMkLst>
      </pc:sldChg>
      <pc:sldChg chg="modNotes">
        <pc:chgData name="Nayla Khoury" userId="5ea8ccec-1eff-4efb-9369-311cbe92682e" providerId="ADAL" clId="{2F72EBEB-466E-4290-BA8F-D2D544175EC8}" dt="2026-03-26T20:47:34.237" v="0"/>
        <pc:sldMkLst>
          <pc:docMk/>
          <pc:sldMk cId="0" sldId="278"/>
        </pc:sldMkLst>
      </pc:sldChg>
      <pc:sldChg chg="modNotes">
        <pc:chgData name="Nayla Khoury" userId="5ea8ccec-1eff-4efb-9369-311cbe92682e" providerId="ADAL" clId="{2F72EBEB-466E-4290-BA8F-D2D544175EC8}" dt="2026-03-26T20:47:34.237" v="0"/>
        <pc:sldMkLst>
          <pc:docMk/>
          <pc:sldMk cId="0" sldId="279"/>
        </pc:sldMkLst>
      </pc:sldChg>
      <pc:sldChg chg="modNotes">
        <pc:chgData name="Nayla Khoury" userId="5ea8ccec-1eff-4efb-9369-311cbe92682e" providerId="ADAL" clId="{2F72EBEB-466E-4290-BA8F-D2D544175EC8}" dt="2026-03-26T20:47:34.237" v="0"/>
        <pc:sldMkLst>
          <pc:docMk/>
          <pc:sldMk cId="0" sldId="280"/>
        </pc:sldMkLst>
      </pc:sldChg>
      <pc:sldChg chg="modNotes">
        <pc:chgData name="Nayla Khoury" userId="5ea8ccec-1eff-4efb-9369-311cbe92682e" providerId="ADAL" clId="{2F72EBEB-466E-4290-BA8F-D2D544175EC8}" dt="2026-03-26T20:47:34.237" v="0"/>
        <pc:sldMkLst>
          <pc:docMk/>
          <pc:sldMk cId="0" sldId="281"/>
        </pc:sldMkLst>
      </pc:sldChg>
      <pc:sldChg chg="modNotes">
        <pc:chgData name="Nayla Khoury" userId="5ea8ccec-1eff-4efb-9369-311cbe92682e" providerId="ADAL" clId="{2F72EBEB-466E-4290-BA8F-D2D544175EC8}" dt="2026-03-26T20:47:34.237" v="0"/>
        <pc:sldMkLst>
          <pc:docMk/>
          <pc:sldMk cId="0" sldId="282"/>
        </pc:sldMkLst>
      </pc:sldChg>
      <pc:sldChg chg="modNotes">
        <pc:chgData name="Nayla Khoury" userId="5ea8ccec-1eff-4efb-9369-311cbe92682e" providerId="ADAL" clId="{2F72EBEB-466E-4290-BA8F-D2D544175EC8}" dt="2026-03-26T20:47:34.237" v="0"/>
        <pc:sldMkLst>
          <pc:docMk/>
          <pc:sldMk cId="0" sldId="283"/>
        </pc:sldMkLst>
      </pc:sldChg>
      <pc:sldChg chg="modNotes">
        <pc:chgData name="Nayla Khoury" userId="5ea8ccec-1eff-4efb-9369-311cbe92682e" providerId="ADAL" clId="{2F72EBEB-466E-4290-BA8F-D2D544175EC8}" dt="2026-03-26T20:47:34.237" v="0"/>
        <pc:sldMkLst>
          <pc:docMk/>
          <pc:sldMk cId="0" sldId="284"/>
        </pc:sldMkLst>
      </pc:sldChg>
      <pc:sldChg chg="modNotes">
        <pc:chgData name="Nayla Khoury" userId="5ea8ccec-1eff-4efb-9369-311cbe92682e" providerId="ADAL" clId="{2F72EBEB-466E-4290-BA8F-D2D544175EC8}" dt="2026-03-26T20:47:34.237" v="0"/>
        <pc:sldMkLst>
          <pc:docMk/>
          <pc:sldMk cId="0" sldId="285"/>
        </pc:sldMkLst>
      </pc:sldChg>
      <pc:sldChg chg="modNotes">
        <pc:chgData name="Nayla Khoury" userId="5ea8ccec-1eff-4efb-9369-311cbe92682e" providerId="ADAL" clId="{2F72EBEB-466E-4290-BA8F-D2D544175EC8}" dt="2026-03-26T20:47:34.237" v="0"/>
        <pc:sldMkLst>
          <pc:docMk/>
          <pc:sldMk cId="0" sldId="286"/>
        </pc:sldMkLst>
      </pc:sldChg>
      <pc:sldChg chg="modNotes">
        <pc:chgData name="Nayla Khoury" userId="5ea8ccec-1eff-4efb-9369-311cbe92682e" providerId="ADAL" clId="{2F72EBEB-466E-4290-BA8F-D2D544175EC8}" dt="2026-03-26T20:47:34.237" v="0"/>
        <pc:sldMkLst>
          <pc:docMk/>
          <pc:sldMk cId="0" sldId="287"/>
        </pc:sldMkLst>
      </pc:sldChg>
      <pc:sldChg chg="modNotes">
        <pc:chgData name="Nayla Khoury" userId="5ea8ccec-1eff-4efb-9369-311cbe92682e" providerId="ADAL" clId="{2F72EBEB-466E-4290-BA8F-D2D544175EC8}" dt="2026-03-26T20:47:34.237" v="0"/>
        <pc:sldMkLst>
          <pc:docMk/>
          <pc:sldMk cId="0" sldId="288"/>
        </pc:sldMkLst>
      </pc:sldChg>
      <pc:sldChg chg="modNotes">
        <pc:chgData name="Nayla Khoury" userId="5ea8ccec-1eff-4efb-9369-311cbe92682e" providerId="ADAL" clId="{2F72EBEB-466E-4290-BA8F-D2D544175EC8}" dt="2026-03-26T20:47:34.237" v="0"/>
        <pc:sldMkLst>
          <pc:docMk/>
          <pc:sldMk cId="0" sldId="289"/>
        </pc:sldMkLst>
      </pc:sldChg>
      <pc:sldChg chg="modNotes">
        <pc:chgData name="Nayla Khoury" userId="5ea8ccec-1eff-4efb-9369-311cbe92682e" providerId="ADAL" clId="{2F72EBEB-466E-4290-BA8F-D2D544175EC8}" dt="2026-03-26T20:47:34.237" v="0"/>
        <pc:sldMkLst>
          <pc:docMk/>
          <pc:sldMk cId="0" sldId="290"/>
        </pc:sldMkLst>
      </pc:sldChg>
      <pc:sldChg chg="modNotes">
        <pc:chgData name="Nayla Khoury" userId="5ea8ccec-1eff-4efb-9369-311cbe92682e" providerId="ADAL" clId="{2F72EBEB-466E-4290-BA8F-D2D544175EC8}" dt="2026-03-26T20:47:34.237" v="0"/>
        <pc:sldMkLst>
          <pc:docMk/>
          <pc:sldMk cId="0" sldId="291"/>
        </pc:sldMkLst>
      </pc:sldChg>
      <pc:sldChg chg="modNotes">
        <pc:chgData name="Nayla Khoury" userId="5ea8ccec-1eff-4efb-9369-311cbe92682e" providerId="ADAL" clId="{2F72EBEB-466E-4290-BA8F-D2D544175EC8}" dt="2026-03-26T20:47:34.237" v="0"/>
        <pc:sldMkLst>
          <pc:docMk/>
          <pc:sldMk cId="0" sldId="292"/>
        </pc:sldMkLst>
      </pc:sldChg>
      <pc:sldChg chg="modNotes">
        <pc:chgData name="Nayla Khoury" userId="5ea8ccec-1eff-4efb-9369-311cbe92682e" providerId="ADAL" clId="{2F72EBEB-466E-4290-BA8F-D2D544175EC8}" dt="2026-03-26T20:47:34.237" v="0"/>
        <pc:sldMkLst>
          <pc:docMk/>
          <pc:sldMk cId="0" sldId="293"/>
        </pc:sldMkLst>
      </pc:sldChg>
      <pc:sldChg chg="modNotes">
        <pc:chgData name="Nayla Khoury" userId="5ea8ccec-1eff-4efb-9369-311cbe92682e" providerId="ADAL" clId="{2F72EBEB-466E-4290-BA8F-D2D544175EC8}" dt="2026-03-26T20:47:34.237" v="0"/>
        <pc:sldMkLst>
          <pc:docMk/>
          <pc:sldMk cId="0" sldId="294"/>
        </pc:sldMkLst>
      </pc:sldChg>
      <pc:sldChg chg="modNotes">
        <pc:chgData name="Nayla Khoury" userId="5ea8ccec-1eff-4efb-9369-311cbe92682e" providerId="ADAL" clId="{2F72EBEB-466E-4290-BA8F-D2D544175EC8}" dt="2026-03-26T20:47:34.237" v="0"/>
        <pc:sldMkLst>
          <pc:docMk/>
          <pc:sldMk cId="0" sldId="295"/>
        </pc:sldMkLst>
      </pc:sldChg>
      <pc:sldChg chg="modNotes">
        <pc:chgData name="Nayla Khoury" userId="5ea8ccec-1eff-4efb-9369-311cbe92682e" providerId="ADAL" clId="{2F72EBEB-466E-4290-BA8F-D2D544175EC8}" dt="2026-03-26T20:47:34.237" v="0"/>
        <pc:sldMkLst>
          <pc:docMk/>
          <pc:sldMk cId="0" sldId="296"/>
        </pc:sldMkLst>
      </pc:sldChg>
      <pc:sldChg chg="add">
        <pc:chgData name="Nayla Khoury" userId="5ea8ccec-1eff-4efb-9369-311cbe92682e" providerId="ADAL" clId="{2F72EBEB-466E-4290-BA8F-D2D544175EC8}" dt="2026-03-26T20:47:34.237" v="0"/>
        <pc:sldMkLst>
          <pc:docMk/>
          <pc:sldMk cId="3128743366" sldId="3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6" name="Shape 876"/>
          <p:cNvSpPr>
            <a:spLocks noGrp="1" noRot="1" noChangeAspect="1"/>
          </p:cNvSpPr>
          <p:nvPr>
            <p:ph type="sldImg"/>
          </p:nvPr>
        </p:nvSpPr>
        <p:spPr>
          <a:xfrm>
            <a:off x="1143000" y="685800"/>
            <a:ext cx="4572000" cy="3429000"/>
          </a:xfrm>
          <a:prstGeom prst="rect">
            <a:avLst/>
          </a:prstGeom>
        </p:spPr>
        <p:txBody>
          <a:bodyPr/>
          <a:lstStyle/>
          <a:p>
            <a:endParaRPr/>
          </a:p>
        </p:txBody>
      </p:sp>
      <p:sp>
        <p:nvSpPr>
          <p:cNvPr id="877" name="Shape 87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ciencedirect.com/topics/medicine-and-dentistry/heart-rate-variabilit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 name="Shape 881"/>
          <p:cNvSpPr>
            <a:spLocks noGrp="1" noRot="1" noChangeAspect="1"/>
          </p:cNvSpPr>
          <p:nvPr>
            <p:ph type="sldImg"/>
          </p:nvPr>
        </p:nvSpPr>
        <p:spPr>
          <a:prstGeom prst="rect">
            <a:avLst/>
          </a:prstGeom>
        </p:spPr>
        <p:txBody>
          <a:bodyPr/>
          <a:lstStyle/>
          <a:p>
            <a:endParaRPr/>
          </a:p>
        </p:txBody>
      </p:sp>
      <p:sp>
        <p:nvSpPr>
          <p:cNvPr id="882" name="Shape 882"/>
          <p:cNvSpPr>
            <a:spLocks noGrp="1"/>
          </p:cNvSpPr>
          <p:nvPr>
            <p:ph type="body" sz="quarter" idx="1"/>
          </p:nvPr>
        </p:nvSpPr>
        <p:spPr>
          <a:prstGeom prst="rect">
            <a:avLst/>
          </a:prstGeom>
        </p:spPr>
        <p:txBody>
          <a:bodyPr/>
          <a:lstStyle/>
          <a:p>
            <a:r>
              <a:t>nayla Intro comments</a:t>
            </a:r>
          </a:p>
          <a:p>
            <a:endParaRPr/>
          </a:p>
          <a:p>
            <a:r>
              <a:t>the different types of trauma</a:t>
            </a:r>
          </a:p>
          <a:p>
            <a:r>
              <a:t> how to diagnose </a:t>
            </a:r>
          </a:p>
          <a:p>
            <a:r>
              <a:t>how to treat.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Shape 948"/>
          <p:cNvSpPr>
            <a:spLocks noGrp="1" noRot="1" noChangeAspect="1"/>
          </p:cNvSpPr>
          <p:nvPr>
            <p:ph type="sldImg"/>
          </p:nvPr>
        </p:nvSpPr>
        <p:spPr>
          <a:xfrm>
            <a:off x="381000" y="685800"/>
            <a:ext cx="6096000" cy="3429000"/>
          </a:xfrm>
          <a:prstGeom prst="rect">
            <a:avLst/>
          </a:prstGeom>
        </p:spPr>
        <p:txBody>
          <a:bodyPr/>
          <a:lstStyle/>
          <a:p>
            <a:endParaRPr/>
          </a:p>
        </p:txBody>
      </p:sp>
      <p:sp>
        <p:nvSpPr>
          <p:cNvPr id="949" name="Shape 949"/>
          <p:cNvSpPr>
            <a:spLocks noGrp="1"/>
          </p:cNvSpPr>
          <p:nvPr>
            <p:ph type="body" sz="quarter" idx="1"/>
          </p:nvPr>
        </p:nvSpPr>
        <p:spPr>
          <a:prstGeom prst="rect">
            <a:avLst/>
          </a:prstGeom>
        </p:spPr>
        <p:txBody>
          <a:bodyPr/>
          <a:lstStyle/>
          <a:p>
            <a:r>
              <a:t>nk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Shape 953"/>
          <p:cNvSpPr>
            <a:spLocks noGrp="1" noRot="1" noChangeAspect="1"/>
          </p:cNvSpPr>
          <p:nvPr>
            <p:ph type="sldImg"/>
          </p:nvPr>
        </p:nvSpPr>
        <p:spPr>
          <a:xfrm>
            <a:off x="381000" y="685800"/>
            <a:ext cx="6096000" cy="3429000"/>
          </a:xfrm>
          <a:prstGeom prst="rect">
            <a:avLst/>
          </a:prstGeom>
        </p:spPr>
        <p:txBody>
          <a:bodyPr/>
          <a:lstStyle/>
          <a:p>
            <a:endParaRPr/>
          </a:p>
        </p:txBody>
      </p:sp>
      <p:sp>
        <p:nvSpPr>
          <p:cNvPr id="954" name="Shape 954"/>
          <p:cNvSpPr>
            <a:spLocks noGrp="1"/>
          </p:cNvSpPr>
          <p:nvPr>
            <p:ph type="body" sz="quarter" idx="1"/>
          </p:nvPr>
        </p:nvSpPr>
        <p:spPr>
          <a:prstGeom prst="rect">
            <a:avLst/>
          </a:prstGeom>
        </p:spPr>
        <p:txBody>
          <a:bodyPr/>
          <a:lstStyle/>
          <a:p>
            <a:r>
              <a:t>nk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 name="Shape 960"/>
          <p:cNvSpPr>
            <a:spLocks noGrp="1" noRot="1" noChangeAspect="1"/>
          </p:cNvSpPr>
          <p:nvPr>
            <p:ph type="sldImg"/>
          </p:nvPr>
        </p:nvSpPr>
        <p:spPr>
          <a:xfrm>
            <a:off x="381000" y="685800"/>
            <a:ext cx="6096000" cy="3429000"/>
          </a:xfrm>
          <a:prstGeom prst="rect">
            <a:avLst/>
          </a:prstGeom>
        </p:spPr>
        <p:txBody>
          <a:bodyPr/>
          <a:lstStyle/>
          <a:p>
            <a:endParaRPr/>
          </a:p>
        </p:txBody>
      </p:sp>
      <p:sp>
        <p:nvSpPr>
          <p:cNvPr id="961" name="Shape 961"/>
          <p:cNvSpPr>
            <a:spLocks noGrp="1"/>
          </p:cNvSpPr>
          <p:nvPr>
            <p:ph type="body" sz="quarter" idx="1"/>
          </p:nvPr>
        </p:nvSpPr>
        <p:spPr>
          <a:prstGeom prst="rect">
            <a:avLst/>
          </a:prstGeom>
        </p:spPr>
        <p:txBody>
          <a:bodyPr/>
          <a:lstStyle/>
          <a:p>
            <a:r>
              <a:t>Nk</a:t>
            </a:r>
          </a:p>
          <a:p>
            <a:endParaRPr/>
          </a:p>
          <a:p>
            <a:r>
              <a:t>:  Walsh, Froma. (2020). Family Process. 59(3): 883-897. Loss and Resilience in the Time of COVID‐19: Meaning Making, Hope, and Transcendence.</a:t>
            </a:r>
          </a:p>
          <a:p>
            <a:endParaRPr/>
          </a:p>
          <a:p>
            <a:pPr>
              <a:defRPr u="sng">
                <a:solidFill>
                  <a:srgbClr val="0563C1"/>
                </a:solidFill>
                <a:uFill>
                  <a:solidFill>
                    <a:srgbClr val="0563C1"/>
                  </a:solidFill>
                </a:uFill>
              </a:defRPr>
            </a:pPr>
            <a:r>
              <a:rPr>
                <a:solidFill>
                  <a:srgbClr val="0000FF"/>
                </a:solidFill>
                <a:uFill>
                  <a:solidFill>
                    <a:srgbClr val="0000FF"/>
                  </a:solidFill>
                </a:uFill>
                <a:hlinkClick r:id="rId3"/>
              </a:rPr>
              <a:t>Heart rate variability</a:t>
            </a:r>
            <a:r>
              <a:rPr u="none">
                <a:solidFill>
                  <a:srgbClr val="000000"/>
                </a:solidFill>
                <a:uFillTx/>
              </a:rPr>
              <a:t> is a promising biomarker of mental health resilience.</a:t>
            </a:r>
          </a:p>
          <a:p>
            <a:r>
              <a:t>•Heart rate variability is an index of flexibility and ability to adapt to stress.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Shape 978"/>
          <p:cNvSpPr>
            <a:spLocks noGrp="1" noRot="1" noChangeAspect="1"/>
          </p:cNvSpPr>
          <p:nvPr>
            <p:ph type="sldImg"/>
          </p:nvPr>
        </p:nvSpPr>
        <p:spPr>
          <a:xfrm>
            <a:off x="381000" y="685800"/>
            <a:ext cx="6096000" cy="3429000"/>
          </a:xfrm>
          <a:prstGeom prst="rect">
            <a:avLst/>
          </a:prstGeom>
        </p:spPr>
        <p:txBody>
          <a:bodyPr/>
          <a:lstStyle/>
          <a:p>
            <a:endParaRPr/>
          </a:p>
        </p:txBody>
      </p:sp>
      <p:sp>
        <p:nvSpPr>
          <p:cNvPr id="979" name="Shape 979"/>
          <p:cNvSpPr>
            <a:spLocks noGrp="1"/>
          </p:cNvSpPr>
          <p:nvPr>
            <p:ph type="body" sz="quarter" idx="1"/>
          </p:nvPr>
        </p:nvSpPr>
        <p:spPr>
          <a:prstGeom prst="rect">
            <a:avLst/>
          </a:prstGeom>
        </p:spPr>
        <p:txBody>
          <a:bodyPr/>
          <a:lstStyle/>
          <a:p>
            <a:r>
              <a:t>nk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 name="Shape 986"/>
          <p:cNvSpPr>
            <a:spLocks noGrp="1" noRot="1" noChangeAspect="1"/>
          </p:cNvSpPr>
          <p:nvPr>
            <p:ph type="sldImg"/>
          </p:nvPr>
        </p:nvSpPr>
        <p:spPr>
          <a:xfrm>
            <a:off x="381000" y="685800"/>
            <a:ext cx="6096000" cy="3429000"/>
          </a:xfrm>
          <a:prstGeom prst="rect">
            <a:avLst/>
          </a:prstGeom>
        </p:spPr>
        <p:txBody>
          <a:bodyPr/>
          <a:lstStyle/>
          <a:p>
            <a:endParaRPr/>
          </a:p>
        </p:txBody>
      </p:sp>
      <p:sp>
        <p:nvSpPr>
          <p:cNvPr id="987" name="Shape 987"/>
          <p:cNvSpPr>
            <a:spLocks noGrp="1"/>
          </p:cNvSpPr>
          <p:nvPr>
            <p:ph type="body" sz="quarter" idx="1"/>
          </p:nvPr>
        </p:nvSpPr>
        <p:spPr>
          <a:prstGeom prst="rect">
            <a:avLst/>
          </a:prstGeom>
        </p:spPr>
        <p:txBody>
          <a:bodyPr/>
          <a:lstStyle/>
          <a:p>
            <a:r>
              <a:t>nk</a:t>
            </a:r>
          </a:p>
          <a:p>
            <a:endParaRPr/>
          </a:p>
          <a:p>
            <a:r>
              <a:t>Stress can categorized as:</a:t>
            </a:r>
          </a:p>
          <a:p>
            <a:pPr lvl="1" indent="469900"/>
            <a:r>
              <a:t>Positive: promoting growth</a:t>
            </a:r>
          </a:p>
          <a:p>
            <a:pPr lvl="1" indent="469900"/>
            <a:r>
              <a:t>Tolerable: not helpful, but not damaging</a:t>
            </a:r>
          </a:p>
          <a:p>
            <a:pPr lvl="1" indent="469900"/>
            <a:r>
              <a:t>Toxic: overwhelming a child’s coping mechanisms and leading to long term impairment</a:t>
            </a:r>
          </a:p>
          <a:p>
            <a:endParaRPr/>
          </a:p>
          <a:p>
            <a:r>
              <a:t>In absence of protective relationships.. Supportive relationships can make the difference.</a:t>
            </a:r>
          </a:p>
          <a:p>
            <a:endParaRPr/>
          </a:p>
          <a:p>
            <a:r>
              <a:t>http://developingchild.Harvard.edu</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Shape 994"/>
          <p:cNvSpPr>
            <a:spLocks noGrp="1" noRot="1" noChangeAspect="1"/>
          </p:cNvSpPr>
          <p:nvPr>
            <p:ph type="sldImg"/>
          </p:nvPr>
        </p:nvSpPr>
        <p:spPr>
          <a:xfrm>
            <a:off x="381000" y="685800"/>
            <a:ext cx="6096000" cy="3429000"/>
          </a:xfrm>
          <a:prstGeom prst="rect">
            <a:avLst/>
          </a:prstGeom>
        </p:spPr>
        <p:txBody>
          <a:bodyPr/>
          <a:lstStyle/>
          <a:p>
            <a:endParaRPr/>
          </a:p>
        </p:txBody>
      </p:sp>
      <p:sp>
        <p:nvSpPr>
          <p:cNvPr id="995" name="Shape 995"/>
          <p:cNvSpPr>
            <a:spLocks noGrp="1"/>
          </p:cNvSpPr>
          <p:nvPr>
            <p:ph type="body" sz="quarter" idx="1"/>
          </p:nvPr>
        </p:nvSpPr>
        <p:spPr>
          <a:prstGeom prst="rect">
            <a:avLst/>
          </a:prstGeom>
        </p:spPr>
        <p:txBody>
          <a:bodyPr/>
          <a:lstStyle/>
          <a:p>
            <a:r>
              <a:t>Nk</a:t>
            </a:r>
          </a:p>
          <a:p>
            <a:endParaRPr/>
          </a:p>
          <a:p>
            <a:r>
              <a:t>You can make a difference.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 name="Shape 1000"/>
          <p:cNvSpPr>
            <a:spLocks noGrp="1" noRot="1" noChangeAspect="1"/>
          </p:cNvSpPr>
          <p:nvPr>
            <p:ph type="sldImg"/>
          </p:nvPr>
        </p:nvSpPr>
        <p:spPr>
          <a:xfrm>
            <a:off x="381000" y="685800"/>
            <a:ext cx="6096000" cy="3429000"/>
          </a:xfrm>
          <a:prstGeom prst="rect">
            <a:avLst/>
          </a:prstGeom>
        </p:spPr>
        <p:txBody>
          <a:bodyPr/>
          <a:lstStyle/>
          <a:p>
            <a:endParaRPr/>
          </a:p>
        </p:txBody>
      </p:sp>
      <p:sp>
        <p:nvSpPr>
          <p:cNvPr id="1001" name="Shape 1001"/>
          <p:cNvSpPr>
            <a:spLocks noGrp="1"/>
          </p:cNvSpPr>
          <p:nvPr>
            <p:ph type="body" sz="quarter" idx="1"/>
          </p:nvPr>
        </p:nvSpPr>
        <p:spPr>
          <a:prstGeom prst="rect">
            <a:avLst/>
          </a:prstGeom>
        </p:spPr>
        <p:txBody>
          <a:bodyPr/>
          <a:lstStyle/>
          <a:p>
            <a:r>
              <a:t>nk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Shape 1008"/>
          <p:cNvSpPr>
            <a:spLocks noGrp="1" noRot="1" noChangeAspect="1"/>
          </p:cNvSpPr>
          <p:nvPr>
            <p:ph type="sldImg"/>
          </p:nvPr>
        </p:nvSpPr>
        <p:spPr>
          <a:xfrm>
            <a:off x="381000" y="685800"/>
            <a:ext cx="6096000" cy="3429000"/>
          </a:xfrm>
          <a:prstGeom prst="rect">
            <a:avLst/>
          </a:prstGeom>
        </p:spPr>
        <p:txBody>
          <a:bodyPr/>
          <a:lstStyle/>
          <a:p>
            <a:endParaRPr/>
          </a:p>
        </p:txBody>
      </p:sp>
      <p:sp>
        <p:nvSpPr>
          <p:cNvPr id="1009" name="Shape 1009"/>
          <p:cNvSpPr>
            <a:spLocks noGrp="1"/>
          </p:cNvSpPr>
          <p:nvPr>
            <p:ph type="body" sz="quarter" idx="1"/>
          </p:nvPr>
        </p:nvSpPr>
        <p:spPr>
          <a:prstGeom prst="rect">
            <a:avLst/>
          </a:prstGeom>
        </p:spPr>
        <p:txBody>
          <a:bodyPr/>
          <a:lstStyle/>
          <a:p>
            <a:r>
              <a:t>nk</a:t>
            </a:r>
          </a:p>
          <a:p>
            <a:endParaRPr/>
          </a:p>
          <a:p>
            <a:r>
              <a:t>We will focus on whats known about the effects of ttrauma andWe also know that childhood adveersitty is common pre pnadmeic. Oon the left here are thee typese of abusee, neglect and hoouseehold dysfunction which areee known as the aces – adveersee childhood expeerienees, studied retroospectiveeley in a largeee sample of middle class americans in the 90s by Kaiser permanenteee. The results showed us howo common childhood adversity is and the risks it is associated with, psychiatrically and medically. We now know that trauma ooutsidee of the home can also impact young ppl, trauma such as community violence, bullying or the trauma tha tmany have experienced as a result of covid, such as medical trauma ro traumatic grief. For underrepresented minorities, this mayb eompounded by hihstoric trauma, trauma that is transmitted socially and genetticaly across generations and racial trauma of everyday life.</a:t>
            </a:r>
          </a:p>
          <a:p>
            <a:endParaRPr/>
          </a:p>
          <a:p>
            <a:endParaRPr/>
          </a:p>
          <a:p>
            <a:br/>
            <a:r>
              <a:t>Extended ACES – adversity outside of homes and embedded in low-resource communities affects communities of color disproportionately.  </a:t>
            </a:r>
          </a:p>
          <a:p>
            <a:endParaRPr/>
          </a:p>
          <a:p>
            <a:r>
              <a:t>Trauma + loss. Experience matters. </a:t>
            </a:r>
          </a:p>
          <a:p>
            <a:endParaRPr/>
          </a:p>
          <a:p>
            <a:r>
              <a:t>Up to  80% children experience at least one traumatic experience in childhood; minority  children are disproportionately impacted by trauma and continue to have high rates of contact with the health care system.</a:t>
            </a:r>
          </a:p>
          <a:p>
            <a:endParaRPr/>
          </a:p>
          <a:p>
            <a:r>
              <a:t>In times of pandemic, ptsd/trauma related sx being seen for kids and adults alike</a:t>
            </a:r>
          </a:p>
          <a:p>
            <a:endParaRPr/>
          </a:p>
          <a:p>
            <a:r>
              <a:t>Historical – </a:t>
            </a:r>
            <a:r>
              <a:rPr i="1"/>
              <a:t>impacts entire communities, cumulative and transmitted across generations</a:t>
            </a:r>
          </a:p>
          <a:p>
            <a:pPr lvl="1" indent="469900"/>
            <a:r>
              <a:t>Mechanisms include social as well as biologic transmission</a:t>
            </a:r>
          </a:p>
          <a:p>
            <a:pPr lvl="1" indent="469900"/>
            <a:r>
              <a:t>Ex. African American communities and legacy of slavery, displacement of Native Americans and boarding schools</a:t>
            </a:r>
          </a:p>
          <a:p>
            <a:pPr lvl="1" indent="471144"/>
            <a:endParaRPr/>
          </a:p>
          <a:p>
            <a:pPr lvl="1" indent="471144"/>
            <a:endParaRPr/>
          </a:p>
          <a:p>
            <a:r>
              <a:t>Racial -   </a:t>
            </a:r>
            <a:r>
              <a:rPr i="1"/>
              <a:t>trauma due to witnessing or experiencing racism, discrimination or structural prejudice</a:t>
            </a:r>
          </a:p>
          <a:p>
            <a:pPr lvl="1" indent="469900"/>
            <a:r>
              <a:t>Increased vigilance, suspicion, sensitivity to threat, sense of foreshortened future</a:t>
            </a:r>
          </a:p>
          <a:p>
            <a:pPr lvl="1" indent="469900"/>
            <a:r>
              <a:t>Potential maladaptive response to stress, particularly for youth  in  low-income communities with increased risk for community violence  and victimization</a:t>
            </a:r>
          </a:p>
          <a:p>
            <a:pPr lvl="1" indent="471144"/>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Shape 1014"/>
          <p:cNvSpPr>
            <a:spLocks noGrp="1" noRot="1" noChangeAspect="1"/>
          </p:cNvSpPr>
          <p:nvPr>
            <p:ph type="sldImg"/>
          </p:nvPr>
        </p:nvSpPr>
        <p:spPr>
          <a:xfrm>
            <a:off x="381000" y="685800"/>
            <a:ext cx="6096000" cy="3429000"/>
          </a:xfrm>
          <a:prstGeom prst="rect">
            <a:avLst/>
          </a:prstGeom>
        </p:spPr>
        <p:txBody>
          <a:bodyPr/>
          <a:lstStyle/>
          <a:p>
            <a:endParaRPr/>
          </a:p>
        </p:txBody>
      </p:sp>
      <p:sp>
        <p:nvSpPr>
          <p:cNvPr id="1015" name="Shape 1015"/>
          <p:cNvSpPr>
            <a:spLocks noGrp="1"/>
          </p:cNvSpPr>
          <p:nvPr>
            <p:ph type="body" sz="quarter" idx="1"/>
          </p:nvPr>
        </p:nvSpPr>
        <p:spPr>
          <a:prstGeom prst="rect">
            <a:avLst/>
          </a:prstGeom>
        </p:spPr>
        <p:txBody>
          <a:bodyPr/>
          <a:lstStyle/>
          <a:p>
            <a:r>
              <a:t>nk</a:t>
            </a:r>
          </a:p>
          <a:p>
            <a:endParaRPr/>
          </a:p>
          <a:p>
            <a:r>
              <a:t>https://vetoviolence.cdc.gov/apps/phl/resource_center_infographic.html</a:t>
            </a:r>
          </a:p>
          <a:p>
            <a:endParaRPr/>
          </a:p>
          <a:p>
            <a:pPr>
              <a:defRPr b="1"/>
            </a:pPr>
            <a:r>
              <a:t>Adult Alcoholism/Liver Disease</a:t>
            </a:r>
          </a:p>
          <a:p>
            <a:pPr>
              <a:defRPr b="1"/>
            </a:pPr>
            <a:r>
              <a:t>Chronic Depression/Suicide Attempts</a:t>
            </a:r>
          </a:p>
          <a:p>
            <a:pPr>
              <a:defRPr b="1"/>
            </a:pPr>
            <a:r>
              <a:t>Perpetrating Domestic Violence/Being raped</a:t>
            </a:r>
          </a:p>
          <a:p>
            <a:pPr>
              <a:defRPr sz="2500" b="1" i="1" u="sng">
                <a:solidFill>
                  <a:srgbClr val="FF0000"/>
                </a:solidFill>
              </a:defRPr>
            </a:pPr>
            <a:r>
              <a:t>Difficulty Parenting</a:t>
            </a:r>
          </a:p>
          <a:p>
            <a:endParaRPr sz="2500" b="1" i="1" u="sng">
              <a:solidFill>
                <a:srgbClr val="FF0000"/>
              </a:solidFill>
            </a:endParaRPr>
          </a:p>
          <a:p>
            <a:r>
              <a:t>As the number of ACEs increases so does the risk for the following:</a:t>
            </a:r>
          </a:p>
          <a:p>
            <a:r>
              <a:t>Myocardial infarction</a:t>
            </a:r>
          </a:p>
          <a:p>
            <a:r>
              <a:t>Asthma</a:t>
            </a:r>
          </a:p>
          <a:p>
            <a:r>
              <a:t>Mental distress</a:t>
            </a:r>
          </a:p>
          <a:p>
            <a:r>
              <a:t>Depression</a:t>
            </a:r>
          </a:p>
          <a:p>
            <a:r>
              <a:t>Smoking</a:t>
            </a:r>
          </a:p>
          <a:p>
            <a:r>
              <a:t>Disability</a:t>
            </a:r>
          </a:p>
          <a:p>
            <a:r>
              <a:t>Reported income</a:t>
            </a:r>
          </a:p>
          <a:p>
            <a:r>
              <a:t>Unemployment</a:t>
            </a:r>
          </a:p>
          <a:p>
            <a:r>
              <a:t>Lowered educational attainment</a:t>
            </a:r>
          </a:p>
          <a:p>
            <a:r>
              <a:t>Coronary heart disease</a:t>
            </a:r>
          </a:p>
          <a:p>
            <a:r>
              <a:t>Stroke</a:t>
            </a:r>
          </a:p>
          <a:p>
            <a:r>
              <a:t>Diabetes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xfrm>
            <a:off x="381000" y="685800"/>
            <a:ext cx="6096000" cy="3429000"/>
          </a:xfrm>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p>
            <a:r>
              <a:t>nk</a:t>
            </a:r>
          </a:p>
          <a:p>
            <a:endParaRPr/>
          </a:p>
          <a:p>
            <a:r>
              <a:t>The long term effects of trauma and aces are remarkable.</a:t>
            </a:r>
          </a:p>
          <a:p>
            <a:endParaRPr/>
          </a:p>
          <a:p>
            <a:r>
              <a:t>https://www.cdc.gov/violenceprevention/aces/about.html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 name="Shape 889"/>
          <p:cNvSpPr>
            <a:spLocks noGrp="1" noRot="1" noChangeAspect="1"/>
          </p:cNvSpPr>
          <p:nvPr>
            <p:ph type="sldImg"/>
          </p:nvPr>
        </p:nvSpPr>
        <p:spPr>
          <a:prstGeom prst="rect">
            <a:avLst/>
          </a:prstGeom>
        </p:spPr>
        <p:txBody>
          <a:bodyPr/>
          <a:lstStyle/>
          <a:p>
            <a:endParaRPr/>
          </a:p>
        </p:txBody>
      </p:sp>
      <p:sp>
        <p:nvSpPr>
          <p:cNvPr id="890" name="Shape 890"/>
          <p:cNvSpPr>
            <a:spLocks noGrp="1"/>
          </p:cNvSpPr>
          <p:nvPr>
            <p:ph type="body" sz="quarter" idx="1"/>
          </p:nvPr>
        </p:nvSpPr>
        <p:spPr>
          <a:prstGeom prst="rect">
            <a:avLst/>
          </a:prstGeom>
        </p:spPr>
        <p:txBody>
          <a:bodyPr/>
          <a:lstStyle/>
          <a:p>
            <a:r>
              <a:t>nk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Shape 1025"/>
          <p:cNvSpPr>
            <a:spLocks noGrp="1" noRot="1" noChangeAspect="1"/>
          </p:cNvSpPr>
          <p:nvPr>
            <p:ph type="sldImg"/>
          </p:nvPr>
        </p:nvSpPr>
        <p:spPr>
          <a:xfrm>
            <a:off x="381000" y="685800"/>
            <a:ext cx="6096000" cy="3429000"/>
          </a:xfrm>
          <a:prstGeom prst="rect">
            <a:avLst/>
          </a:prstGeom>
        </p:spPr>
        <p:txBody>
          <a:bodyPr/>
          <a:lstStyle/>
          <a:p>
            <a:endParaRPr/>
          </a:p>
        </p:txBody>
      </p:sp>
      <p:sp>
        <p:nvSpPr>
          <p:cNvPr id="1026" name="Shape 1026"/>
          <p:cNvSpPr>
            <a:spLocks noGrp="1"/>
          </p:cNvSpPr>
          <p:nvPr>
            <p:ph type="body" sz="quarter" idx="1"/>
          </p:nvPr>
        </p:nvSpPr>
        <p:spPr>
          <a:prstGeom prst="rect">
            <a:avLst/>
          </a:prstGeom>
        </p:spPr>
        <p:txBody>
          <a:bodyPr/>
          <a:lstStyle/>
          <a:p>
            <a:r>
              <a:t>Victor</a:t>
            </a:r>
          </a:p>
          <a:p>
            <a:endParaRPr/>
          </a:p>
          <a:p>
            <a:r>
              <a:t>:  All Kids who experience Childhood trauma develop PTSD- True or False.</a:t>
            </a:r>
          </a:p>
          <a:p>
            <a:r>
              <a:t>Answer: false!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Shape 1031"/>
          <p:cNvSpPr>
            <a:spLocks noGrp="1" noRot="1" noChangeAspect="1"/>
          </p:cNvSpPr>
          <p:nvPr>
            <p:ph type="sldImg"/>
          </p:nvPr>
        </p:nvSpPr>
        <p:spPr>
          <a:xfrm>
            <a:off x="381000" y="685800"/>
            <a:ext cx="6096000" cy="3429000"/>
          </a:xfrm>
          <a:prstGeom prst="rect">
            <a:avLst/>
          </a:prstGeom>
        </p:spPr>
        <p:txBody>
          <a:bodyPr/>
          <a:lstStyle/>
          <a:p>
            <a:endParaRPr/>
          </a:p>
        </p:txBody>
      </p:sp>
      <p:sp>
        <p:nvSpPr>
          <p:cNvPr id="1032" name="Shape 1032"/>
          <p:cNvSpPr>
            <a:spLocks noGrp="1"/>
          </p:cNvSpPr>
          <p:nvPr>
            <p:ph type="body" sz="quarter" idx="1"/>
          </p:nvPr>
        </p:nvSpPr>
        <p:spPr>
          <a:prstGeom prst="rect">
            <a:avLst/>
          </a:prstGeom>
        </p:spPr>
        <p:txBody>
          <a:bodyPr/>
          <a:lstStyle/>
          <a:p>
            <a:r>
              <a:t>Victor</a:t>
            </a:r>
          </a:p>
          <a:p>
            <a:endParaRPr/>
          </a:p>
          <a:p>
            <a:r>
              <a:t>:  All Kids who experience Childhood trauma develop PTSD- True or False.</a:t>
            </a:r>
          </a:p>
          <a:p>
            <a:r>
              <a:t>Answer: false!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Shape 1037"/>
          <p:cNvSpPr>
            <a:spLocks noGrp="1" noRot="1" noChangeAspect="1"/>
          </p:cNvSpPr>
          <p:nvPr>
            <p:ph type="sldImg"/>
          </p:nvPr>
        </p:nvSpPr>
        <p:spPr>
          <a:xfrm>
            <a:off x="381000" y="685800"/>
            <a:ext cx="6096000" cy="3429000"/>
          </a:xfrm>
          <a:prstGeom prst="rect">
            <a:avLst/>
          </a:prstGeom>
        </p:spPr>
        <p:txBody>
          <a:bodyPr/>
          <a:lstStyle/>
          <a:p>
            <a:endParaRPr/>
          </a:p>
        </p:txBody>
      </p:sp>
      <p:sp>
        <p:nvSpPr>
          <p:cNvPr id="1038" name="Shape 1038"/>
          <p:cNvSpPr>
            <a:spLocks noGrp="1"/>
          </p:cNvSpPr>
          <p:nvPr>
            <p:ph type="body" sz="quarter" idx="1"/>
          </p:nvPr>
        </p:nvSpPr>
        <p:spPr>
          <a:prstGeom prst="rect">
            <a:avLst/>
          </a:prstGeom>
        </p:spPr>
        <p:txBody>
          <a:bodyPr/>
          <a:lstStyle/>
          <a:p>
            <a:r>
              <a:t>Victor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Shape 1043"/>
          <p:cNvSpPr>
            <a:spLocks noGrp="1" noRot="1" noChangeAspect="1"/>
          </p:cNvSpPr>
          <p:nvPr>
            <p:ph type="sldImg"/>
          </p:nvPr>
        </p:nvSpPr>
        <p:spPr>
          <a:xfrm>
            <a:off x="381000" y="685800"/>
            <a:ext cx="6096000" cy="3429000"/>
          </a:xfrm>
          <a:prstGeom prst="rect">
            <a:avLst/>
          </a:prstGeom>
        </p:spPr>
        <p:txBody>
          <a:bodyPr/>
          <a:lstStyle/>
          <a:p>
            <a:endParaRPr/>
          </a:p>
        </p:txBody>
      </p:sp>
      <p:sp>
        <p:nvSpPr>
          <p:cNvPr id="1044" name="Shape 1044"/>
          <p:cNvSpPr>
            <a:spLocks noGrp="1"/>
          </p:cNvSpPr>
          <p:nvPr>
            <p:ph type="body" sz="quarter" idx="1"/>
          </p:nvPr>
        </p:nvSpPr>
        <p:spPr>
          <a:prstGeom prst="rect">
            <a:avLst/>
          </a:prstGeom>
        </p:spPr>
        <p:txBody>
          <a:bodyPr/>
          <a:lstStyle/>
          <a:p>
            <a:r>
              <a:t>Victor</a:t>
            </a:r>
          </a:p>
          <a:p>
            <a:endParaRPr/>
          </a:p>
          <a:p>
            <a:r>
              <a:t>Exposure to actual or threatened death, serious injury, or sexual violence in one (or more) of the following ways:</a:t>
            </a:r>
          </a:p>
          <a:p>
            <a:pPr lvl="1" indent="470534"/>
            <a:r>
              <a:t>Directly experiencing the traumatic event(s).</a:t>
            </a:r>
          </a:p>
          <a:p>
            <a:pPr lvl="1" indent="470534"/>
            <a:r>
              <a:t>Witnessing, in person, the event(s) as it occurred to others.</a:t>
            </a:r>
          </a:p>
          <a:p>
            <a:pPr lvl="1" indent="470534"/>
            <a:r>
              <a:t>Learning that the traumatic event(s) occurred to a close family member or close friend. In cases of actual or threatened death of a family member or friend, the event(s) must have been violent or accidental.</a:t>
            </a:r>
          </a:p>
          <a:p>
            <a:pPr lvl="1" indent="470534"/>
            <a:r>
              <a:t>Experiencing repeated or extreme exposure to aversive details of the traumatic event(s) (e.g., first responders collecting human remains; police officers repeatedly exposed to details of child abuse). </a:t>
            </a:r>
            <a:r>
              <a:rPr b="1"/>
              <a:t>Note:</a:t>
            </a:r>
            <a:r>
              <a:t> Criterion A4 does not apply to exposure through electronic media, television, movies, or pictures, unless this exposure is work related.</a:t>
            </a:r>
          </a:p>
          <a:p>
            <a:endParaRPr/>
          </a:p>
          <a:p>
            <a:r>
              <a:t>§Tightening of the A1 Criterion</a:t>
            </a:r>
          </a:p>
          <a:p>
            <a:r>
              <a:t>§Eliminating the A2 Criterion (fear, horror, helplessness)</a:t>
            </a:r>
          </a:p>
          <a:p>
            <a:r>
              <a:t>§4 (rather than 3) Symptom Clusters </a:t>
            </a:r>
          </a:p>
          <a:p>
            <a:r>
              <a:t>§Special Criteria for Preschool Children (children 6 and younger)</a:t>
            </a:r>
          </a:p>
          <a:p>
            <a:r>
              <a:t>§Addition of a Dissociative Subtype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noRot="1" noChangeAspect="1"/>
          </p:cNvSpPr>
          <p:nvPr>
            <p:ph type="sldImg"/>
          </p:nvPr>
        </p:nvSpPr>
        <p:spPr>
          <a:xfrm>
            <a:off x="381000" y="685800"/>
            <a:ext cx="6096000" cy="3429000"/>
          </a:xfrm>
          <a:prstGeom prst="rect">
            <a:avLst/>
          </a:prstGeom>
        </p:spPr>
        <p:txBody>
          <a:bodyPr/>
          <a:lstStyle/>
          <a:p>
            <a:endParaRPr/>
          </a:p>
        </p:txBody>
      </p:sp>
      <p:sp>
        <p:nvSpPr>
          <p:cNvPr id="1052" name="Shape 1052"/>
          <p:cNvSpPr>
            <a:spLocks noGrp="1"/>
          </p:cNvSpPr>
          <p:nvPr>
            <p:ph type="body" sz="quarter" idx="1"/>
          </p:nvPr>
        </p:nvSpPr>
        <p:spPr>
          <a:prstGeom prst="rect">
            <a:avLst/>
          </a:prstGeom>
        </p:spPr>
        <p:txBody>
          <a:bodyPr/>
          <a:lstStyle/>
          <a:p>
            <a:r>
              <a:t>Victor</a:t>
            </a:r>
          </a:p>
          <a:p>
            <a:endParaRPr/>
          </a:p>
          <a:p>
            <a:pPr>
              <a:defRPr sz="2100"/>
            </a:pPr>
            <a:r>
              <a:t>Pediatricians and  pcp care for many children at riskf or traumatic s tress  </a:t>
            </a:r>
          </a:p>
          <a:p>
            <a:pPr>
              <a:defRPr sz="2100"/>
            </a:pPr>
            <a:r>
              <a:t>Type I</a:t>
            </a:r>
          </a:p>
          <a:p>
            <a:pPr lvl="2" indent="941705">
              <a:defRPr sz="2200"/>
            </a:pPr>
            <a:r>
              <a:t>A single, unexpected event</a:t>
            </a:r>
          </a:p>
          <a:p>
            <a:pPr lvl="2" indent="941705">
              <a:defRPr sz="2200"/>
            </a:pPr>
            <a:r>
              <a:t>Examples: one time assault, natural disaster, car  accident, or witnessing a horrible event.</a:t>
            </a:r>
          </a:p>
          <a:p>
            <a:pPr lvl="2" indent="941705">
              <a:defRPr sz="2200"/>
            </a:pPr>
            <a:r>
              <a:t>May lead to </a:t>
            </a:r>
            <a:r>
              <a:rPr>
                <a:latin typeface="Arial"/>
                <a:ea typeface="Arial"/>
                <a:cs typeface="Arial"/>
                <a:sym typeface="Arial"/>
              </a:rPr>
              <a:t>“</a:t>
            </a:r>
            <a:r>
              <a:t>typical</a:t>
            </a:r>
            <a:r>
              <a:rPr>
                <a:latin typeface="Arial"/>
                <a:ea typeface="Arial"/>
                <a:cs typeface="Arial"/>
                <a:sym typeface="Arial"/>
              </a:rPr>
              <a:t>”</a:t>
            </a:r>
            <a:r>
              <a:t>DSM PTSD or depression. </a:t>
            </a:r>
          </a:p>
          <a:p>
            <a:pPr lvl="2" indent="942288">
              <a:defRPr sz="2200"/>
            </a:pPr>
            <a:endParaRPr/>
          </a:p>
          <a:p>
            <a:pPr lvl="1" indent="470534">
              <a:defRPr sz="2100"/>
            </a:pPr>
            <a:r>
              <a:t>Type II </a:t>
            </a:r>
          </a:p>
          <a:p>
            <a:pPr lvl="2" indent="941705">
              <a:defRPr sz="1900"/>
            </a:pPr>
            <a:r>
              <a:t>Chronic, repetitive events, which become an expected part of life.</a:t>
            </a:r>
          </a:p>
          <a:p>
            <a:pPr lvl="2" indent="941705">
              <a:defRPr sz="1900"/>
            </a:pPr>
            <a:r>
              <a:t>Examples: chronic physical or sexual abuse, living in a severely chaotic/unpredictable environment.</a:t>
            </a:r>
          </a:p>
          <a:p>
            <a:pPr lvl="2" indent="941705">
              <a:defRPr sz="1900"/>
            </a:pPr>
            <a:r>
              <a:t>Clinical sequela more complicated, may lead to </a:t>
            </a:r>
            <a:r>
              <a:rPr>
                <a:latin typeface="Arial"/>
                <a:ea typeface="Arial"/>
                <a:cs typeface="Arial"/>
                <a:sym typeface="Arial"/>
              </a:rPr>
              <a:t>“</a:t>
            </a:r>
            <a:r>
              <a:t>atypical</a:t>
            </a:r>
            <a:r>
              <a:rPr>
                <a:latin typeface="Arial"/>
                <a:ea typeface="Arial"/>
                <a:cs typeface="Arial"/>
                <a:sym typeface="Arial"/>
              </a:rPr>
              <a:t>”</a:t>
            </a:r>
            <a:r>
              <a:t> PTSD or personality disorders.</a:t>
            </a:r>
          </a:p>
          <a:p>
            <a:endParaRPr sz="1900"/>
          </a:p>
          <a:p>
            <a:r>
              <a:t>(Lenore Terr)</a:t>
            </a:r>
          </a:p>
          <a:p>
            <a:endParaRPr/>
          </a:p>
          <a:p>
            <a:r>
              <a:t>Dyadic model – so much of complex aces and traumas are relational and multigenerational. PCP observational skills – transform observation into clinical description. What did you see? What did  it feel like in the room? Foundations of attachment and attachment relationships.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Shape 1056"/>
          <p:cNvSpPr>
            <a:spLocks noGrp="1" noRot="1" noChangeAspect="1"/>
          </p:cNvSpPr>
          <p:nvPr>
            <p:ph type="sldImg"/>
          </p:nvPr>
        </p:nvSpPr>
        <p:spPr>
          <a:xfrm>
            <a:off x="381000" y="685800"/>
            <a:ext cx="6096000" cy="3429000"/>
          </a:xfrm>
          <a:prstGeom prst="rect">
            <a:avLst/>
          </a:prstGeom>
        </p:spPr>
        <p:txBody>
          <a:bodyPr/>
          <a:lstStyle/>
          <a:p>
            <a:endParaRPr/>
          </a:p>
        </p:txBody>
      </p:sp>
      <p:sp>
        <p:nvSpPr>
          <p:cNvPr id="1057" name="Shape 1057"/>
          <p:cNvSpPr>
            <a:spLocks noGrp="1"/>
          </p:cNvSpPr>
          <p:nvPr>
            <p:ph type="body" sz="quarter" idx="1"/>
          </p:nvPr>
        </p:nvSpPr>
        <p:spPr>
          <a:prstGeom prst="rect">
            <a:avLst/>
          </a:prstGeom>
        </p:spPr>
        <p:txBody>
          <a:bodyPr/>
          <a:lstStyle/>
          <a:p>
            <a:r>
              <a:t>nk</a:t>
            </a:r>
          </a:p>
          <a:p>
            <a:endParaRPr/>
          </a:p>
          <a:p>
            <a:r>
              <a:t>POLLL?</a:t>
            </a:r>
          </a:p>
          <a:p>
            <a:endParaRPr/>
          </a:p>
          <a:p>
            <a:r>
              <a:t>Most Kids who experience Trauma are resilient- True or False</a:t>
            </a:r>
          </a:p>
          <a:p>
            <a:r>
              <a:t>Answer: true!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Shape 1061"/>
          <p:cNvSpPr>
            <a:spLocks noGrp="1" noRot="1" noChangeAspect="1"/>
          </p:cNvSpPr>
          <p:nvPr>
            <p:ph type="sldImg"/>
          </p:nvPr>
        </p:nvSpPr>
        <p:spPr>
          <a:xfrm>
            <a:off x="381000" y="685800"/>
            <a:ext cx="6096000" cy="3429000"/>
          </a:xfrm>
          <a:prstGeom prst="rect">
            <a:avLst/>
          </a:prstGeom>
        </p:spPr>
        <p:txBody>
          <a:bodyPr/>
          <a:lstStyle/>
          <a:p>
            <a:endParaRPr/>
          </a:p>
        </p:txBody>
      </p:sp>
      <p:sp>
        <p:nvSpPr>
          <p:cNvPr id="1062" name="Shape 1062"/>
          <p:cNvSpPr>
            <a:spLocks noGrp="1"/>
          </p:cNvSpPr>
          <p:nvPr>
            <p:ph type="body" sz="quarter" idx="1"/>
          </p:nvPr>
        </p:nvSpPr>
        <p:spPr>
          <a:prstGeom prst="rect">
            <a:avLst/>
          </a:prstGeom>
        </p:spPr>
        <p:txBody>
          <a:bodyPr/>
          <a:lstStyle/>
          <a:p>
            <a:r>
              <a:t>nk</a:t>
            </a:r>
          </a:p>
          <a:p>
            <a:endParaRPr/>
          </a:p>
          <a:p>
            <a:r>
              <a:t>POLL</a:t>
            </a:r>
          </a:p>
          <a:p>
            <a:endParaRPr/>
          </a:p>
          <a:p>
            <a:r>
              <a:t>Most Kids who experience Trauma are resilient- True or False</a:t>
            </a:r>
          </a:p>
          <a:p>
            <a:r>
              <a:t>Answer: true!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Shape 1071"/>
          <p:cNvSpPr>
            <a:spLocks noGrp="1" noRot="1" noChangeAspect="1"/>
          </p:cNvSpPr>
          <p:nvPr>
            <p:ph type="sldImg"/>
          </p:nvPr>
        </p:nvSpPr>
        <p:spPr>
          <a:xfrm>
            <a:off x="381000" y="685800"/>
            <a:ext cx="6096000" cy="3429000"/>
          </a:xfrm>
          <a:prstGeom prst="rect">
            <a:avLst/>
          </a:prstGeom>
        </p:spPr>
        <p:txBody>
          <a:bodyPr/>
          <a:lstStyle/>
          <a:p>
            <a:endParaRPr/>
          </a:p>
        </p:txBody>
      </p:sp>
      <p:sp>
        <p:nvSpPr>
          <p:cNvPr id="1072" name="Shape 1072"/>
          <p:cNvSpPr>
            <a:spLocks noGrp="1"/>
          </p:cNvSpPr>
          <p:nvPr>
            <p:ph type="body" sz="quarter" idx="1"/>
          </p:nvPr>
        </p:nvSpPr>
        <p:spPr>
          <a:prstGeom prst="rect">
            <a:avLst/>
          </a:prstGeom>
        </p:spPr>
        <p:txBody>
          <a:bodyPr/>
          <a:lstStyle/>
          <a:p>
            <a:pPr lvl="1" indent="470534">
              <a:defRPr sz="2800">
                <a:latin typeface="Georgia"/>
                <a:ea typeface="Georgia"/>
                <a:cs typeface="Georgia"/>
                <a:sym typeface="Georgia"/>
              </a:defRPr>
            </a:pPr>
            <a:r>
              <a:t>nk</a:t>
            </a:r>
          </a:p>
          <a:p>
            <a:pPr lvl="1" indent="471144">
              <a:defRPr sz="2800">
                <a:latin typeface="Georgia"/>
                <a:ea typeface="Georgia"/>
                <a:cs typeface="Georgia"/>
                <a:sym typeface="Georgia"/>
              </a:defRPr>
            </a:pPr>
            <a:endParaRPr/>
          </a:p>
          <a:p>
            <a:pPr lvl="1" indent="470534">
              <a:defRPr sz="2800">
                <a:latin typeface="Georgia"/>
                <a:ea typeface="Georgia"/>
                <a:cs typeface="Georgia"/>
                <a:sym typeface="Georgia"/>
              </a:defRPr>
            </a:pPr>
            <a:r>
              <a:t>N = 1,178 at-risk children living in High-Risk environments</a:t>
            </a:r>
          </a:p>
          <a:p>
            <a:pPr lvl="1" indent="470534">
              <a:defRPr sz="2800">
                <a:latin typeface="Georgia"/>
                <a:ea typeface="Georgia"/>
                <a:cs typeface="Georgia"/>
                <a:sym typeface="Georgia"/>
              </a:defRPr>
            </a:pPr>
            <a:r>
              <a:t>Child Protective Services (CPS)</a:t>
            </a:r>
          </a:p>
          <a:p>
            <a:pPr>
              <a:defRPr b="1">
                <a:latin typeface="Georgia"/>
                <a:ea typeface="Georgia"/>
                <a:cs typeface="Georgia"/>
                <a:sym typeface="Georgia"/>
              </a:defRPr>
            </a:pPr>
            <a:endParaRPr/>
          </a:p>
          <a:p>
            <a:pPr>
              <a:defRPr b="1">
                <a:latin typeface="Georgia"/>
                <a:ea typeface="Georgia"/>
                <a:cs typeface="Georgia"/>
                <a:sym typeface="Georgia"/>
              </a:defRPr>
            </a:pPr>
            <a:r>
              <a:t>Clinical-Improving group differs from Resilient</a:t>
            </a:r>
          </a:p>
          <a:p>
            <a:pPr>
              <a:defRPr>
                <a:latin typeface="Georgia"/>
                <a:ea typeface="Georgia"/>
                <a:cs typeface="Georgia"/>
                <a:sym typeface="Georgia"/>
              </a:defRPr>
            </a:pPr>
            <a:r>
              <a:t>       1.  More likely to have CPS reports of</a:t>
            </a:r>
          </a:p>
          <a:p>
            <a:pPr>
              <a:defRPr>
                <a:latin typeface="Georgia"/>
                <a:ea typeface="Georgia"/>
                <a:cs typeface="Georgia"/>
                <a:sym typeface="Georgia"/>
              </a:defRPr>
            </a:pPr>
            <a:r>
              <a:t>            physical abuse </a:t>
            </a:r>
          </a:p>
          <a:p>
            <a:pPr>
              <a:defRPr>
                <a:latin typeface="Georgia"/>
                <a:ea typeface="Georgia"/>
                <a:cs typeface="Georgia"/>
                <a:sym typeface="Georgia"/>
              </a:defRPr>
            </a:pPr>
            <a:r>
              <a:t>       2. More likely witness violence at home and</a:t>
            </a:r>
          </a:p>
          <a:p>
            <a:pPr>
              <a:defRPr>
                <a:latin typeface="Georgia"/>
                <a:ea typeface="Georgia"/>
                <a:cs typeface="Georgia"/>
                <a:sym typeface="Georgia"/>
              </a:defRPr>
            </a:pPr>
            <a:r>
              <a:t>           community </a:t>
            </a:r>
          </a:p>
          <a:p>
            <a:pPr>
              <a:defRPr>
                <a:latin typeface="Georgia"/>
                <a:ea typeface="Georgia"/>
                <a:cs typeface="Georgia"/>
                <a:sym typeface="Georgia"/>
              </a:defRPr>
            </a:pPr>
            <a:r>
              <a:t>       3. Less likely to report homes were safe</a:t>
            </a:r>
          </a:p>
          <a:p>
            <a:pPr>
              <a:defRPr>
                <a:latin typeface="Georgia"/>
                <a:ea typeface="Georgia"/>
                <a:cs typeface="Georgia"/>
                <a:sym typeface="Georgia"/>
              </a:defRPr>
            </a:pPr>
            <a:r>
              <a:t>       4. More likely to report anger</a:t>
            </a:r>
          </a:p>
          <a:p>
            <a:endParaRPr>
              <a:latin typeface="Georgia"/>
              <a:ea typeface="Georgia"/>
              <a:cs typeface="Georgia"/>
              <a:sym typeface="Georgia"/>
            </a:endParaRPr>
          </a:p>
          <a:p>
            <a:endParaRPr>
              <a:latin typeface="Georgia"/>
              <a:ea typeface="Georgia"/>
              <a:cs typeface="Georgia"/>
              <a:sym typeface="Georgia"/>
            </a:endParaRPr>
          </a:p>
          <a:p>
            <a:r>
              <a:t>Van der kolk  2003:</a:t>
            </a:r>
          </a:p>
          <a:p>
            <a:r>
              <a:t>Because infants and toddlers who have been traumatized multiple times often experience developmental delays across a broad spectrum, including cognitive, language, motor, and socialization skills [36], they tend to display complex disturbances with various, often fluctuating, presentations. They generally meet numerous clinical diagnoses. In one study of 364 abused children in the United States [35], 58% met criteria for separation anxiety/overanxious disorder, 36% for phobic disorder, 35% for PTSD, 22% for attention deficit hyperactivity disorder, and 22% for oppositional defiant disorder. In prospective study by Putnam [37] of a group of sexually abused girls, anxiety, oppositional disorder, and phobia were clustered in one group, whereas depression, suicidality, PTSD, attention deficit hyperactivity disorder, and conduct disorder represented another cluster [37]. The spectrum of biologic, emotional, and cognitive abnormalities is ex- pressed in a multitude of psychological, somatic, and behavioral problems that range from learning disabilities to aggression against self and others [38–42]. ~~~</a:t>
            </a:r>
          </a:p>
          <a:p>
            <a:endParaRPr/>
          </a:p>
          <a:p>
            <a:pPr>
              <a:defRPr b="1"/>
            </a:pPr>
            <a:r>
              <a:t>Remnants of trauma makes these youth vulnerable to subsequent trauma.</a:t>
            </a:r>
          </a:p>
          <a:p>
            <a:pPr>
              <a:defRPr b="1"/>
            </a:pPr>
            <a:r>
              <a:t>Traumatic remnants.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Shape 1089"/>
          <p:cNvSpPr>
            <a:spLocks noGrp="1" noRot="1" noChangeAspect="1"/>
          </p:cNvSpPr>
          <p:nvPr>
            <p:ph type="sldImg"/>
          </p:nvPr>
        </p:nvSpPr>
        <p:spPr>
          <a:xfrm>
            <a:off x="381000" y="685800"/>
            <a:ext cx="6096000" cy="3429000"/>
          </a:xfrm>
          <a:prstGeom prst="rect">
            <a:avLst/>
          </a:prstGeom>
        </p:spPr>
        <p:txBody>
          <a:bodyPr/>
          <a:lstStyle/>
          <a:p>
            <a:endParaRPr/>
          </a:p>
        </p:txBody>
      </p:sp>
      <p:sp>
        <p:nvSpPr>
          <p:cNvPr id="1090" name="Shape 1090"/>
          <p:cNvSpPr>
            <a:spLocks noGrp="1"/>
          </p:cNvSpPr>
          <p:nvPr>
            <p:ph type="body" sz="quarter" idx="1"/>
          </p:nvPr>
        </p:nvSpPr>
        <p:spPr>
          <a:prstGeom prst="rect">
            <a:avLst/>
          </a:prstGeom>
        </p:spPr>
        <p:txBody>
          <a:bodyPr/>
          <a:lstStyle/>
          <a:p>
            <a:r>
              <a:t>nk</a:t>
            </a:r>
          </a:p>
          <a:p>
            <a:endParaRPr/>
          </a:p>
          <a:p>
            <a:r>
              <a:t>The principles!</a:t>
            </a:r>
          </a:p>
          <a:p>
            <a:endParaRPr/>
          </a:p>
          <a:p>
            <a:pPr marL="228600">
              <a:lnSpc>
                <a:spcPct val="90000"/>
              </a:lnSpc>
              <a:buSzPct val="100000"/>
              <a:buFont typeface="Helvetica"/>
              <a:buChar char="•"/>
            </a:pPr>
            <a:r>
              <a:t>Patient-centered</a:t>
            </a:r>
          </a:p>
          <a:p>
            <a:pPr marL="685800" lvl="1" indent="0">
              <a:lnSpc>
                <a:spcPct val="90000"/>
              </a:lnSpc>
              <a:spcBef>
                <a:spcPts val="500"/>
              </a:spcBef>
              <a:buSzPct val="100000"/>
              <a:buFont typeface="Helvetica"/>
              <a:buChar char="•"/>
            </a:pPr>
            <a:r>
              <a:t>How to make time and space for mom and Dan, together and separate?</a:t>
            </a:r>
          </a:p>
          <a:p>
            <a:pPr lvl="1" indent="457200">
              <a:lnSpc>
                <a:spcPct val="90000"/>
              </a:lnSpc>
              <a:spcBef>
                <a:spcPts val="500"/>
              </a:spcBef>
            </a:pPr>
            <a:endParaRPr/>
          </a:p>
          <a:p>
            <a:pPr marL="228600">
              <a:lnSpc>
                <a:spcPct val="90000"/>
              </a:lnSpc>
              <a:spcBef>
                <a:spcPts val="1000"/>
              </a:spcBef>
              <a:buSzPct val="100000"/>
              <a:buFont typeface="Helvetica"/>
              <a:buChar char="•"/>
            </a:pPr>
            <a:r>
              <a:t>Team-based approach</a:t>
            </a:r>
          </a:p>
          <a:p>
            <a:pPr marL="685800" lvl="1" indent="0">
              <a:lnSpc>
                <a:spcPct val="90000"/>
              </a:lnSpc>
              <a:spcBef>
                <a:spcPts val="500"/>
              </a:spcBef>
              <a:buSzPct val="100000"/>
              <a:buFont typeface="Helvetica"/>
              <a:buChar char="•"/>
            </a:pPr>
            <a:r>
              <a:t>Who screens? Which screens? </a:t>
            </a:r>
          </a:p>
          <a:p>
            <a:pPr marL="685800" lvl="1" indent="0">
              <a:lnSpc>
                <a:spcPct val="90000"/>
              </a:lnSpc>
              <a:spcBef>
                <a:spcPts val="500"/>
              </a:spcBef>
              <a:buSzPct val="100000"/>
              <a:buFont typeface="Helvetica"/>
              <a:buChar char="•"/>
            </a:pPr>
            <a:r>
              <a:t>Who follows up if positive? </a:t>
            </a:r>
          </a:p>
          <a:p>
            <a:pPr marL="685800" lvl="1" indent="0">
              <a:lnSpc>
                <a:spcPct val="90000"/>
              </a:lnSpc>
              <a:spcBef>
                <a:spcPts val="500"/>
              </a:spcBef>
              <a:buSzPct val="100000"/>
              <a:buFont typeface="Helvetica"/>
              <a:buChar char="•"/>
            </a:pPr>
            <a:r>
              <a:t>What do you need to assess and treat this family? </a:t>
            </a:r>
          </a:p>
          <a:p>
            <a:pPr marL="685800" lvl="1" indent="0">
              <a:lnSpc>
                <a:spcPct val="90000"/>
              </a:lnSpc>
              <a:spcBef>
                <a:spcPts val="500"/>
              </a:spcBef>
              <a:buSzPct val="100000"/>
              <a:buFont typeface="Helvetica"/>
              <a:buChar char="•"/>
            </a:pPr>
            <a:endParaRPr/>
          </a:p>
          <a:p>
            <a:pPr marL="228600">
              <a:lnSpc>
                <a:spcPct val="90000"/>
              </a:lnSpc>
              <a:buSzPct val="100000"/>
              <a:buFont typeface="Helvetica"/>
              <a:buChar char="•"/>
            </a:pPr>
            <a:r>
              <a:t>Collaboration </a:t>
            </a:r>
          </a:p>
          <a:p>
            <a:pPr marL="685800" lvl="1" indent="0">
              <a:lnSpc>
                <a:spcPct val="90000"/>
              </a:lnSpc>
              <a:spcBef>
                <a:spcPts val="500"/>
              </a:spcBef>
              <a:buSzPct val="100000"/>
              <a:buFont typeface="Helvetica"/>
              <a:buChar char="•"/>
            </a:pPr>
            <a:r>
              <a:t>Take time for introductions, getting to know values, goal setting.</a:t>
            </a:r>
          </a:p>
          <a:p>
            <a:pPr marL="457200" lvl="1" indent="0">
              <a:lnSpc>
                <a:spcPct val="90000"/>
              </a:lnSpc>
              <a:spcBef>
                <a:spcPts val="500"/>
              </a:spcBef>
              <a:buSzPct val="100000"/>
              <a:buFont typeface="Arial"/>
              <a:buChar char="•"/>
            </a:pPr>
            <a:endParaRPr/>
          </a:p>
          <a:p>
            <a:pPr marL="228600">
              <a:lnSpc>
                <a:spcPct val="90000"/>
              </a:lnSpc>
              <a:spcBef>
                <a:spcPts val="1000"/>
              </a:spcBef>
              <a:buSzPct val="100000"/>
              <a:buFont typeface="Helvetica"/>
              <a:buChar char="•"/>
            </a:pPr>
            <a:r>
              <a:t>Build trust &amp; recognize sx of trauma</a:t>
            </a:r>
          </a:p>
          <a:p>
            <a:pPr marL="685800" lvl="1" indent="0">
              <a:lnSpc>
                <a:spcPct val="90000"/>
              </a:lnSpc>
              <a:spcBef>
                <a:spcPts val="500"/>
              </a:spcBef>
              <a:buSzPct val="100000"/>
              <a:buFont typeface="Helvetica"/>
              <a:buChar char="•"/>
            </a:pPr>
            <a:r>
              <a:t>Balancing safety screening with building resiliency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Shape 1096"/>
          <p:cNvSpPr>
            <a:spLocks noGrp="1" noRot="1" noChangeAspect="1"/>
          </p:cNvSpPr>
          <p:nvPr>
            <p:ph type="sldImg"/>
          </p:nvPr>
        </p:nvSpPr>
        <p:spPr>
          <a:xfrm>
            <a:off x="381000" y="685800"/>
            <a:ext cx="6096000" cy="3429000"/>
          </a:xfrm>
          <a:prstGeom prst="rect">
            <a:avLst/>
          </a:prstGeom>
        </p:spPr>
        <p:txBody>
          <a:bodyPr/>
          <a:lstStyle/>
          <a:p>
            <a:endParaRPr/>
          </a:p>
        </p:txBody>
      </p:sp>
      <p:sp>
        <p:nvSpPr>
          <p:cNvPr id="1097" name="Shape 1097"/>
          <p:cNvSpPr>
            <a:spLocks noGrp="1"/>
          </p:cNvSpPr>
          <p:nvPr>
            <p:ph type="body" sz="quarter" idx="1"/>
          </p:nvPr>
        </p:nvSpPr>
        <p:spPr>
          <a:prstGeom prst="rect">
            <a:avLst/>
          </a:prstGeom>
        </p:spPr>
        <p:txBody>
          <a:bodyPr/>
          <a:lstStyle/>
          <a:p>
            <a:r>
              <a:t>Nk</a:t>
            </a:r>
          </a:p>
          <a:p>
            <a:endParaRPr/>
          </a:p>
          <a:p>
            <a:r>
              <a:t>https://intermountainhealthcare.org/ckr-ext/Dcmnt?ncid=529796906</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dirty="0"/>
              <a:t>mike</a:t>
            </a:r>
            <a:endParaRPr dirty="0"/>
          </a:p>
        </p:txBody>
      </p:sp>
      <p:sp>
        <p:nvSpPr>
          <p:cNvPr id="122" name="Google Shape;122;p2: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 name="Shape 1104"/>
          <p:cNvSpPr>
            <a:spLocks noGrp="1" noRot="1" noChangeAspect="1"/>
          </p:cNvSpPr>
          <p:nvPr>
            <p:ph type="sldImg"/>
          </p:nvPr>
        </p:nvSpPr>
        <p:spPr>
          <a:xfrm>
            <a:off x="381000" y="685800"/>
            <a:ext cx="6096000" cy="3429000"/>
          </a:xfrm>
          <a:prstGeom prst="rect">
            <a:avLst/>
          </a:prstGeom>
        </p:spPr>
        <p:txBody>
          <a:bodyPr/>
          <a:lstStyle/>
          <a:p>
            <a:endParaRPr/>
          </a:p>
        </p:txBody>
      </p:sp>
      <p:sp>
        <p:nvSpPr>
          <p:cNvPr id="1105" name="Shape 1105"/>
          <p:cNvSpPr>
            <a:spLocks noGrp="1"/>
          </p:cNvSpPr>
          <p:nvPr>
            <p:ph type="body" sz="quarter" idx="1"/>
          </p:nvPr>
        </p:nvSpPr>
        <p:spPr>
          <a:prstGeom prst="rect">
            <a:avLst/>
          </a:prstGeom>
        </p:spPr>
        <p:txBody>
          <a:bodyPr/>
          <a:lstStyle/>
          <a:p>
            <a:pPr>
              <a:defRPr>
                <a:latin typeface="Times New Roman"/>
                <a:ea typeface="Times New Roman"/>
                <a:cs typeface="Times New Roman"/>
                <a:sym typeface="Times New Roman"/>
              </a:defRPr>
            </a:pPr>
            <a:r>
              <a:t>nk</a:t>
            </a:r>
          </a:p>
          <a:p>
            <a:pPr>
              <a:defRPr>
                <a:latin typeface="Times New Roman"/>
                <a:ea typeface="Times New Roman"/>
                <a:cs typeface="Times New Roman"/>
                <a:sym typeface="Times New Roman"/>
              </a:defRPr>
            </a:pPr>
            <a:endParaRPr/>
          </a:p>
          <a:p>
            <a:pPr>
              <a:defRPr>
                <a:latin typeface="Times New Roman"/>
                <a:ea typeface="Times New Roman"/>
                <a:cs typeface="Times New Roman"/>
                <a:sym typeface="Times New Roman"/>
              </a:defRPr>
            </a:pPr>
            <a:r>
              <a:t>Avoidance of discussing trauma is typically 	rooted in one or more of the following:</a:t>
            </a:r>
          </a:p>
          <a:p>
            <a:pPr lvl="1" indent="234950">
              <a:defRPr>
                <a:latin typeface="Times New Roman"/>
                <a:ea typeface="Times New Roman"/>
                <a:cs typeface="Times New Roman"/>
                <a:sym typeface="Times New Roman"/>
              </a:defRPr>
            </a:pPr>
            <a:r>
              <a:t>The belief that bringing it up will cause painful 	recollection or worsening of symptoms.</a:t>
            </a:r>
          </a:p>
          <a:p>
            <a:pPr lvl="1" indent="234950">
              <a:defRPr>
                <a:latin typeface="Times New Roman"/>
                <a:ea typeface="Times New Roman"/>
                <a:cs typeface="Times New Roman"/>
                <a:sym typeface="Times New Roman"/>
              </a:defRPr>
            </a:pPr>
            <a:r>
              <a:t>One’s own avoidance of painful discussions.</a:t>
            </a:r>
          </a:p>
          <a:p>
            <a:pPr lvl="1" indent="234950">
              <a:defRPr>
                <a:latin typeface="Times New Roman"/>
                <a:ea typeface="Times New Roman"/>
                <a:cs typeface="Times New Roman"/>
                <a:sym typeface="Times New Roman"/>
              </a:defRPr>
            </a:pPr>
            <a:r>
              <a:t>Fear of tainting the child’s description of the 	trauma (e.g. upcoming court testimony.)</a:t>
            </a:r>
          </a:p>
          <a:p>
            <a:endParaRPr>
              <a:latin typeface="Times New Roman"/>
              <a:ea typeface="Times New Roman"/>
              <a:cs typeface="Times New Roman"/>
              <a:sym typeface="Times New Roman"/>
            </a:endParaRPr>
          </a:p>
          <a:p>
            <a:endParaRPr>
              <a:latin typeface="Times New Roman"/>
              <a:ea typeface="Times New Roman"/>
              <a:cs typeface="Times New Roman"/>
              <a:sym typeface="Times New Roman"/>
            </a:endParaRPr>
          </a:p>
          <a:p>
            <a:pPr lvl="1" indent="234950">
              <a:defRPr>
                <a:latin typeface="Times New Roman"/>
                <a:ea typeface="Times New Roman"/>
                <a:cs typeface="Times New Roman"/>
                <a:sym typeface="Times New Roman"/>
              </a:defRPr>
            </a:pPr>
            <a:r>
              <a:t>Solutions:</a:t>
            </a:r>
          </a:p>
          <a:p>
            <a:pPr lvl="1" indent="234950">
              <a:defRPr>
                <a:latin typeface="Times New Roman"/>
                <a:ea typeface="Times New Roman"/>
                <a:cs typeface="Times New Roman"/>
                <a:sym typeface="Times New Roman"/>
              </a:defRPr>
            </a:pPr>
            <a:r>
              <a:t>Listen more than talk.</a:t>
            </a:r>
          </a:p>
          <a:p>
            <a:pPr lvl="1" indent="234950">
              <a:defRPr>
                <a:latin typeface="Times New Roman"/>
                <a:ea typeface="Times New Roman"/>
                <a:cs typeface="Times New Roman"/>
                <a:sym typeface="Times New Roman"/>
              </a:defRPr>
            </a:pPr>
            <a:r>
              <a:t>Be careful not to ask leading questions.</a:t>
            </a:r>
          </a:p>
          <a:p>
            <a:pPr lvl="1" indent="234950">
              <a:defRPr>
                <a:latin typeface="Times New Roman"/>
                <a:ea typeface="Times New Roman"/>
                <a:cs typeface="Times New Roman"/>
                <a:sym typeface="Times New Roman"/>
              </a:defRPr>
            </a:pPr>
            <a:r>
              <a:t>Be clear as to your role: e.g. </a:t>
            </a:r>
            <a:r>
              <a:rPr sz="3300"/>
              <a:t>Clinical vs. Forensic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 name="Shape 1112"/>
          <p:cNvSpPr>
            <a:spLocks noGrp="1" noRot="1" noChangeAspect="1"/>
          </p:cNvSpPr>
          <p:nvPr>
            <p:ph type="sldImg"/>
          </p:nvPr>
        </p:nvSpPr>
        <p:spPr>
          <a:xfrm>
            <a:off x="381000" y="685800"/>
            <a:ext cx="6096000" cy="3429000"/>
          </a:xfrm>
          <a:prstGeom prst="rect">
            <a:avLst/>
          </a:prstGeom>
        </p:spPr>
        <p:txBody>
          <a:bodyPr/>
          <a:lstStyle/>
          <a:p>
            <a:endParaRPr/>
          </a:p>
        </p:txBody>
      </p:sp>
      <p:sp>
        <p:nvSpPr>
          <p:cNvPr id="1113" name="Shape 1113"/>
          <p:cNvSpPr>
            <a:spLocks noGrp="1"/>
          </p:cNvSpPr>
          <p:nvPr>
            <p:ph type="body" sz="quarter" idx="1"/>
          </p:nvPr>
        </p:nvSpPr>
        <p:spPr>
          <a:prstGeom prst="rect">
            <a:avLst/>
          </a:prstGeom>
        </p:spPr>
        <p:txBody>
          <a:bodyPr/>
          <a:lstStyle/>
          <a:p>
            <a:pPr>
              <a:defRPr>
                <a:latin typeface="Times New Roman"/>
                <a:ea typeface="Times New Roman"/>
                <a:cs typeface="Times New Roman"/>
                <a:sym typeface="Times New Roman"/>
              </a:defRPr>
            </a:pPr>
            <a:r>
              <a:t>nk</a:t>
            </a:r>
          </a:p>
          <a:p>
            <a:pPr>
              <a:defRPr>
                <a:latin typeface="Times New Roman"/>
                <a:ea typeface="Times New Roman"/>
                <a:cs typeface="Times New Roman"/>
                <a:sym typeface="Times New Roman"/>
              </a:defRPr>
            </a:pPr>
            <a:endParaRPr/>
          </a:p>
          <a:p>
            <a:pPr>
              <a:defRPr>
                <a:latin typeface="Times New Roman"/>
                <a:ea typeface="Times New Roman"/>
                <a:cs typeface="Times New Roman"/>
                <a:sym typeface="Times New Roman"/>
              </a:defRPr>
            </a:pPr>
            <a:r>
              <a:t>Avoidance of discussing trauma is typically 	rooted in one or more of the following:</a:t>
            </a:r>
          </a:p>
          <a:p>
            <a:pPr lvl="1" indent="234950">
              <a:defRPr>
                <a:latin typeface="Times New Roman"/>
                <a:ea typeface="Times New Roman"/>
                <a:cs typeface="Times New Roman"/>
                <a:sym typeface="Times New Roman"/>
              </a:defRPr>
            </a:pPr>
            <a:r>
              <a:t>The belief that bringing it up will cause painful 	recollection or worsening of symptoms.</a:t>
            </a:r>
          </a:p>
          <a:p>
            <a:pPr lvl="1" indent="234950">
              <a:defRPr>
                <a:latin typeface="Times New Roman"/>
                <a:ea typeface="Times New Roman"/>
                <a:cs typeface="Times New Roman"/>
                <a:sym typeface="Times New Roman"/>
              </a:defRPr>
            </a:pPr>
            <a:r>
              <a:t>One’s own avoidance of painful discussions.</a:t>
            </a:r>
          </a:p>
          <a:p>
            <a:pPr lvl="1" indent="234950">
              <a:defRPr>
                <a:latin typeface="Times New Roman"/>
                <a:ea typeface="Times New Roman"/>
                <a:cs typeface="Times New Roman"/>
                <a:sym typeface="Times New Roman"/>
              </a:defRPr>
            </a:pPr>
            <a:r>
              <a:t>Fear of tainting the child’s description of the 	trauma (e.g. upcoming court testimony.)</a:t>
            </a:r>
          </a:p>
          <a:p>
            <a:endParaRPr>
              <a:latin typeface="Times New Roman"/>
              <a:ea typeface="Times New Roman"/>
              <a:cs typeface="Times New Roman"/>
              <a:sym typeface="Times New Roman"/>
            </a:endParaRPr>
          </a:p>
          <a:p>
            <a:endParaRPr>
              <a:latin typeface="Times New Roman"/>
              <a:ea typeface="Times New Roman"/>
              <a:cs typeface="Times New Roman"/>
              <a:sym typeface="Times New Roman"/>
            </a:endParaRPr>
          </a:p>
          <a:p>
            <a:pPr lvl="1" indent="234950">
              <a:defRPr>
                <a:latin typeface="Times New Roman"/>
                <a:ea typeface="Times New Roman"/>
                <a:cs typeface="Times New Roman"/>
                <a:sym typeface="Times New Roman"/>
              </a:defRPr>
            </a:pPr>
            <a:r>
              <a:t>Solutions:</a:t>
            </a:r>
          </a:p>
          <a:p>
            <a:pPr lvl="1" indent="234950">
              <a:defRPr>
                <a:latin typeface="Times New Roman"/>
                <a:ea typeface="Times New Roman"/>
                <a:cs typeface="Times New Roman"/>
                <a:sym typeface="Times New Roman"/>
              </a:defRPr>
            </a:pPr>
            <a:r>
              <a:t>Listen more than talk.</a:t>
            </a:r>
          </a:p>
          <a:p>
            <a:pPr lvl="1" indent="234950">
              <a:defRPr>
                <a:latin typeface="Times New Roman"/>
                <a:ea typeface="Times New Roman"/>
                <a:cs typeface="Times New Roman"/>
                <a:sym typeface="Times New Roman"/>
              </a:defRPr>
            </a:pPr>
            <a:r>
              <a:t>Be careful not to ask leading questions.</a:t>
            </a:r>
          </a:p>
          <a:p>
            <a:pPr lvl="1" indent="234950">
              <a:defRPr>
                <a:latin typeface="Times New Roman"/>
                <a:ea typeface="Times New Roman"/>
                <a:cs typeface="Times New Roman"/>
                <a:sym typeface="Times New Roman"/>
              </a:defRPr>
            </a:pPr>
            <a:r>
              <a:t>Be clear as to your role: e.g. </a:t>
            </a:r>
            <a:r>
              <a:rPr sz="3300"/>
              <a:t>Clinical vs. Forensic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Shape 1118"/>
          <p:cNvSpPr>
            <a:spLocks noGrp="1" noRot="1" noChangeAspect="1"/>
          </p:cNvSpPr>
          <p:nvPr>
            <p:ph type="sldImg"/>
          </p:nvPr>
        </p:nvSpPr>
        <p:spPr>
          <a:xfrm>
            <a:off x="381000" y="685800"/>
            <a:ext cx="6096000" cy="3429000"/>
          </a:xfrm>
          <a:prstGeom prst="rect">
            <a:avLst/>
          </a:prstGeom>
        </p:spPr>
        <p:txBody>
          <a:bodyPr/>
          <a:lstStyle/>
          <a:p>
            <a:endParaRPr/>
          </a:p>
        </p:txBody>
      </p:sp>
      <p:sp>
        <p:nvSpPr>
          <p:cNvPr id="1119" name="Shape 1119"/>
          <p:cNvSpPr>
            <a:spLocks noGrp="1"/>
          </p:cNvSpPr>
          <p:nvPr>
            <p:ph type="body" sz="quarter" idx="1"/>
          </p:nvPr>
        </p:nvSpPr>
        <p:spPr>
          <a:prstGeom prst="rect">
            <a:avLst/>
          </a:prstGeom>
        </p:spPr>
        <p:txBody>
          <a:bodyPr/>
          <a:lstStyle/>
          <a:p>
            <a:r>
              <a:t>Victor– how a rating scale eventually helped her feel ready to share.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 name="Shape 1123"/>
          <p:cNvSpPr>
            <a:spLocks noGrp="1" noRot="1" noChangeAspect="1"/>
          </p:cNvSpPr>
          <p:nvPr>
            <p:ph type="sldImg"/>
          </p:nvPr>
        </p:nvSpPr>
        <p:spPr>
          <a:xfrm>
            <a:off x="381000" y="685800"/>
            <a:ext cx="6096000" cy="3429000"/>
          </a:xfrm>
          <a:prstGeom prst="rect">
            <a:avLst/>
          </a:prstGeom>
        </p:spPr>
        <p:txBody>
          <a:bodyPr/>
          <a:lstStyle/>
          <a:p>
            <a:endParaRPr/>
          </a:p>
        </p:txBody>
      </p:sp>
      <p:sp>
        <p:nvSpPr>
          <p:cNvPr id="1124" name="Shape 1124"/>
          <p:cNvSpPr>
            <a:spLocks noGrp="1"/>
          </p:cNvSpPr>
          <p:nvPr>
            <p:ph type="body" sz="quarter" idx="1"/>
          </p:nvPr>
        </p:nvSpPr>
        <p:spPr>
          <a:prstGeom prst="rect">
            <a:avLst/>
          </a:prstGeom>
        </p:spPr>
        <p:txBody>
          <a:bodyPr/>
          <a:lstStyle/>
          <a:p>
            <a:r>
              <a:t>Victor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Shape 1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129" name="Shape 1129"/>
          <p:cNvSpPr>
            <a:spLocks noGrp="1"/>
          </p:cNvSpPr>
          <p:nvPr>
            <p:ph type="body" sz="quarter" idx="1"/>
          </p:nvPr>
        </p:nvSpPr>
        <p:spPr>
          <a:prstGeom prst="rect">
            <a:avLst/>
          </a:prstGeom>
        </p:spPr>
        <p:txBody>
          <a:bodyPr/>
          <a:lstStyle/>
          <a:p>
            <a:r>
              <a:t>Victor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 name="Shape 1133"/>
          <p:cNvSpPr>
            <a:spLocks noGrp="1" noRot="1" noChangeAspect="1"/>
          </p:cNvSpPr>
          <p:nvPr>
            <p:ph type="sldImg"/>
          </p:nvPr>
        </p:nvSpPr>
        <p:spPr>
          <a:xfrm>
            <a:off x="381000" y="685800"/>
            <a:ext cx="6096000" cy="3429000"/>
          </a:xfrm>
          <a:prstGeom prst="rect">
            <a:avLst/>
          </a:prstGeom>
        </p:spPr>
        <p:txBody>
          <a:bodyPr/>
          <a:lstStyle/>
          <a:p>
            <a:endParaRPr/>
          </a:p>
        </p:txBody>
      </p:sp>
      <p:sp>
        <p:nvSpPr>
          <p:cNvPr id="1134" name="Shape 1134"/>
          <p:cNvSpPr>
            <a:spLocks noGrp="1"/>
          </p:cNvSpPr>
          <p:nvPr>
            <p:ph type="body" sz="quarter" idx="1"/>
          </p:nvPr>
        </p:nvSpPr>
        <p:spPr>
          <a:prstGeom prst="rect">
            <a:avLst/>
          </a:prstGeom>
        </p:spPr>
        <p:txBody>
          <a:bodyPr/>
          <a:lstStyle/>
          <a:p>
            <a:r>
              <a:t>Victor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 name="Shape 1140"/>
          <p:cNvSpPr>
            <a:spLocks noGrp="1" noRot="1" noChangeAspect="1"/>
          </p:cNvSpPr>
          <p:nvPr>
            <p:ph type="sldImg"/>
          </p:nvPr>
        </p:nvSpPr>
        <p:spPr>
          <a:xfrm>
            <a:off x="381000" y="685800"/>
            <a:ext cx="6096000" cy="3429000"/>
          </a:xfrm>
          <a:prstGeom prst="rect">
            <a:avLst/>
          </a:prstGeom>
        </p:spPr>
        <p:txBody>
          <a:bodyPr/>
          <a:lstStyle/>
          <a:p>
            <a:endParaRPr/>
          </a:p>
        </p:txBody>
      </p:sp>
      <p:sp>
        <p:nvSpPr>
          <p:cNvPr id="1141" name="Shape 1141"/>
          <p:cNvSpPr>
            <a:spLocks noGrp="1"/>
          </p:cNvSpPr>
          <p:nvPr>
            <p:ph type="body" sz="quarter" idx="1"/>
          </p:nvPr>
        </p:nvSpPr>
        <p:spPr>
          <a:prstGeom prst="rect">
            <a:avLst/>
          </a:prstGeom>
        </p:spPr>
        <p:txBody>
          <a:bodyPr/>
          <a:lstStyle/>
          <a:p>
            <a:r>
              <a:t>Victor</a:t>
            </a:r>
          </a:p>
          <a:p>
            <a:endParaRPr/>
          </a:p>
          <a:p>
            <a:r>
              <a:t>PCIT or CPP attunement thnx – to help child and parent attune. </a:t>
            </a:r>
          </a:p>
          <a:p>
            <a:r>
              <a:t>Tf-cbt for trauma and ptsd – </a:t>
            </a:r>
          </a:p>
          <a:p>
            <a:r>
              <a:t>Complex trauma – arc; itct-c, itct-a</a:t>
            </a:r>
          </a:p>
          <a:p>
            <a:endParaRPr/>
          </a:p>
          <a:p>
            <a:r>
              <a:t>Primary and secondary preventin</a:t>
            </a:r>
          </a:p>
          <a:p>
            <a:r>
              <a:t>Brazelton touch points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Shape 1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156" name="Shape 1156"/>
          <p:cNvSpPr>
            <a:spLocks noGrp="1"/>
          </p:cNvSpPr>
          <p:nvPr>
            <p:ph type="body" sz="quarter" idx="1"/>
          </p:nvPr>
        </p:nvSpPr>
        <p:spPr>
          <a:prstGeom prst="rect">
            <a:avLst/>
          </a:prstGeom>
        </p:spPr>
        <p:txBody>
          <a:bodyPr/>
          <a:lstStyle/>
          <a:p>
            <a:r>
              <a:t>Victor</a:t>
            </a:r>
          </a:p>
          <a:p>
            <a:endParaRPr/>
          </a:p>
          <a:p>
            <a:r>
              <a:t>Involves encouraging a child, through relaxation and desensitization procedures, to describe the event with diminished hyperarousal and negative affective states (</a:t>
            </a:r>
            <a:r>
              <a:rPr>
                <a:latin typeface="MS PGothic"/>
                <a:ea typeface="MS PGothic"/>
                <a:cs typeface="MS PGothic"/>
                <a:sym typeface="MS PGothic"/>
              </a:rPr>
              <a:t>“</a:t>
            </a:r>
            <a:r>
              <a:t>reprocessing.</a:t>
            </a:r>
            <a:r>
              <a:rPr>
                <a:latin typeface="MS PGothic"/>
                <a:ea typeface="MS PGothic"/>
                <a:cs typeface="MS PGothic"/>
                <a:sym typeface="MS PGothic"/>
              </a:rPr>
              <a:t>”</a:t>
            </a:r>
            <a:r>
              <a:t>)</a:t>
            </a:r>
          </a:p>
          <a:p>
            <a:endParaRPr/>
          </a:p>
          <a:p>
            <a:r>
              <a:t>Many experts believe this to be the most critical component of PTSD treatment.</a:t>
            </a:r>
          </a:p>
          <a:p>
            <a:endParaRPr/>
          </a:p>
          <a:p>
            <a:r>
              <a:t>Example: With Ron, help him tell his story of what happened when his father went to jail and  use coping  skills when he notices anxiety or other strong emotions. </a:t>
            </a:r>
          </a:p>
          <a:p>
            <a:endParaRPr/>
          </a:p>
          <a:p>
            <a:r>
              <a:t>Stress management techniques</a:t>
            </a:r>
          </a:p>
          <a:p>
            <a:r>
              <a:t>Sense of control over thoughts and feelings</a:t>
            </a:r>
          </a:p>
          <a:p>
            <a:r>
              <a:t>Relieve acute distress when sx occur</a:t>
            </a:r>
          </a:p>
          <a:p>
            <a:endParaRPr/>
          </a:p>
          <a:p>
            <a:r>
              <a:t>Techniques:</a:t>
            </a:r>
          </a:p>
          <a:p>
            <a:r>
              <a:t>	Mindfulness exercise</a:t>
            </a:r>
          </a:p>
          <a:p>
            <a:r>
              <a:t>	Progressive muscle relaxation</a:t>
            </a:r>
          </a:p>
          <a:p>
            <a:r>
              <a:t>	Thought stopping</a:t>
            </a:r>
          </a:p>
          <a:p>
            <a:r>
              <a:t>	Positive imagery </a:t>
            </a:r>
          </a:p>
          <a:p>
            <a:r>
              <a:t>	Deep breathing</a:t>
            </a:r>
            <a:br/>
            <a:endParaRPr/>
          </a:p>
          <a:p>
            <a:r>
              <a:t> </a:t>
            </a:r>
          </a:p>
          <a:p>
            <a:r>
              <a:t>Examples: </a:t>
            </a:r>
          </a:p>
          <a:p>
            <a:pPr lvl="1" indent="470534"/>
            <a:r>
              <a:t>Square breathing</a:t>
            </a:r>
          </a:p>
          <a:p>
            <a:pPr lvl="1" indent="470534"/>
            <a:r>
              <a:t>5-4-3-2-1</a:t>
            </a:r>
          </a:p>
          <a:p>
            <a:pPr lvl="1" indent="470534"/>
            <a:r>
              <a:t>Holding Ice  or putting cold washcloth over temples</a:t>
            </a:r>
          </a:p>
          <a:p>
            <a:endParaRPr/>
          </a:p>
          <a:p>
            <a:endParaRPr/>
          </a:p>
          <a:p>
            <a:r>
              <a:t>Rumination vs reprocessing</a:t>
            </a:r>
          </a:p>
          <a:p>
            <a:r>
              <a:t>Reprocessing (Good)</a:t>
            </a:r>
          </a:p>
          <a:p>
            <a:pPr lvl="1" indent="470534"/>
            <a:r>
              <a:t>Thinking of an experience in a new way, or having new feelings when remembering.</a:t>
            </a:r>
          </a:p>
          <a:p>
            <a:pPr lvl="1" indent="470534"/>
            <a:r>
              <a:t>What happens in good psychotherapy.</a:t>
            </a:r>
          </a:p>
          <a:p>
            <a:pPr lvl="1" indent="470534"/>
            <a:r>
              <a:t>Data suggesting biologic changes occur.</a:t>
            </a:r>
          </a:p>
          <a:p>
            <a:pPr lvl="1" indent="471144"/>
            <a:endParaRPr/>
          </a:p>
          <a:p>
            <a:pPr lvl="1" indent="470534"/>
            <a:r>
              <a:t>Repeating the same story or experience again and again in exactly the same way.</a:t>
            </a:r>
          </a:p>
          <a:p>
            <a:pPr lvl="1" indent="470534"/>
            <a:r>
              <a:t>NOT associated with any sort of improvement 	and may make some feel worse.</a:t>
            </a:r>
          </a:p>
          <a:p>
            <a:pPr lvl="1" indent="235572"/>
            <a:endParaRPr/>
          </a:p>
          <a:p>
            <a:pPr lvl="1" indent="234950">
              <a:defRPr>
                <a:latin typeface="+mj-lt"/>
                <a:ea typeface="+mj-ea"/>
                <a:cs typeface="+mj-cs"/>
                <a:sym typeface="Helvetica"/>
              </a:defRPr>
            </a:pPr>
            <a:r>
              <a:t>🡪 </a:t>
            </a:r>
            <a:r>
              <a:rPr>
                <a:latin typeface="+mn-lt"/>
                <a:ea typeface="+mn-ea"/>
                <a:cs typeface="+mn-cs"/>
                <a:sym typeface="Calibri"/>
              </a:rPr>
              <a:t>Re-traumatizing </a:t>
            </a:r>
          </a:p>
          <a:p>
            <a:pPr lvl="1" indent="471144"/>
            <a:endParaRPr>
              <a:latin typeface="+mn-lt"/>
              <a:ea typeface="+mn-ea"/>
              <a:cs typeface="+mn-cs"/>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Shape 1170"/>
          <p:cNvSpPr>
            <a:spLocks noGrp="1" noRot="1" noChangeAspect="1"/>
          </p:cNvSpPr>
          <p:nvPr>
            <p:ph type="sldImg"/>
          </p:nvPr>
        </p:nvSpPr>
        <p:spPr>
          <a:xfrm>
            <a:off x="381000" y="685800"/>
            <a:ext cx="6096000" cy="3429000"/>
          </a:xfrm>
          <a:prstGeom prst="rect">
            <a:avLst/>
          </a:prstGeom>
        </p:spPr>
        <p:txBody>
          <a:bodyPr/>
          <a:lstStyle/>
          <a:p>
            <a:endParaRPr/>
          </a:p>
        </p:txBody>
      </p:sp>
      <p:sp>
        <p:nvSpPr>
          <p:cNvPr id="1171" name="Shape 1171"/>
          <p:cNvSpPr>
            <a:spLocks noGrp="1"/>
          </p:cNvSpPr>
          <p:nvPr>
            <p:ph type="body" sz="quarter" idx="1"/>
          </p:nvPr>
        </p:nvSpPr>
        <p:spPr>
          <a:prstGeom prst="rect">
            <a:avLst/>
          </a:prstGeom>
        </p:spPr>
        <p:txBody>
          <a:bodyPr/>
          <a:lstStyle/>
          <a:p>
            <a:r>
              <a:t>Victor</a:t>
            </a:r>
          </a:p>
          <a:p>
            <a:pPr lvl="1" indent="471144"/>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 name="Shape 1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178" name="Shape 1178"/>
          <p:cNvSpPr>
            <a:spLocks noGrp="1"/>
          </p:cNvSpPr>
          <p:nvPr>
            <p:ph type="body" sz="quarter" idx="1"/>
          </p:nvPr>
        </p:nvSpPr>
        <p:spPr>
          <a:prstGeom prst="rect">
            <a:avLst/>
          </a:prstGeom>
        </p:spPr>
        <p:txBody>
          <a:bodyPr/>
          <a:lstStyle/>
          <a:p>
            <a:r>
              <a:t>Victor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Shape 904"/>
          <p:cNvSpPr>
            <a:spLocks noGrp="1" noRot="1" noChangeAspect="1"/>
          </p:cNvSpPr>
          <p:nvPr>
            <p:ph type="sldImg"/>
          </p:nvPr>
        </p:nvSpPr>
        <p:spPr>
          <a:xfrm>
            <a:off x="381000" y="685800"/>
            <a:ext cx="6096000" cy="3429000"/>
          </a:xfrm>
          <a:prstGeom prst="rect">
            <a:avLst/>
          </a:prstGeom>
        </p:spPr>
        <p:txBody>
          <a:bodyPr/>
          <a:lstStyle/>
          <a:p>
            <a:endParaRPr/>
          </a:p>
        </p:txBody>
      </p:sp>
      <p:sp>
        <p:nvSpPr>
          <p:cNvPr id="905" name="Shape 905"/>
          <p:cNvSpPr>
            <a:spLocks noGrp="1"/>
          </p:cNvSpPr>
          <p:nvPr>
            <p:ph type="body" sz="quarter" idx="1"/>
          </p:nvPr>
        </p:nvSpPr>
        <p:spPr>
          <a:prstGeom prst="rect">
            <a:avLst/>
          </a:prstGeom>
        </p:spPr>
        <p:txBody>
          <a:bodyPr/>
          <a:lstStyle/>
          <a:p>
            <a:r>
              <a:t>Victor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Shape 1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189" name="Shape 1189"/>
          <p:cNvSpPr>
            <a:spLocks noGrp="1"/>
          </p:cNvSpPr>
          <p:nvPr>
            <p:ph type="body" sz="quarter" idx="1"/>
          </p:nvPr>
        </p:nvSpPr>
        <p:spPr>
          <a:prstGeom prst="rect">
            <a:avLst/>
          </a:prstGeom>
        </p:spPr>
        <p:txBody>
          <a:bodyPr/>
          <a:lstStyle/>
          <a:p>
            <a:r>
              <a:t>Victor</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 name="Shape 1207"/>
          <p:cNvSpPr>
            <a:spLocks noGrp="1" noRot="1" noChangeAspect="1"/>
          </p:cNvSpPr>
          <p:nvPr>
            <p:ph type="sldImg"/>
          </p:nvPr>
        </p:nvSpPr>
        <p:spPr>
          <a:xfrm>
            <a:off x="381000" y="685800"/>
            <a:ext cx="6096000" cy="3429000"/>
          </a:xfrm>
          <a:prstGeom prst="rect">
            <a:avLst/>
          </a:prstGeom>
        </p:spPr>
        <p:txBody>
          <a:bodyPr/>
          <a:lstStyle/>
          <a:p>
            <a:endParaRPr/>
          </a:p>
        </p:txBody>
      </p:sp>
      <p:sp>
        <p:nvSpPr>
          <p:cNvPr id="1208" name="Shape 1208"/>
          <p:cNvSpPr>
            <a:spLocks noGrp="1"/>
          </p:cNvSpPr>
          <p:nvPr>
            <p:ph type="body" sz="quarter" idx="1"/>
          </p:nvPr>
        </p:nvSpPr>
        <p:spPr>
          <a:prstGeom prst="rect">
            <a:avLst/>
          </a:prstGeom>
        </p:spPr>
        <p:txBody>
          <a:bodyPr/>
          <a:lstStyle/>
          <a:p>
            <a:r>
              <a:t>Victor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Shape 920"/>
          <p:cNvSpPr>
            <a:spLocks noGrp="1" noRot="1" noChangeAspect="1"/>
          </p:cNvSpPr>
          <p:nvPr>
            <p:ph type="sldImg"/>
          </p:nvPr>
        </p:nvSpPr>
        <p:spPr>
          <a:xfrm>
            <a:off x="381000" y="685800"/>
            <a:ext cx="6096000" cy="3429000"/>
          </a:xfrm>
          <a:prstGeom prst="rect">
            <a:avLst/>
          </a:prstGeom>
        </p:spPr>
        <p:txBody>
          <a:bodyPr/>
          <a:lstStyle/>
          <a:p>
            <a:endParaRPr/>
          </a:p>
        </p:txBody>
      </p:sp>
      <p:sp>
        <p:nvSpPr>
          <p:cNvPr id="921" name="Shape 921"/>
          <p:cNvSpPr>
            <a:spLocks noGrp="1"/>
          </p:cNvSpPr>
          <p:nvPr>
            <p:ph type="body" sz="quarter" idx="1"/>
          </p:nvPr>
        </p:nvSpPr>
        <p:spPr>
          <a:prstGeom prst="rect">
            <a:avLst/>
          </a:prstGeom>
        </p:spPr>
        <p:txBody>
          <a:bodyPr/>
          <a:lstStyle/>
          <a:p>
            <a:r>
              <a:t>Victor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 name="Shape 926"/>
          <p:cNvSpPr>
            <a:spLocks noGrp="1" noRot="1" noChangeAspect="1"/>
          </p:cNvSpPr>
          <p:nvPr>
            <p:ph type="sldImg"/>
          </p:nvPr>
        </p:nvSpPr>
        <p:spPr>
          <a:xfrm>
            <a:off x="381000" y="685800"/>
            <a:ext cx="6096000" cy="3429000"/>
          </a:xfrm>
          <a:prstGeom prst="rect">
            <a:avLst/>
          </a:prstGeom>
        </p:spPr>
        <p:txBody>
          <a:bodyPr/>
          <a:lstStyle/>
          <a:p>
            <a:endParaRPr/>
          </a:p>
        </p:txBody>
      </p:sp>
      <p:sp>
        <p:nvSpPr>
          <p:cNvPr id="927" name="Shape 927"/>
          <p:cNvSpPr>
            <a:spLocks noGrp="1"/>
          </p:cNvSpPr>
          <p:nvPr>
            <p:ph type="body" sz="quarter" idx="1"/>
          </p:nvPr>
        </p:nvSpPr>
        <p:spPr>
          <a:prstGeom prst="rect">
            <a:avLst/>
          </a:prstGeom>
        </p:spPr>
        <p:txBody>
          <a:bodyPr/>
          <a:lstStyle/>
          <a:p>
            <a:r>
              <a:t>Victor</a:t>
            </a:r>
          </a:p>
          <a:p>
            <a:r>
              <a:t> Before pandemic, suicide was a problem affecting young ppl, being second leading cause of death in the us 10—25 yrs of age and rising rates for young black youth which is thought to be multifactorial, health care disparities being one of them.</a:t>
            </a:r>
          </a:p>
          <a:p>
            <a:endParaRPr/>
          </a:p>
          <a:p>
            <a:r>
              <a:t>Unexpectedly, however, our hospital did not observe this increase during the early months of the pandemic and the number of adolescents presenting for acute mental health emergencies dropped precipitously. This radical shift in numbers raised many concerns regarding the state of adolescent mental health and wellbeing. Many of us worried that youth needing mental health support were not seeking help due to fear of COVID-19. These concerns have been substantiated; over the past month, the number of youth seeking emergent mental health care in our hospital and emergency department is twice normal for this time of year.</a:t>
            </a:r>
          </a:p>
          <a:p>
            <a:endParaRPr/>
          </a:p>
          <a:p>
            <a:endParaRPr/>
          </a:p>
          <a:p>
            <a:pPr marL="234950" indent="-234950">
              <a:buClr>
                <a:srgbClr val="000000"/>
              </a:buClr>
              <a:buSzPts val="1200"/>
              <a:buAutoNum type="arabicPeriod"/>
            </a:pPr>
            <a:r>
              <a:t>Cloutier RL, Marshaall R. A dangerous pandemic pair: Covid19 and adolescent mental health emergencies. </a:t>
            </a:r>
            <a:r>
              <a:rPr i="1"/>
              <a:t>Am J Emerg Med</a:t>
            </a:r>
            <a:r>
              <a:t>. 2021;46:776-777. https://libezproxy.syr.edu/login?url=https://www.proquest.com/scholarly-journals/dangerous-pandemic-pair-covid19-adolescent-mental/docview/2555958068/se-2?accountid=14214. doi: http://dx.doi.org/10.1016/j.ajem.2020.09.008. </a:t>
            </a:r>
          </a:p>
          <a:p>
            <a:pPr marL="78522" indent="1"/>
            <a:endParaRPr/>
          </a:p>
          <a:p>
            <a:pPr marL="234950" indent="-234950">
              <a:buClr>
                <a:srgbClr val="000000"/>
              </a:buClr>
              <a:buSzPts val="1200"/>
              <a:buAutoNum type="arabicPeriod"/>
            </a:pPr>
            <a:r>
              <a:t>More than 140,000 children in the United States lost a primary and/or secondary caregiver, with youth of color disproportionately impacted. We are caring for young people with soaring rates of depression, anxiety, trauma, loneliness, and suicidality that will have lasting impacts on them, their families, and their communities. </a:t>
            </a:r>
          </a:p>
          <a:p>
            <a:endParaRPr/>
          </a:p>
          <a:p>
            <a:endParaRPr/>
          </a:p>
          <a:p>
            <a:endParaRPr/>
          </a:p>
          <a:p>
            <a:r>
              <a:t>for more context, Suicide among our youth has always been a major problem as the second leading cause of death and continues to be a problem now, particularly for young female teens who have been visiting theh EDD due to suicide attempts more than pre pandemic.</a:t>
            </a:r>
          </a:p>
          <a:p>
            <a:endParaRPr/>
          </a:p>
          <a:p>
            <a:r>
              <a:t>We also know that the rates among black youth have risen faster than any other racial/ethnic group, particularly among latency age kids, highlighting the intereactions between our dual pandemics of covid19 infection and  structural racism in this country. </a:t>
            </a:r>
          </a:p>
          <a:p>
            <a:endParaRPr/>
          </a:p>
          <a:p>
            <a:r>
              <a:t>While the reasons are not completely known, our discussion of ACES today or adverse childhood experiences, are thought to be part of these disparities, as well as important disparities regarding access and treatment.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Shape 932"/>
          <p:cNvSpPr>
            <a:spLocks noGrp="1" noRot="1" noChangeAspect="1"/>
          </p:cNvSpPr>
          <p:nvPr>
            <p:ph type="sldImg"/>
          </p:nvPr>
        </p:nvSpPr>
        <p:spPr>
          <a:xfrm>
            <a:off x="381000" y="685800"/>
            <a:ext cx="6096000" cy="3429000"/>
          </a:xfrm>
          <a:prstGeom prst="rect">
            <a:avLst/>
          </a:prstGeom>
        </p:spPr>
        <p:txBody>
          <a:bodyPr/>
          <a:lstStyle/>
          <a:p>
            <a:endParaRPr/>
          </a:p>
        </p:txBody>
      </p:sp>
      <p:sp>
        <p:nvSpPr>
          <p:cNvPr id="933" name="Shape 933"/>
          <p:cNvSpPr>
            <a:spLocks noGrp="1"/>
          </p:cNvSpPr>
          <p:nvPr>
            <p:ph type="body" sz="quarter" idx="1"/>
          </p:nvPr>
        </p:nvSpPr>
        <p:spPr>
          <a:prstGeom prst="rect">
            <a:avLst/>
          </a:prstGeom>
        </p:spPr>
        <p:txBody>
          <a:bodyPr/>
          <a:lstStyle/>
          <a:p>
            <a:r>
              <a:t>victor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Shape 938"/>
          <p:cNvSpPr>
            <a:spLocks noGrp="1" noRot="1" noChangeAspect="1"/>
          </p:cNvSpPr>
          <p:nvPr>
            <p:ph type="sldImg"/>
          </p:nvPr>
        </p:nvSpPr>
        <p:spPr>
          <a:xfrm>
            <a:off x="381000" y="685800"/>
            <a:ext cx="6096000" cy="3429000"/>
          </a:xfrm>
          <a:prstGeom prst="rect">
            <a:avLst/>
          </a:prstGeom>
        </p:spPr>
        <p:txBody>
          <a:bodyPr/>
          <a:lstStyle/>
          <a:p>
            <a:endParaRPr/>
          </a:p>
        </p:txBody>
      </p:sp>
      <p:sp>
        <p:nvSpPr>
          <p:cNvPr id="939" name="Shape 939"/>
          <p:cNvSpPr>
            <a:spLocks noGrp="1"/>
          </p:cNvSpPr>
          <p:nvPr>
            <p:ph type="body" sz="quarter" idx="1"/>
          </p:nvPr>
        </p:nvSpPr>
        <p:spPr>
          <a:prstGeom prst="rect">
            <a:avLst/>
          </a:prstGeom>
        </p:spPr>
        <p:txBody>
          <a:bodyPr/>
          <a:lstStyle/>
          <a:p>
            <a:r>
              <a:t>Victor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Shape 943"/>
          <p:cNvSpPr>
            <a:spLocks noGrp="1" noRot="1" noChangeAspect="1"/>
          </p:cNvSpPr>
          <p:nvPr>
            <p:ph type="sldImg"/>
          </p:nvPr>
        </p:nvSpPr>
        <p:spPr>
          <a:xfrm>
            <a:off x="381000" y="685800"/>
            <a:ext cx="6096000" cy="3429000"/>
          </a:xfrm>
          <a:prstGeom prst="rect">
            <a:avLst/>
          </a:prstGeom>
        </p:spPr>
        <p:txBody>
          <a:bodyPr/>
          <a:lstStyle/>
          <a:p>
            <a:endParaRPr/>
          </a:p>
        </p:txBody>
      </p:sp>
      <p:sp>
        <p:nvSpPr>
          <p:cNvPr id="944" name="Shape 944"/>
          <p:cNvSpPr>
            <a:spLocks noGrp="1"/>
          </p:cNvSpPr>
          <p:nvPr>
            <p:ph type="body" sz="quarter" idx="1"/>
          </p:nvPr>
        </p:nvSpPr>
        <p:spPr>
          <a:prstGeom prst="rect">
            <a:avLst/>
          </a:prstGeom>
        </p:spPr>
        <p:txBody>
          <a:bodyPr/>
          <a:lstStyle/>
          <a:p>
            <a:r>
              <a:t>nayla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139"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140"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141"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142"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143" name="Picture 11" descr="Picture 11"/>
          <p:cNvPicPr>
            <a:picLocks noChangeAspect="1"/>
          </p:cNvPicPr>
          <p:nvPr/>
        </p:nvPicPr>
        <p:blipFill>
          <a:blip r:embed="rId2"/>
          <a:stretch>
            <a:fillRect/>
          </a:stretch>
        </p:blipFill>
        <p:spPr>
          <a:xfrm>
            <a:off x="4495355" y="15423"/>
            <a:ext cx="3201290" cy="1100285"/>
          </a:xfrm>
          <a:prstGeom prst="rect">
            <a:avLst/>
          </a:prstGeom>
          <a:ln w="12700">
            <a:miter lim="400000"/>
          </a:ln>
        </p:spPr>
      </p:pic>
      <p:sp>
        <p:nvSpPr>
          <p:cNvPr id="144" name="Title Text"/>
          <p:cNvSpPr txBox="1">
            <a:spLocks noGrp="1"/>
          </p:cNvSpPr>
          <p:nvPr>
            <p:ph type="title"/>
          </p:nvPr>
        </p:nvSpPr>
        <p:spPr>
          <a:prstGeom prst="rect">
            <a:avLst/>
          </a:prstGeom>
        </p:spPr>
        <p:txBody>
          <a:bodyPr lIns="45718" tIns="45718" rIns="45718" bIns="45718"/>
          <a:lstStyle/>
          <a:p>
            <a:r>
              <a:t>Title Text</a:t>
            </a:r>
          </a:p>
        </p:txBody>
      </p:sp>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7_Title Slide">
    <p:spTree>
      <p:nvGrpSpPr>
        <p:cNvPr id="1" name=""/>
        <p:cNvGrpSpPr/>
        <p:nvPr/>
      </p:nvGrpSpPr>
      <p:grpSpPr>
        <a:xfrm>
          <a:off x="0" y="0"/>
          <a:ext cx="0" cy="0"/>
          <a:chOff x="0" y="0"/>
          <a:chExt cx="0" cy="0"/>
        </a:xfrm>
      </p:grpSpPr>
      <p:sp>
        <p:nvSpPr>
          <p:cNvPr id="152"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153"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154"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155"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156" name="Picture 11" descr="Picture 11"/>
          <p:cNvPicPr>
            <a:picLocks noChangeAspect="1"/>
          </p:cNvPicPr>
          <p:nvPr/>
        </p:nvPicPr>
        <p:blipFill>
          <a:blip r:embed="rId2"/>
          <a:stretch>
            <a:fillRect/>
          </a:stretch>
        </p:blipFill>
        <p:spPr>
          <a:xfrm>
            <a:off x="4495355" y="15423"/>
            <a:ext cx="3201290" cy="1100285"/>
          </a:xfrm>
          <a:prstGeom prst="rect">
            <a:avLst/>
          </a:prstGeom>
          <a:ln w="12700">
            <a:miter lim="400000"/>
          </a:ln>
        </p:spPr>
      </p:pic>
      <p:pic>
        <p:nvPicPr>
          <p:cNvPr id="157" name="Picture 4" descr="Picture 4"/>
          <p:cNvPicPr>
            <a:picLocks noChangeAspect="1"/>
          </p:cNvPicPr>
          <p:nvPr/>
        </p:nvPicPr>
        <p:blipFill>
          <a:blip r:embed="rId3"/>
          <a:srcRect l="13832" t="14500" r="3474" b="15736"/>
          <a:stretch>
            <a:fillRect/>
          </a:stretch>
        </p:blipFill>
        <p:spPr>
          <a:xfrm>
            <a:off x="-2" y="1"/>
            <a:ext cx="12192004" cy="6824526"/>
          </a:xfrm>
          <a:prstGeom prst="rect">
            <a:avLst/>
          </a:prstGeom>
          <a:ln w="12700">
            <a:miter lim="400000"/>
          </a:ln>
        </p:spPr>
      </p:pic>
      <p:sp>
        <p:nvSpPr>
          <p:cNvPr id="158" name="Rectangle 15"/>
          <p:cNvSpPr/>
          <p:nvPr/>
        </p:nvSpPr>
        <p:spPr>
          <a:xfrm>
            <a:off x="0" y="4834103"/>
            <a:ext cx="12192000" cy="2023898"/>
          </a:xfrm>
          <a:prstGeom prst="rect">
            <a:avLst/>
          </a:prstGeom>
          <a:solidFill>
            <a:srgbClr val="5D5B5B">
              <a:alpha val="84706"/>
            </a:srgbClr>
          </a:solidFill>
          <a:ln w="12700">
            <a:miter lim="400000"/>
          </a:ln>
        </p:spPr>
        <p:txBody>
          <a:bodyPr lIns="45718" tIns="45718" rIns="45718" bIns="45718" anchor="ctr"/>
          <a:lstStyle/>
          <a:p>
            <a:pPr algn="ctr">
              <a:defRPr>
                <a:solidFill>
                  <a:srgbClr val="FFFFFF"/>
                </a:solidFill>
              </a:defRPr>
            </a:pPr>
            <a:endParaRPr/>
          </a:p>
        </p:txBody>
      </p:sp>
      <p:sp>
        <p:nvSpPr>
          <p:cNvPr id="159" name="Title Text"/>
          <p:cNvSpPr txBox="1">
            <a:spLocks noGrp="1"/>
          </p:cNvSpPr>
          <p:nvPr>
            <p:ph type="title"/>
          </p:nvPr>
        </p:nvSpPr>
        <p:spPr>
          <a:xfrm>
            <a:off x="480646" y="4831772"/>
            <a:ext cx="11230710" cy="1095226"/>
          </a:xfrm>
          <a:prstGeom prst="rect">
            <a:avLst/>
          </a:prstGeom>
        </p:spPr>
        <p:txBody>
          <a:bodyPr lIns="45718" tIns="45718" rIns="45718" bIns="45718" anchor="b"/>
          <a:lstStyle>
            <a:lvl1pPr>
              <a:defRPr sz="7000">
                <a:solidFill>
                  <a:srgbClr val="FFFFFF"/>
                </a:solidFill>
              </a:defRPr>
            </a:lvl1pPr>
          </a:lstStyle>
          <a:p>
            <a:r>
              <a:t>Title Text</a:t>
            </a:r>
          </a:p>
        </p:txBody>
      </p:sp>
      <p:sp>
        <p:nvSpPr>
          <p:cNvPr id="160" name="Body Level One…"/>
          <p:cNvSpPr txBox="1">
            <a:spLocks noGrp="1"/>
          </p:cNvSpPr>
          <p:nvPr>
            <p:ph type="body" sz="quarter" idx="1"/>
          </p:nvPr>
        </p:nvSpPr>
        <p:spPr>
          <a:xfrm>
            <a:off x="1524000" y="6055164"/>
            <a:ext cx="9144000" cy="558484"/>
          </a:xfrm>
          <a:prstGeom prst="rect">
            <a:avLst/>
          </a:prstGeom>
        </p:spPr>
        <p:txBody>
          <a:bodyPr lIns="45718" tIns="45718" rIns="45718" bIns="45718"/>
          <a:lstStyle>
            <a:lvl1pPr marL="0" indent="0" algn="ctr">
              <a:buClrTx/>
              <a:buSzTx/>
              <a:buFontTx/>
              <a:buNone/>
              <a:defRPr sz="2400">
                <a:solidFill>
                  <a:srgbClr val="FFFFFF"/>
                </a:solidFill>
              </a:defRPr>
            </a:lvl1pPr>
            <a:lvl2pPr marL="0" indent="0" algn="ctr">
              <a:buClrTx/>
              <a:buSzTx/>
              <a:buFontTx/>
              <a:buNone/>
              <a:defRPr sz="2400">
                <a:solidFill>
                  <a:srgbClr val="FFFFFF"/>
                </a:solidFill>
              </a:defRPr>
            </a:lvl2pPr>
            <a:lvl3pPr marL="0" indent="0" algn="ctr">
              <a:buClrTx/>
              <a:buSzTx/>
              <a:buFontTx/>
              <a:buNone/>
              <a:defRPr sz="2400">
                <a:solidFill>
                  <a:srgbClr val="FFFFFF"/>
                </a:solidFill>
              </a:defRPr>
            </a:lvl3pPr>
            <a:lvl4pPr marL="0" indent="0" algn="ctr">
              <a:buClrTx/>
              <a:buSzTx/>
              <a:buFontTx/>
              <a:buNone/>
              <a:defRPr sz="2400">
                <a:solidFill>
                  <a:srgbClr val="FFFFFF"/>
                </a:solidFill>
              </a:defRPr>
            </a:lvl4pPr>
            <a:lvl5pPr marL="0" indent="0" algn="ctr">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1" name="Rectangle 5"/>
          <p:cNvSpPr/>
          <p:nvPr/>
        </p:nvSpPr>
        <p:spPr>
          <a:xfrm>
            <a:off x="0" y="-1"/>
            <a:ext cx="838200" cy="109058"/>
          </a:xfrm>
          <a:prstGeom prst="rect">
            <a:avLst/>
          </a:prstGeom>
          <a:solidFill>
            <a:srgbClr val="0F3079"/>
          </a:solidFill>
          <a:ln w="12700">
            <a:miter lim="400000"/>
          </a:ln>
        </p:spPr>
        <p:txBody>
          <a:bodyPr lIns="45718" tIns="45718" rIns="45718" bIns="45718" anchor="ctr"/>
          <a:lstStyle/>
          <a:p>
            <a:pPr algn="ctr">
              <a:defRPr>
                <a:solidFill>
                  <a:srgbClr val="FFFFFF"/>
                </a:solidFill>
              </a:defRPr>
            </a:pPr>
            <a:endParaRPr/>
          </a:p>
        </p:txBody>
      </p:sp>
      <p:sp>
        <p:nvSpPr>
          <p:cNvPr id="162" name="Rectangle 7"/>
          <p:cNvSpPr/>
          <p:nvPr/>
        </p:nvSpPr>
        <p:spPr>
          <a:xfrm>
            <a:off x="901110" y="-1"/>
            <a:ext cx="838202" cy="109058"/>
          </a:xfrm>
          <a:prstGeom prst="rect">
            <a:avLst/>
          </a:prstGeom>
          <a:solidFill>
            <a:schemeClr val="accent1"/>
          </a:solidFill>
          <a:ln w="12700">
            <a:miter lim="400000"/>
          </a:ln>
        </p:spPr>
        <p:txBody>
          <a:bodyPr lIns="45718" tIns="45718" rIns="45718" bIns="45718" anchor="ctr"/>
          <a:lstStyle/>
          <a:p>
            <a:pPr algn="ctr">
              <a:defRPr>
                <a:solidFill>
                  <a:srgbClr val="FFFFFF"/>
                </a:solidFill>
              </a:defRPr>
            </a:pPr>
            <a:endParaRPr/>
          </a:p>
        </p:txBody>
      </p:sp>
      <p:sp>
        <p:nvSpPr>
          <p:cNvPr id="163" name="Rectangle 8"/>
          <p:cNvSpPr/>
          <p:nvPr/>
        </p:nvSpPr>
        <p:spPr>
          <a:xfrm>
            <a:off x="1802220" y="-1"/>
            <a:ext cx="838202" cy="109058"/>
          </a:xfrm>
          <a:prstGeom prst="rect">
            <a:avLst/>
          </a:prstGeom>
          <a:solidFill>
            <a:srgbClr val="92D050"/>
          </a:solidFill>
          <a:ln w="12700">
            <a:miter lim="400000"/>
          </a:ln>
        </p:spPr>
        <p:txBody>
          <a:bodyPr lIns="45718" tIns="45718" rIns="45718" bIns="45718" anchor="ctr"/>
          <a:lstStyle/>
          <a:p>
            <a:pPr algn="ctr">
              <a:defRPr>
                <a:solidFill>
                  <a:srgbClr val="FFFFFF"/>
                </a:solidFill>
              </a:defRPr>
            </a:pPr>
            <a:endParaRPr/>
          </a:p>
        </p:txBody>
      </p:sp>
      <p:sp>
        <p:nvSpPr>
          <p:cNvPr id="164" name="Rectangle 16"/>
          <p:cNvSpPr/>
          <p:nvPr/>
        </p:nvSpPr>
        <p:spPr>
          <a:xfrm>
            <a:off x="9551579" y="6748943"/>
            <a:ext cx="838201" cy="109057"/>
          </a:xfrm>
          <a:prstGeom prst="rect">
            <a:avLst/>
          </a:prstGeom>
          <a:solidFill>
            <a:srgbClr val="0F3079"/>
          </a:solidFill>
          <a:ln w="12700">
            <a:miter lim="400000"/>
          </a:ln>
        </p:spPr>
        <p:txBody>
          <a:bodyPr lIns="45718" tIns="45718" rIns="45718" bIns="45718" anchor="ctr"/>
          <a:lstStyle/>
          <a:p>
            <a:pPr algn="ctr">
              <a:defRPr>
                <a:solidFill>
                  <a:srgbClr val="FFFFFF"/>
                </a:solidFill>
              </a:defRPr>
            </a:pPr>
            <a:endParaRPr/>
          </a:p>
        </p:txBody>
      </p:sp>
      <p:sp>
        <p:nvSpPr>
          <p:cNvPr id="165" name="Rectangle 17"/>
          <p:cNvSpPr/>
          <p:nvPr/>
        </p:nvSpPr>
        <p:spPr>
          <a:xfrm>
            <a:off x="10452689" y="6748943"/>
            <a:ext cx="838202" cy="109057"/>
          </a:xfrm>
          <a:prstGeom prst="rect">
            <a:avLst/>
          </a:prstGeom>
          <a:solidFill>
            <a:schemeClr val="accent1"/>
          </a:solidFill>
          <a:ln w="12700">
            <a:miter lim="400000"/>
          </a:ln>
        </p:spPr>
        <p:txBody>
          <a:bodyPr lIns="45718" tIns="45718" rIns="45718" bIns="45718" anchor="ctr"/>
          <a:lstStyle/>
          <a:p>
            <a:pPr algn="ctr">
              <a:defRPr>
                <a:solidFill>
                  <a:srgbClr val="FFFFFF"/>
                </a:solidFill>
              </a:defRPr>
            </a:pPr>
            <a:endParaRPr/>
          </a:p>
        </p:txBody>
      </p:sp>
      <p:sp>
        <p:nvSpPr>
          <p:cNvPr id="166" name="Rectangle 18"/>
          <p:cNvSpPr/>
          <p:nvPr/>
        </p:nvSpPr>
        <p:spPr>
          <a:xfrm>
            <a:off x="11353800" y="6748943"/>
            <a:ext cx="838200" cy="109057"/>
          </a:xfrm>
          <a:prstGeom prst="rect">
            <a:avLst/>
          </a:prstGeom>
          <a:solidFill>
            <a:srgbClr val="92D050"/>
          </a:solidFill>
          <a:ln w="12700">
            <a:miter lim="400000"/>
          </a:ln>
        </p:spPr>
        <p:txBody>
          <a:bodyPr lIns="45718" tIns="45718" rIns="45718" bIns="45718" anchor="ctr"/>
          <a:lstStyle/>
          <a:p>
            <a:pPr algn="ctr">
              <a:defRPr>
                <a:solidFill>
                  <a:srgbClr val="FFFFFF"/>
                </a:solidFill>
              </a:defRPr>
            </a:pPr>
            <a:endParaRPr/>
          </a:p>
        </p:txBody>
      </p:sp>
      <p:pic>
        <p:nvPicPr>
          <p:cNvPr id="167" name="Picture 13" descr="Picture 13"/>
          <p:cNvPicPr>
            <a:picLocks noChangeAspect="1"/>
          </p:cNvPicPr>
          <p:nvPr/>
        </p:nvPicPr>
        <p:blipFill>
          <a:blip r:embed="rId4"/>
          <a:stretch>
            <a:fillRect/>
          </a:stretch>
        </p:blipFill>
        <p:spPr>
          <a:xfrm>
            <a:off x="299972" y="6367922"/>
            <a:ext cx="2040477" cy="419831"/>
          </a:xfrm>
          <a:prstGeom prst="rect">
            <a:avLst/>
          </a:prstGeom>
          <a:ln w="12700">
            <a:miter lim="400000"/>
          </a:ln>
        </p:spPr>
      </p:pic>
      <p:sp>
        <p:nvSpPr>
          <p:cNvPr id="1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Custom Layout">
    <p:spTree>
      <p:nvGrpSpPr>
        <p:cNvPr id="1" name=""/>
        <p:cNvGrpSpPr/>
        <p:nvPr/>
      </p:nvGrpSpPr>
      <p:grpSpPr>
        <a:xfrm>
          <a:off x="0" y="0"/>
          <a:ext cx="0" cy="0"/>
          <a:chOff x="0" y="0"/>
          <a:chExt cx="0" cy="0"/>
        </a:xfrm>
      </p:grpSpPr>
      <p:sp>
        <p:nvSpPr>
          <p:cNvPr id="175"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176"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177"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178"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179" name="Picture 11" descr="Picture 11"/>
          <p:cNvPicPr>
            <a:picLocks noChangeAspect="1"/>
          </p:cNvPicPr>
          <p:nvPr/>
        </p:nvPicPr>
        <p:blipFill>
          <a:blip r:embed="rId2"/>
          <a:stretch>
            <a:fillRect/>
          </a:stretch>
        </p:blipFill>
        <p:spPr>
          <a:xfrm>
            <a:off x="4495355" y="15423"/>
            <a:ext cx="3201290" cy="1100285"/>
          </a:xfrm>
          <a:prstGeom prst="rect">
            <a:avLst/>
          </a:prstGeom>
          <a:ln w="12700">
            <a:miter lim="400000"/>
          </a:ln>
        </p:spPr>
      </p:pic>
      <p:sp>
        <p:nvSpPr>
          <p:cNvPr id="180" name="Title Text"/>
          <p:cNvSpPr txBox="1">
            <a:spLocks noGrp="1"/>
          </p:cNvSpPr>
          <p:nvPr>
            <p:ph type="title"/>
          </p:nvPr>
        </p:nvSpPr>
        <p:spPr>
          <a:prstGeom prst="rect">
            <a:avLst/>
          </a:prstGeom>
        </p:spPr>
        <p:txBody>
          <a:bodyPr lIns="45718" tIns="45718" rIns="45718" bIns="45718"/>
          <a:lstStyle/>
          <a:p>
            <a:r>
              <a:t>Title Text</a:t>
            </a:r>
          </a:p>
        </p:txBody>
      </p:sp>
      <p:sp>
        <p:nvSpPr>
          <p:cNvPr id="1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pic>
        <p:nvPicPr>
          <p:cNvPr id="188" name="Picture 13" descr="Picture 13"/>
          <p:cNvPicPr>
            <a:picLocks noChangeAspect="1"/>
          </p:cNvPicPr>
          <p:nvPr/>
        </p:nvPicPr>
        <p:blipFill>
          <a:blip r:embed="rId2"/>
          <a:srcRect b="15736"/>
          <a:stretch>
            <a:fillRect/>
          </a:stretch>
        </p:blipFill>
        <p:spPr>
          <a:xfrm>
            <a:off x="0" y="-536"/>
            <a:ext cx="12192000" cy="6852211"/>
          </a:xfrm>
          <a:prstGeom prst="rect">
            <a:avLst/>
          </a:prstGeom>
          <a:ln w="12700">
            <a:miter lim="400000"/>
          </a:ln>
        </p:spPr>
      </p:pic>
      <p:sp>
        <p:nvSpPr>
          <p:cNvPr id="189" name="Rectangle 15"/>
          <p:cNvSpPr/>
          <p:nvPr/>
        </p:nvSpPr>
        <p:spPr>
          <a:xfrm>
            <a:off x="0" y="0"/>
            <a:ext cx="4885267" cy="6858001"/>
          </a:xfrm>
          <a:prstGeom prst="rect">
            <a:avLst/>
          </a:prstGeom>
          <a:solidFill>
            <a:srgbClr val="5D5B5B">
              <a:alpha val="85000"/>
            </a:srgbClr>
          </a:solidFill>
          <a:ln w="12700">
            <a:miter lim="400000"/>
          </a:ln>
        </p:spPr>
        <p:txBody>
          <a:bodyPr lIns="45718" tIns="45718" rIns="45718" bIns="45718" anchor="ctr"/>
          <a:lstStyle/>
          <a:p>
            <a:pPr algn="ctr">
              <a:defRPr>
                <a:solidFill>
                  <a:srgbClr val="FFFFFF"/>
                </a:solidFill>
              </a:defRPr>
            </a:pPr>
            <a:endParaRPr/>
          </a:p>
        </p:txBody>
      </p:sp>
      <p:sp>
        <p:nvSpPr>
          <p:cNvPr id="190" name="Title Text"/>
          <p:cNvSpPr txBox="1">
            <a:spLocks noGrp="1"/>
          </p:cNvSpPr>
          <p:nvPr>
            <p:ph type="title"/>
          </p:nvPr>
        </p:nvSpPr>
        <p:spPr>
          <a:xfrm>
            <a:off x="419100" y="1628318"/>
            <a:ext cx="4119034" cy="1771040"/>
          </a:xfrm>
          <a:prstGeom prst="rect">
            <a:avLst/>
          </a:prstGeom>
        </p:spPr>
        <p:txBody>
          <a:bodyPr lIns="45718" tIns="45718" rIns="45718" bIns="45718" anchor="b"/>
          <a:lstStyle>
            <a:lvl1pPr>
              <a:defRPr sz="3200">
                <a:solidFill>
                  <a:srgbClr val="FFFFFF"/>
                </a:solidFill>
              </a:defRPr>
            </a:lvl1pPr>
          </a:lstStyle>
          <a:p>
            <a:r>
              <a:t>Title Text</a:t>
            </a:r>
          </a:p>
        </p:txBody>
      </p:sp>
      <p:sp>
        <p:nvSpPr>
          <p:cNvPr id="191" name="Body Level One…"/>
          <p:cNvSpPr txBox="1">
            <a:spLocks noGrp="1"/>
          </p:cNvSpPr>
          <p:nvPr>
            <p:ph type="body" sz="quarter" idx="1"/>
          </p:nvPr>
        </p:nvSpPr>
        <p:spPr>
          <a:xfrm>
            <a:off x="419100" y="3464354"/>
            <a:ext cx="4119034" cy="558484"/>
          </a:xfrm>
          <a:prstGeom prst="rect">
            <a:avLst/>
          </a:prstGeom>
        </p:spPr>
        <p:txBody>
          <a:bodyPr lIns="45718" tIns="45718" rIns="45718" bIns="45718"/>
          <a:lstStyle>
            <a:lvl1pPr marL="0" indent="0" algn="ctr">
              <a:buClrTx/>
              <a:buSzTx/>
              <a:buFontTx/>
              <a:buNone/>
              <a:defRPr sz="2400">
                <a:solidFill>
                  <a:srgbClr val="FFFFFF"/>
                </a:solidFill>
              </a:defRPr>
            </a:lvl1pPr>
            <a:lvl2pPr marL="0" indent="0" algn="ctr">
              <a:buClrTx/>
              <a:buSzTx/>
              <a:buFontTx/>
              <a:buNone/>
              <a:defRPr sz="2400">
                <a:solidFill>
                  <a:srgbClr val="FFFFFF"/>
                </a:solidFill>
              </a:defRPr>
            </a:lvl2pPr>
            <a:lvl3pPr marL="0" indent="0" algn="ctr">
              <a:buClrTx/>
              <a:buSzTx/>
              <a:buFontTx/>
              <a:buNone/>
              <a:defRPr sz="2400">
                <a:solidFill>
                  <a:srgbClr val="FFFFFF"/>
                </a:solidFill>
              </a:defRPr>
            </a:lvl3pPr>
            <a:lvl4pPr marL="0" indent="0" algn="ctr">
              <a:buClrTx/>
              <a:buSzTx/>
              <a:buFontTx/>
              <a:buNone/>
              <a:defRPr sz="2400">
                <a:solidFill>
                  <a:srgbClr val="FFFFFF"/>
                </a:solidFill>
              </a:defRPr>
            </a:lvl4pPr>
            <a:lvl5pPr marL="0" indent="0" algn="ctr">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92" name="Rectangle 5"/>
          <p:cNvSpPr/>
          <p:nvPr/>
        </p:nvSpPr>
        <p:spPr>
          <a:xfrm>
            <a:off x="0" y="-1"/>
            <a:ext cx="838200" cy="109058"/>
          </a:xfrm>
          <a:prstGeom prst="rect">
            <a:avLst/>
          </a:prstGeom>
          <a:solidFill>
            <a:srgbClr val="0F3079"/>
          </a:solidFill>
          <a:ln w="12700">
            <a:miter lim="400000"/>
          </a:ln>
        </p:spPr>
        <p:txBody>
          <a:bodyPr lIns="45718" tIns="45718" rIns="45718" bIns="45718" anchor="ctr"/>
          <a:lstStyle/>
          <a:p>
            <a:pPr algn="ctr">
              <a:defRPr>
                <a:solidFill>
                  <a:srgbClr val="FFFFFF"/>
                </a:solidFill>
              </a:defRPr>
            </a:pPr>
            <a:endParaRPr/>
          </a:p>
        </p:txBody>
      </p:sp>
      <p:sp>
        <p:nvSpPr>
          <p:cNvPr id="193" name="Rectangle 7"/>
          <p:cNvSpPr/>
          <p:nvPr/>
        </p:nvSpPr>
        <p:spPr>
          <a:xfrm>
            <a:off x="901110" y="-1"/>
            <a:ext cx="838202" cy="109058"/>
          </a:xfrm>
          <a:prstGeom prst="rect">
            <a:avLst/>
          </a:prstGeom>
          <a:solidFill>
            <a:schemeClr val="accent1"/>
          </a:solidFill>
          <a:ln w="12700">
            <a:miter lim="400000"/>
          </a:ln>
        </p:spPr>
        <p:txBody>
          <a:bodyPr lIns="45718" tIns="45718" rIns="45718" bIns="45718" anchor="ctr"/>
          <a:lstStyle/>
          <a:p>
            <a:pPr algn="ctr">
              <a:defRPr>
                <a:solidFill>
                  <a:srgbClr val="FFFFFF"/>
                </a:solidFill>
              </a:defRPr>
            </a:pPr>
            <a:endParaRPr/>
          </a:p>
        </p:txBody>
      </p:sp>
      <p:sp>
        <p:nvSpPr>
          <p:cNvPr id="194" name="Rectangle 8"/>
          <p:cNvSpPr/>
          <p:nvPr/>
        </p:nvSpPr>
        <p:spPr>
          <a:xfrm>
            <a:off x="1802220" y="-1"/>
            <a:ext cx="838202" cy="109058"/>
          </a:xfrm>
          <a:prstGeom prst="rect">
            <a:avLst/>
          </a:prstGeom>
          <a:solidFill>
            <a:srgbClr val="92D050"/>
          </a:solidFill>
          <a:ln w="12700">
            <a:miter lim="400000"/>
          </a:ln>
        </p:spPr>
        <p:txBody>
          <a:bodyPr lIns="45718" tIns="45718" rIns="45718" bIns="45718" anchor="ctr"/>
          <a:lstStyle/>
          <a:p>
            <a:pPr algn="ctr">
              <a:defRPr>
                <a:solidFill>
                  <a:srgbClr val="FFFFFF"/>
                </a:solidFill>
              </a:defRPr>
            </a:pPr>
            <a:endParaRPr/>
          </a:p>
        </p:txBody>
      </p:sp>
      <p:pic>
        <p:nvPicPr>
          <p:cNvPr id="195" name="Graphic 9" descr="Graphic 9"/>
          <p:cNvPicPr>
            <a:picLocks noChangeAspect="1"/>
          </p:cNvPicPr>
          <p:nvPr/>
        </p:nvPicPr>
        <p:blipFill>
          <a:blip r:embed="rId3"/>
          <a:stretch>
            <a:fillRect/>
          </a:stretch>
        </p:blipFill>
        <p:spPr>
          <a:xfrm>
            <a:off x="0" y="54528"/>
            <a:ext cx="2824217" cy="969402"/>
          </a:xfrm>
          <a:prstGeom prst="rect">
            <a:avLst/>
          </a:prstGeom>
          <a:ln w="12700">
            <a:miter lim="400000"/>
          </a:ln>
        </p:spPr>
      </p:pic>
      <p:pic>
        <p:nvPicPr>
          <p:cNvPr id="196" name="Graphic 10" descr="Graphic 10"/>
          <p:cNvPicPr>
            <a:picLocks noChangeAspect="1"/>
          </p:cNvPicPr>
          <p:nvPr/>
        </p:nvPicPr>
        <p:blipFill>
          <a:blip r:embed="rId4"/>
          <a:stretch>
            <a:fillRect/>
          </a:stretch>
        </p:blipFill>
        <p:spPr>
          <a:xfrm>
            <a:off x="7724467" y="63899"/>
            <a:ext cx="4334185" cy="126602"/>
          </a:xfrm>
          <a:prstGeom prst="rect">
            <a:avLst/>
          </a:prstGeom>
          <a:ln w="12700">
            <a:miter lim="400000"/>
          </a:ln>
        </p:spPr>
      </p:pic>
      <p:sp>
        <p:nvSpPr>
          <p:cNvPr id="197" name="Rectangle 16"/>
          <p:cNvSpPr/>
          <p:nvPr/>
        </p:nvSpPr>
        <p:spPr>
          <a:xfrm>
            <a:off x="9551579" y="6748943"/>
            <a:ext cx="838201" cy="109057"/>
          </a:xfrm>
          <a:prstGeom prst="rect">
            <a:avLst/>
          </a:prstGeom>
          <a:solidFill>
            <a:srgbClr val="0F3079"/>
          </a:solidFill>
          <a:ln w="12700">
            <a:miter lim="400000"/>
          </a:ln>
        </p:spPr>
        <p:txBody>
          <a:bodyPr lIns="45718" tIns="45718" rIns="45718" bIns="45718" anchor="ctr"/>
          <a:lstStyle/>
          <a:p>
            <a:pPr algn="ctr">
              <a:defRPr>
                <a:solidFill>
                  <a:srgbClr val="FFFFFF"/>
                </a:solidFill>
              </a:defRPr>
            </a:pPr>
            <a:endParaRPr/>
          </a:p>
        </p:txBody>
      </p:sp>
      <p:sp>
        <p:nvSpPr>
          <p:cNvPr id="198" name="Rectangle 17"/>
          <p:cNvSpPr/>
          <p:nvPr/>
        </p:nvSpPr>
        <p:spPr>
          <a:xfrm>
            <a:off x="10452689" y="6748943"/>
            <a:ext cx="838202" cy="109057"/>
          </a:xfrm>
          <a:prstGeom prst="rect">
            <a:avLst/>
          </a:prstGeom>
          <a:solidFill>
            <a:schemeClr val="accent1"/>
          </a:solidFill>
          <a:ln w="12700">
            <a:miter lim="400000"/>
          </a:ln>
        </p:spPr>
        <p:txBody>
          <a:bodyPr lIns="45718" tIns="45718" rIns="45718" bIns="45718" anchor="ctr"/>
          <a:lstStyle/>
          <a:p>
            <a:pPr algn="ctr">
              <a:defRPr>
                <a:solidFill>
                  <a:srgbClr val="FFFFFF"/>
                </a:solidFill>
              </a:defRPr>
            </a:pPr>
            <a:endParaRPr/>
          </a:p>
        </p:txBody>
      </p:sp>
      <p:sp>
        <p:nvSpPr>
          <p:cNvPr id="199" name="Rectangle 18"/>
          <p:cNvSpPr/>
          <p:nvPr/>
        </p:nvSpPr>
        <p:spPr>
          <a:xfrm>
            <a:off x="11353800" y="6748943"/>
            <a:ext cx="838200" cy="109057"/>
          </a:xfrm>
          <a:prstGeom prst="rect">
            <a:avLst/>
          </a:prstGeom>
          <a:solidFill>
            <a:srgbClr val="92D050"/>
          </a:solidFill>
          <a:ln w="12700">
            <a:miter lim="400000"/>
          </a:ln>
        </p:spPr>
        <p:txBody>
          <a:bodyPr lIns="45718" tIns="45718" rIns="45718" bIns="45718" anchor="ctr"/>
          <a:lstStyle/>
          <a:p>
            <a:pPr algn="ctr">
              <a:defRPr>
                <a:solidFill>
                  <a:srgbClr val="FFFFFF"/>
                </a:solidFill>
              </a:defRPr>
            </a:pPr>
            <a:endParaRPr/>
          </a:p>
        </p:txBody>
      </p:sp>
      <p:pic>
        <p:nvPicPr>
          <p:cNvPr id="200" name="Picture 14" descr="Picture 14"/>
          <p:cNvPicPr>
            <a:picLocks noChangeAspect="1"/>
          </p:cNvPicPr>
          <p:nvPr/>
        </p:nvPicPr>
        <p:blipFill>
          <a:blip r:embed="rId5"/>
          <a:stretch>
            <a:fillRect/>
          </a:stretch>
        </p:blipFill>
        <p:spPr>
          <a:xfrm>
            <a:off x="143924" y="6372926"/>
            <a:ext cx="2040477" cy="419831"/>
          </a:xfrm>
          <a:prstGeom prst="rect">
            <a:avLst/>
          </a:prstGeom>
          <a:ln w="12700">
            <a:miter lim="400000"/>
          </a:ln>
        </p:spPr>
      </p:pic>
      <p:sp>
        <p:nvSpPr>
          <p:cNvPr id="201" name="Slide Number"/>
          <p:cNvSpPr txBox="1">
            <a:spLocks noGrp="1"/>
          </p:cNvSpPr>
          <p:nvPr>
            <p:ph type="sldNum" sz="quarter" idx="2"/>
          </p:nvPr>
        </p:nvSpPr>
        <p:spPr>
          <a:xfrm>
            <a:off x="8478978" y="6232199"/>
            <a:ext cx="258623" cy="248303"/>
          </a:xfrm>
          <a:prstGeom prst="rect">
            <a:avLst/>
          </a:prstGeom>
        </p:spPr>
        <p:txBody>
          <a:bodyPr/>
          <a:lstStyle>
            <a:lvl1pPr defTabSz="914400">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1_Title Slide">
    <p:spTree>
      <p:nvGrpSpPr>
        <p:cNvPr id="1" name=""/>
        <p:cNvGrpSpPr/>
        <p:nvPr/>
      </p:nvGrpSpPr>
      <p:grpSpPr>
        <a:xfrm>
          <a:off x="0" y="0"/>
          <a:ext cx="0" cy="0"/>
          <a:chOff x="0" y="0"/>
          <a:chExt cx="0" cy="0"/>
        </a:xfrm>
      </p:grpSpPr>
      <p:sp>
        <p:nvSpPr>
          <p:cNvPr id="208"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209"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210"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211"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212" name="Picture 11" descr="Picture 11"/>
          <p:cNvPicPr>
            <a:picLocks noChangeAspect="1"/>
          </p:cNvPicPr>
          <p:nvPr/>
        </p:nvPicPr>
        <p:blipFill>
          <a:blip r:embed="rId2"/>
          <a:stretch>
            <a:fillRect/>
          </a:stretch>
        </p:blipFill>
        <p:spPr>
          <a:xfrm>
            <a:off x="4495355" y="15423"/>
            <a:ext cx="3201290" cy="1100285"/>
          </a:xfrm>
          <a:prstGeom prst="rect">
            <a:avLst/>
          </a:prstGeom>
          <a:ln w="12700">
            <a:miter lim="400000"/>
          </a:ln>
        </p:spPr>
      </p:pic>
      <p:sp>
        <p:nvSpPr>
          <p:cNvPr id="213" name="Rectangle 7"/>
          <p:cNvSpPr/>
          <p:nvPr/>
        </p:nvSpPr>
        <p:spPr>
          <a:xfrm>
            <a:off x="5448590" y="1200580"/>
            <a:ext cx="6743411" cy="880159"/>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214" name="Rectangle 8"/>
          <p:cNvSpPr/>
          <p:nvPr/>
        </p:nvSpPr>
        <p:spPr>
          <a:xfrm>
            <a:off x="5448590" y="2296878"/>
            <a:ext cx="6743411" cy="881145"/>
          </a:xfrm>
          <a:prstGeom prst="rect">
            <a:avLst/>
          </a:prstGeom>
          <a:solidFill>
            <a:schemeClr val="accent1"/>
          </a:solidFill>
          <a:ln w="12700">
            <a:miter lim="400000"/>
          </a:ln>
        </p:spPr>
        <p:txBody>
          <a:bodyPr lIns="45718" tIns="45718" rIns="45718" bIns="45718" anchor="ctr"/>
          <a:lstStyle/>
          <a:p>
            <a:pPr algn="ctr">
              <a:defRPr>
                <a:solidFill>
                  <a:srgbClr val="FFFFFF"/>
                </a:solidFill>
              </a:defRPr>
            </a:pPr>
            <a:endParaRPr/>
          </a:p>
        </p:txBody>
      </p:sp>
      <p:sp>
        <p:nvSpPr>
          <p:cNvPr id="215" name="Rectangle 9"/>
          <p:cNvSpPr/>
          <p:nvPr/>
        </p:nvSpPr>
        <p:spPr>
          <a:xfrm>
            <a:off x="5448590" y="3394161"/>
            <a:ext cx="6743411" cy="883989"/>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sp>
        <p:nvSpPr>
          <p:cNvPr id="216" name="Body Level One…"/>
          <p:cNvSpPr txBox="1">
            <a:spLocks noGrp="1"/>
          </p:cNvSpPr>
          <p:nvPr>
            <p:ph type="body" sz="quarter" idx="1"/>
          </p:nvPr>
        </p:nvSpPr>
        <p:spPr>
          <a:xfrm>
            <a:off x="5448591" y="2509834"/>
            <a:ext cx="6743410" cy="445171"/>
          </a:xfrm>
          <a:prstGeom prst="rect">
            <a:avLst/>
          </a:prstGeom>
        </p:spPr>
        <p:txBody>
          <a:bodyPr lIns="45718" tIns="45718" rIns="45718" bIns="45718"/>
          <a:lstStyle>
            <a:lvl1pPr marL="0" indent="0" algn="ctr">
              <a:buClrTx/>
              <a:buSzTx/>
              <a:buFontTx/>
              <a:buNone/>
              <a:defRPr sz="2400">
                <a:solidFill>
                  <a:srgbClr val="FFFFFF"/>
                </a:solidFill>
              </a:defRPr>
            </a:lvl1pPr>
            <a:lvl2pPr marL="685800" indent="-228600" algn="ctr">
              <a:buClrTx/>
              <a:buSzPct val="100000"/>
              <a:buFontTx/>
              <a:defRPr sz="2400">
                <a:solidFill>
                  <a:srgbClr val="FFFFFF"/>
                </a:solidFill>
              </a:defRPr>
            </a:lvl2pPr>
            <a:lvl3pPr marL="1188719" indent="-274319" algn="ctr">
              <a:buClrTx/>
              <a:buSzPct val="100000"/>
              <a:buFontTx/>
              <a:defRPr sz="2400">
                <a:solidFill>
                  <a:srgbClr val="FFFFFF"/>
                </a:solidFill>
              </a:defRPr>
            </a:lvl3pPr>
            <a:lvl4pPr marL="1676400" indent="-304800" algn="ctr">
              <a:buClrTx/>
              <a:buSzPct val="100000"/>
              <a:buFontTx/>
              <a:defRPr sz="2400">
                <a:solidFill>
                  <a:srgbClr val="FFFFFF"/>
                </a:solidFill>
              </a:defRPr>
            </a:lvl4pPr>
            <a:lvl5pPr marL="2133600" indent="-304800" algn="ctr">
              <a:buClrTx/>
              <a:buSzPct val="100000"/>
              <a:buFontTx/>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17" name="Rectangle 10"/>
          <p:cNvSpPr/>
          <p:nvPr/>
        </p:nvSpPr>
        <p:spPr>
          <a:xfrm>
            <a:off x="5448590" y="4473683"/>
            <a:ext cx="6743411" cy="880161"/>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218" name="Rectangle 11"/>
          <p:cNvSpPr/>
          <p:nvPr/>
        </p:nvSpPr>
        <p:spPr>
          <a:xfrm>
            <a:off x="5448590" y="5534752"/>
            <a:ext cx="6743411" cy="883989"/>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sp>
        <p:nvSpPr>
          <p:cNvPr id="219" name="Text Placeholder 22"/>
          <p:cNvSpPr>
            <a:spLocks noGrp="1"/>
          </p:cNvSpPr>
          <p:nvPr>
            <p:ph type="body" sz="quarter" idx="21"/>
          </p:nvPr>
        </p:nvSpPr>
        <p:spPr>
          <a:xfrm>
            <a:off x="5448300" y="1422889"/>
            <a:ext cx="6743700" cy="477839"/>
          </a:xfrm>
          <a:prstGeom prst="rect">
            <a:avLst/>
          </a:prstGeom>
        </p:spPr>
        <p:txBody>
          <a:bodyPr lIns="45718" tIns="45718" rIns="45718" bIns="45718"/>
          <a:lstStyle/>
          <a:p>
            <a:pPr marL="217170" indent="-217170" defTabSz="868680">
              <a:spcBef>
                <a:spcPts val="900"/>
              </a:spcBef>
              <a:buClrTx/>
              <a:buSzPct val="100000"/>
              <a:defRPr sz="2660"/>
            </a:pPr>
            <a:endParaRPr/>
          </a:p>
        </p:txBody>
      </p:sp>
      <p:sp>
        <p:nvSpPr>
          <p:cNvPr id="220" name="Text Placeholder 24"/>
          <p:cNvSpPr>
            <a:spLocks noGrp="1"/>
          </p:cNvSpPr>
          <p:nvPr>
            <p:ph type="body" sz="quarter" idx="22"/>
          </p:nvPr>
        </p:nvSpPr>
        <p:spPr>
          <a:xfrm>
            <a:off x="5448300" y="3595287"/>
            <a:ext cx="6743700" cy="403227"/>
          </a:xfrm>
          <a:prstGeom prst="rect">
            <a:avLst/>
          </a:prstGeom>
        </p:spPr>
        <p:txBody>
          <a:bodyPr lIns="45718" tIns="45718" rIns="45718" bIns="45718"/>
          <a:lstStyle/>
          <a:p>
            <a:pPr marL="173736" indent="-173736" defTabSz="694944">
              <a:spcBef>
                <a:spcPts val="700"/>
              </a:spcBef>
              <a:buClrTx/>
              <a:buSzPct val="100000"/>
              <a:defRPr sz="2128"/>
            </a:pPr>
            <a:endParaRPr/>
          </a:p>
        </p:txBody>
      </p:sp>
      <p:sp>
        <p:nvSpPr>
          <p:cNvPr id="221" name="Text Placeholder 26"/>
          <p:cNvSpPr>
            <a:spLocks noGrp="1"/>
          </p:cNvSpPr>
          <p:nvPr>
            <p:ph type="body" sz="quarter" idx="23"/>
          </p:nvPr>
        </p:nvSpPr>
        <p:spPr>
          <a:xfrm>
            <a:off x="5448300" y="4670011"/>
            <a:ext cx="6743700" cy="511177"/>
          </a:xfrm>
          <a:prstGeom prst="rect">
            <a:avLst/>
          </a:prstGeom>
        </p:spPr>
        <p:txBody>
          <a:bodyPr lIns="45718" tIns="45718" rIns="45718" bIns="45718"/>
          <a:lstStyle/>
          <a:p>
            <a:pPr marL="226313" indent="-226313" defTabSz="905255">
              <a:spcBef>
                <a:spcPts val="900"/>
              </a:spcBef>
              <a:buClrTx/>
              <a:buSzPct val="100000"/>
              <a:defRPr sz="2772"/>
            </a:pPr>
            <a:endParaRPr/>
          </a:p>
        </p:txBody>
      </p:sp>
      <p:sp>
        <p:nvSpPr>
          <p:cNvPr id="222" name="Text Placeholder 28"/>
          <p:cNvSpPr>
            <a:spLocks noGrp="1"/>
          </p:cNvSpPr>
          <p:nvPr>
            <p:ph type="body" sz="quarter" idx="24"/>
          </p:nvPr>
        </p:nvSpPr>
        <p:spPr>
          <a:xfrm>
            <a:off x="5448300" y="5742709"/>
            <a:ext cx="6743700" cy="495302"/>
          </a:xfrm>
          <a:prstGeom prst="rect">
            <a:avLst/>
          </a:prstGeom>
        </p:spPr>
        <p:txBody>
          <a:bodyPr lIns="45718" tIns="45718" rIns="45718" bIns="45718"/>
          <a:lstStyle/>
          <a:p>
            <a:pPr marL="226313" indent="-226313" defTabSz="905255">
              <a:spcBef>
                <a:spcPts val="900"/>
              </a:spcBef>
              <a:buClrTx/>
              <a:buSzPct val="100000"/>
              <a:defRPr sz="2772"/>
            </a:pPr>
            <a:endParaRPr/>
          </a:p>
        </p:txBody>
      </p:sp>
      <p:sp>
        <p:nvSpPr>
          <p:cNvPr id="2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2_Title Slide">
    <p:spTree>
      <p:nvGrpSpPr>
        <p:cNvPr id="1" name=""/>
        <p:cNvGrpSpPr/>
        <p:nvPr/>
      </p:nvGrpSpPr>
      <p:grpSpPr>
        <a:xfrm>
          <a:off x="0" y="0"/>
          <a:ext cx="0" cy="0"/>
          <a:chOff x="0" y="0"/>
          <a:chExt cx="0" cy="0"/>
        </a:xfrm>
      </p:grpSpPr>
      <p:sp>
        <p:nvSpPr>
          <p:cNvPr id="230"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231"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232"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233"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234" name="Picture 11" descr="Picture 11"/>
          <p:cNvPicPr>
            <a:picLocks noChangeAspect="1"/>
          </p:cNvPicPr>
          <p:nvPr/>
        </p:nvPicPr>
        <p:blipFill>
          <a:blip r:embed="rId2"/>
          <a:stretch>
            <a:fillRect/>
          </a:stretch>
        </p:blipFill>
        <p:spPr>
          <a:xfrm>
            <a:off x="4495355" y="15423"/>
            <a:ext cx="3201290" cy="1100285"/>
          </a:xfrm>
          <a:prstGeom prst="rect">
            <a:avLst/>
          </a:prstGeom>
          <a:ln w="12700">
            <a:miter lim="400000"/>
          </a:ln>
        </p:spPr>
      </p:pic>
      <p:sp>
        <p:nvSpPr>
          <p:cNvPr id="235" name="Rectangle 8"/>
          <p:cNvSpPr/>
          <p:nvPr/>
        </p:nvSpPr>
        <p:spPr>
          <a:xfrm>
            <a:off x="5448590" y="1515853"/>
            <a:ext cx="6743411" cy="881145"/>
          </a:xfrm>
          <a:prstGeom prst="rect">
            <a:avLst/>
          </a:prstGeom>
          <a:solidFill>
            <a:schemeClr val="accent1"/>
          </a:solidFill>
          <a:ln w="12700">
            <a:miter lim="400000"/>
          </a:ln>
        </p:spPr>
        <p:txBody>
          <a:bodyPr lIns="45718" tIns="45718" rIns="45718" bIns="45718" anchor="ctr"/>
          <a:lstStyle/>
          <a:p>
            <a:pPr algn="ctr">
              <a:defRPr>
                <a:solidFill>
                  <a:srgbClr val="FFFFFF"/>
                </a:solidFill>
              </a:defRPr>
            </a:pPr>
            <a:endParaRPr/>
          </a:p>
        </p:txBody>
      </p:sp>
      <p:sp>
        <p:nvSpPr>
          <p:cNvPr id="236" name="Rectangle 9"/>
          <p:cNvSpPr/>
          <p:nvPr/>
        </p:nvSpPr>
        <p:spPr>
          <a:xfrm>
            <a:off x="5448590" y="2613137"/>
            <a:ext cx="6743411" cy="883989"/>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sp>
        <p:nvSpPr>
          <p:cNvPr id="237" name="Body Level One…"/>
          <p:cNvSpPr txBox="1">
            <a:spLocks noGrp="1"/>
          </p:cNvSpPr>
          <p:nvPr>
            <p:ph type="body" sz="quarter" idx="1"/>
          </p:nvPr>
        </p:nvSpPr>
        <p:spPr>
          <a:xfrm>
            <a:off x="5448591" y="1728809"/>
            <a:ext cx="6743410" cy="445172"/>
          </a:xfrm>
          <a:prstGeom prst="rect">
            <a:avLst/>
          </a:prstGeom>
        </p:spPr>
        <p:txBody>
          <a:bodyPr lIns="45718" tIns="45718" rIns="45718" bIns="45718"/>
          <a:lstStyle>
            <a:lvl1pPr marL="0" indent="0" algn="ctr">
              <a:buClrTx/>
              <a:buSzTx/>
              <a:buFontTx/>
              <a:buNone/>
              <a:defRPr sz="2400">
                <a:solidFill>
                  <a:srgbClr val="FFFFFF"/>
                </a:solidFill>
              </a:defRPr>
            </a:lvl1pPr>
            <a:lvl2pPr marL="685800" indent="-228600" algn="ctr">
              <a:buClrTx/>
              <a:buSzPct val="100000"/>
              <a:buFontTx/>
              <a:defRPr sz="2400">
                <a:solidFill>
                  <a:srgbClr val="FFFFFF"/>
                </a:solidFill>
              </a:defRPr>
            </a:lvl2pPr>
            <a:lvl3pPr marL="1188719" indent="-274319" algn="ctr">
              <a:buClrTx/>
              <a:buSzPct val="100000"/>
              <a:buFontTx/>
              <a:defRPr sz="2400">
                <a:solidFill>
                  <a:srgbClr val="FFFFFF"/>
                </a:solidFill>
              </a:defRPr>
            </a:lvl3pPr>
            <a:lvl4pPr marL="1676400" indent="-304800" algn="ctr">
              <a:buClrTx/>
              <a:buSzPct val="100000"/>
              <a:buFontTx/>
              <a:defRPr sz="2400">
                <a:solidFill>
                  <a:srgbClr val="FFFFFF"/>
                </a:solidFill>
              </a:defRPr>
            </a:lvl4pPr>
            <a:lvl5pPr marL="2133600" indent="-304800" algn="ctr">
              <a:buClrTx/>
              <a:buSzPct val="100000"/>
              <a:buFontTx/>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8" name="Rectangle 10"/>
          <p:cNvSpPr/>
          <p:nvPr/>
        </p:nvSpPr>
        <p:spPr>
          <a:xfrm>
            <a:off x="5448590" y="3692659"/>
            <a:ext cx="6743411" cy="880161"/>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239" name="Rectangle 11"/>
          <p:cNvSpPr/>
          <p:nvPr/>
        </p:nvSpPr>
        <p:spPr>
          <a:xfrm>
            <a:off x="5448590" y="4753728"/>
            <a:ext cx="6743411" cy="883989"/>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sp>
        <p:nvSpPr>
          <p:cNvPr id="240" name="Text Placeholder 24"/>
          <p:cNvSpPr>
            <a:spLocks noGrp="1"/>
          </p:cNvSpPr>
          <p:nvPr>
            <p:ph type="body" sz="quarter" idx="21"/>
          </p:nvPr>
        </p:nvSpPr>
        <p:spPr>
          <a:xfrm>
            <a:off x="5448300" y="2814264"/>
            <a:ext cx="6743700" cy="403227"/>
          </a:xfrm>
          <a:prstGeom prst="rect">
            <a:avLst/>
          </a:prstGeom>
        </p:spPr>
        <p:txBody>
          <a:bodyPr lIns="45718" tIns="45718" rIns="45718" bIns="45718"/>
          <a:lstStyle/>
          <a:p>
            <a:pPr marL="173736" indent="-173736" defTabSz="694944">
              <a:spcBef>
                <a:spcPts val="700"/>
              </a:spcBef>
              <a:buClrTx/>
              <a:buSzPct val="100000"/>
              <a:defRPr sz="2128"/>
            </a:pPr>
            <a:endParaRPr/>
          </a:p>
        </p:txBody>
      </p:sp>
      <p:sp>
        <p:nvSpPr>
          <p:cNvPr id="241" name="Text Placeholder 26"/>
          <p:cNvSpPr>
            <a:spLocks noGrp="1"/>
          </p:cNvSpPr>
          <p:nvPr>
            <p:ph type="body" sz="quarter" idx="22"/>
          </p:nvPr>
        </p:nvSpPr>
        <p:spPr>
          <a:xfrm>
            <a:off x="5448300" y="3888987"/>
            <a:ext cx="6743700" cy="511177"/>
          </a:xfrm>
          <a:prstGeom prst="rect">
            <a:avLst/>
          </a:prstGeom>
        </p:spPr>
        <p:txBody>
          <a:bodyPr lIns="45718" tIns="45718" rIns="45718" bIns="45718"/>
          <a:lstStyle/>
          <a:p>
            <a:pPr marL="226313" indent="-226313" defTabSz="905255">
              <a:spcBef>
                <a:spcPts val="900"/>
              </a:spcBef>
              <a:buClrTx/>
              <a:buSzPct val="100000"/>
              <a:defRPr sz="2772"/>
            </a:pPr>
            <a:endParaRPr/>
          </a:p>
        </p:txBody>
      </p:sp>
      <p:sp>
        <p:nvSpPr>
          <p:cNvPr id="242" name="Text Placeholder 28"/>
          <p:cNvSpPr>
            <a:spLocks noGrp="1"/>
          </p:cNvSpPr>
          <p:nvPr>
            <p:ph type="body" sz="quarter" idx="23"/>
          </p:nvPr>
        </p:nvSpPr>
        <p:spPr>
          <a:xfrm>
            <a:off x="5448300" y="4961685"/>
            <a:ext cx="6743700" cy="495302"/>
          </a:xfrm>
          <a:prstGeom prst="rect">
            <a:avLst/>
          </a:prstGeom>
        </p:spPr>
        <p:txBody>
          <a:bodyPr lIns="45718" tIns="45718" rIns="45718" bIns="45718"/>
          <a:lstStyle/>
          <a:p>
            <a:pPr marL="226313" indent="-226313" defTabSz="905255">
              <a:spcBef>
                <a:spcPts val="900"/>
              </a:spcBef>
              <a:buClrTx/>
              <a:buSzPct val="100000"/>
              <a:defRPr sz="2772"/>
            </a:pPr>
            <a:endParaRPr/>
          </a:p>
        </p:txBody>
      </p:sp>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8_Blank">
    <p:spTree>
      <p:nvGrpSpPr>
        <p:cNvPr id="1" name=""/>
        <p:cNvGrpSpPr/>
        <p:nvPr/>
      </p:nvGrpSpPr>
      <p:grpSpPr>
        <a:xfrm>
          <a:off x="0" y="0"/>
          <a:ext cx="0" cy="0"/>
          <a:chOff x="0" y="0"/>
          <a:chExt cx="0" cy="0"/>
        </a:xfrm>
      </p:grpSpPr>
      <p:sp>
        <p:nvSpPr>
          <p:cNvPr id="250"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251"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252"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253"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254" name="Picture 11" descr="Picture 11"/>
          <p:cNvPicPr>
            <a:picLocks noChangeAspect="1"/>
          </p:cNvPicPr>
          <p:nvPr/>
        </p:nvPicPr>
        <p:blipFill>
          <a:blip r:embed="rId2"/>
          <a:stretch>
            <a:fillRect/>
          </a:stretch>
        </p:blipFill>
        <p:spPr>
          <a:xfrm>
            <a:off x="4495355" y="15423"/>
            <a:ext cx="3201290" cy="1100285"/>
          </a:xfrm>
          <a:prstGeom prst="rect">
            <a:avLst/>
          </a:prstGeom>
          <a:ln w="12700">
            <a:miter lim="400000"/>
          </a:ln>
        </p:spPr>
      </p:pic>
      <p:sp>
        <p:nvSpPr>
          <p:cNvPr id="255" name="Title Text"/>
          <p:cNvSpPr txBox="1">
            <a:spLocks noGrp="1"/>
          </p:cNvSpPr>
          <p:nvPr>
            <p:ph type="title"/>
          </p:nvPr>
        </p:nvSpPr>
        <p:spPr>
          <a:xfrm>
            <a:off x="838200" y="1290396"/>
            <a:ext cx="10515600" cy="821919"/>
          </a:xfrm>
          <a:prstGeom prst="rect">
            <a:avLst/>
          </a:prstGeom>
        </p:spPr>
        <p:txBody>
          <a:bodyPr lIns="45718" tIns="45718" rIns="45718" bIns="45718"/>
          <a:lstStyle>
            <a:lvl1pPr>
              <a:defRPr sz="4800">
                <a:solidFill>
                  <a:srgbClr val="595959"/>
                </a:solidFill>
              </a:defRPr>
            </a:lvl1pPr>
          </a:lstStyle>
          <a:p>
            <a:r>
              <a:t>Title Text</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4_Title Slide">
    <p:spTree>
      <p:nvGrpSpPr>
        <p:cNvPr id="1" name=""/>
        <p:cNvGrpSpPr/>
        <p:nvPr/>
      </p:nvGrpSpPr>
      <p:grpSpPr>
        <a:xfrm>
          <a:off x="0" y="0"/>
          <a:ext cx="0" cy="0"/>
          <a:chOff x="0" y="0"/>
          <a:chExt cx="0" cy="0"/>
        </a:xfrm>
      </p:grpSpPr>
      <p:sp>
        <p:nvSpPr>
          <p:cNvPr id="263" name="Freeform: Shape 6"/>
          <p:cNvSpPr/>
          <p:nvPr/>
        </p:nvSpPr>
        <p:spPr>
          <a:xfrm>
            <a:off x="6546787" y="-3087"/>
            <a:ext cx="5681664" cy="22240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21600" y="21600"/>
                </a:lnTo>
                <a:close/>
              </a:path>
            </a:pathLst>
          </a:cu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264" name="Freeform: Shape 16"/>
          <p:cNvSpPr/>
          <p:nvPr/>
        </p:nvSpPr>
        <p:spPr>
          <a:xfrm rot="10800000">
            <a:off x="-1" y="5357812"/>
            <a:ext cx="3832384" cy="1500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21600" y="21600"/>
                </a:lnTo>
                <a:close/>
              </a:path>
            </a:pathLst>
          </a:cu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265" name="Rectangle 7"/>
          <p:cNvSpPr/>
          <p:nvPr/>
        </p:nvSpPr>
        <p:spPr>
          <a:xfrm>
            <a:off x="0" y="-1"/>
            <a:ext cx="838200" cy="10905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266" name="Rectangle 8"/>
          <p:cNvSpPr/>
          <p:nvPr/>
        </p:nvSpPr>
        <p:spPr>
          <a:xfrm>
            <a:off x="901110" y="-1"/>
            <a:ext cx="838202" cy="10905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267" name="Rectangle 9"/>
          <p:cNvSpPr/>
          <p:nvPr/>
        </p:nvSpPr>
        <p:spPr>
          <a:xfrm>
            <a:off x="1802220" y="-1"/>
            <a:ext cx="838202" cy="109058"/>
          </a:xfrm>
          <a:prstGeom prst="rect">
            <a:avLst/>
          </a:prstGeom>
          <a:solidFill>
            <a:srgbClr val="92D050"/>
          </a:solidFill>
          <a:ln w="12700">
            <a:miter lim="400000"/>
          </a:ln>
        </p:spPr>
        <p:txBody>
          <a:bodyPr lIns="45718" tIns="45718" rIns="45718" bIns="45718" anchor="ctr"/>
          <a:lstStyle/>
          <a:p>
            <a:pPr algn="ctr">
              <a:defRPr>
                <a:solidFill>
                  <a:srgbClr val="FFFFFF"/>
                </a:solidFill>
              </a:defRPr>
            </a:pPr>
            <a:endParaRPr/>
          </a:p>
        </p:txBody>
      </p:sp>
      <p:sp>
        <p:nvSpPr>
          <p:cNvPr id="268" name="Rectangle 21"/>
          <p:cNvSpPr/>
          <p:nvPr/>
        </p:nvSpPr>
        <p:spPr>
          <a:xfrm>
            <a:off x="9551579" y="6748943"/>
            <a:ext cx="838201" cy="109057"/>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269" name="Rectangle 22"/>
          <p:cNvSpPr/>
          <p:nvPr/>
        </p:nvSpPr>
        <p:spPr>
          <a:xfrm>
            <a:off x="10452689" y="6748943"/>
            <a:ext cx="838202" cy="109057"/>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270" name="Rectangle 23"/>
          <p:cNvSpPr/>
          <p:nvPr/>
        </p:nvSpPr>
        <p:spPr>
          <a:xfrm>
            <a:off x="11353800" y="6748943"/>
            <a:ext cx="838200" cy="109057"/>
          </a:xfrm>
          <a:prstGeom prst="rect">
            <a:avLst/>
          </a:prstGeom>
          <a:solidFill>
            <a:srgbClr val="92D050"/>
          </a:solidFill>
          <a:ln w="12700">
            <a:miter lim="400000"/>
          </a:ln>
        </p:spPr>
        <p:txBody>
          <a:bodyPr lIns="45718" tIns="45718" rIns="45718" bIns="45718" anchor="ctr"/>
          <a:lstStyle/>
          <a:p>
            <a:pPr algn="ctr">
              <a:defRPr>
                <a:solidFill>
                  <a:srgbClr val="FFFFFF"/>
                </a:solidFill>
              </a:defRPr>
            </a:pPr>
            <a:endParaRPr/>
          </a:p>
        </p:txBody>
      </p:sp>
      <p:pic>
        <p:nvPicPr>
          <p:cNvPr id="271" name="Picture 3" descr="Picture 3"/>
          <p:cNvPicPr>
            <a:picLocks noChangeAspect="1"/>
          </p:cNvPicPr>
          <p:nvPr/>
        </p:nvPicPr>
        <p:blipFill>
          <a:blip r:embed="rId2"/>
          <a:stretch>
            <a:fillRect/>
          </a:stretch>
        </p:blipFill>
        <p:spPr>
          <a:xfrm>
            <a:off x="15304" y="105709"/>
            <a:ext cx="2633742" cy="669018"/>
          </a:xfrm>
          <a:prstGeom prst="rect">
            <a:avLst/>
          </a:prstGeom>
          <a:ln w="12700">
            <a:miter lim="400000"/>
          </a:ln>
        </p:spPr>
      </p:pic>
      <p:sp>
        <p:nvSpPr>
          <p:cNvPr id="272" name="TextBox 4"/>
          <p:cNvSpPr txBox="1"/>
          <p:nvPr/>
        </p:nvSpPr>
        <p:spPr>
          <a:xfrm>
            <a:off x="7361445" y="17601"/>
            <a:ext cx="4959834" cy="447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200" cap="all" spc="-50">
                <a:solidFill>
                  <a:srgbClr val="AFABAB"/>
                </a:solidFill>
                <a:latin typeface="Arial Nova Cond Light"/>
                <a:ea typeface="Arial Nova Cond Light"/>
                <a:cs typeface="Arial Nova Cond Light"/>
                <a:sym typeface="Arial Nova Cond Light"/>
              </a:defRPr>
            </a:lvl1pPr>
          </a:lstStyle>
          <a:p>
            <a:r>
              <a:t>NEW YORK STATE’S CHILD/ADOLESCENT &amp;  PERINATAL Psychiatry ACCESS PROGRAM</a:t>
            </a:r>
          </a:p>
        </p:txBody>
      </p:sp>
      <p:sp>
        <p:nvSpPr>
          <p:cNvPr id="273" name="Rectangle 7"/>
          <p:cNvSpPr/>
          <p:nvPr/>
        </p:nvSpPr>
        <p:spPr>
          <a:xfrm>
            <a:off x="5448590" y="1874748"/>
            <a:ext cx="6743411" cy="880161"/>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274" name="Rectangle 8"/>
          <p:cNvSpPr/>
          <p:nvPr/>
        </p:nvSpPr>
        <p:spPr>
          <a:xfrm>
            <a:off x="5448590" y="2971049"/>
            <a:ext cx="6743411" cy="881145"/>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275" name="Rectangle 9"/>
          <p:cNvSpPr/>
          <p:nvPr/>
        </p:nvSpPr>
        <p:spPr>
          <a:xfrm>
            <a:off x="5448590" y="4068331"/>
            <a:ext cx="6743411" cy="883989"/>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sp>
        <p:nvSpPr>
          <p:cNvPr id="276" name="Body Level One…"/>
          <p:cNvSpPr txBox="1">
            <a:spLocks noGrp="1"/>
          </p:cNvSpPr>
          <p:nvPr>
            <p:ph type="body" sz="quarter" idx="1"/>
          </p:nvPr>
        </p:nvSpPr>
        <p:spPr>
          <a:xfrm>
            <a:off x="5448591" y="3234339"/>
            <a:ext cx="6743410" cy="445171"/>
          </a:xfrm>
          <a:prstGeom prst="rect">
            <a:avLst/>
          </a:prstGeom>
        </p:spPr>
        <p:txBody>
          <a:bodyPr lIns="45718" tIns="45718" rIns="45718" bIns="45718"/>
          <a:lstStyle>
            <a:lvl1pPr marL="0" indent="0" algn="ctr">
              <a:buClrTx/>
              <a:buSzTx/>
              <a:buFontTx/>
              <a:buNone/>
              <a:defRPr sz="2400">
                <a:solidFill>
                  <a:srgbClr val="FFFFFF"/>
                </a:solidFill>
              </a:defRPr>
            </a:lvl1pPr>
            <a:lvl2pPr marL="0" indent="0" algn="ctr">
              <a:buClrTx/>
              <a:buSzTx/>
              <a:buFontTx/>
              <a:buNone/>
              <a:defRPr sz="2400">
                <a:solidFill>
                  <a:srgbClr val="FFFFFF"/>
                </a:solidFill>
              </a:defRPr>
            </a:lvl2pPr>
            <a:lvl3pPr marL="0" indent="0" algn="ctr">
              <a:buClrTx/>
              <a:buSzTx/>
              <a:buFontTx/>
              <a:buNone/>
              <a:defRPr sz="2400">
                <a:solidFill>
                  <a:srgbClr val="FFFFFF"/>
                </a:solidFill>
              </a:defRPr>
            </a:lvl3pPr>
            <a:lvl4pPr marL="0" indent="0" algn="ctr">
              <a:buClrTx/>
              <a:buSzTx/>
              <a:buFontTx/>
              <a:buNone/>
              <a:defRPr sz="2400">
                <a:solidFill>
                  <a:srgbClr val="FFFFFF"/>
                </a:solidFill>
              </a:defRPr>
            </a:lvl4pPr>
            <a:lvl5pPr marL="0" indent="0" algn="ctr">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77" name="Title Text"/>
          <p:cNvSpPr txBox="1">
            <a:spLocks noGrp="1"/>
          </p:cNvSpPr>
          <p:nvPr>
            <p:ph type="title"/>
          </p:nvPr>
        </p:nvSpPr>
        <p:spPr>
          <a:xfrm>
            <a:off x="5448591" y="1986481"/>
            <a:ext cx="6743410" cy="656698"/>
          </a:xfrm>
          <a:prstGeom prst="rect">
            <a:avLst/>
          </a:prstGeom>
        </p:spPr>
        <p:txBody>
          <a:bodyPr lIns="45718" tIns="45718" rIns="45718" bIns="45718" anchor="b"/>
          <a:lstStyle>
            <a:lvl1pPr>
              <a:defRPr sz="3600" b="1">
                <a:solidFill>
                  <a:srgbClr val="FFFFFF"/>
                </a:solidFill>
                <a:latin typeface="+mj-lt"/>
                <a:ea typeface="+mj-ea"/>
                <a:cs typeface="+mj-cs"/>
                <a:sym typeface="Helvetica"/>
              </a:defRPr>
            </a:lvl1pPr>
          </a:lstStyle>
          <a:p>
            <a:r>
              <a:t>Title Text</a:t>
            </a:r>
          </a:p>
        </p:txBody>
      </p:sp>
      <p:sp>
        <p:nvSpPr>
          <p:cNvPr id="278" name="Subtitle 2"/>
          <p:cNvSpPr txBox="1"/>
          <p:nvPr/>
        </p:nvSpPr>
        <p:spPr>
          <a:xfrm>
            <a:off x="5489697" y="4287740"/>
            <a:ext cx="6651968" cy="450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ctr" defTabSz="905255">
              <a:lnSpc>
                <a:spcPct val="90000"/>
              </a:lnSpc>
              <a:spcBef>
                <a:spcPts val="900"/>
              </a:spcBef>
              <a:defRPr sz="2300">
                <a:solidFill>
                  <a:srgbClr val="FFFFFF"/>
                </a:solidFill>
                <a:latin typeface="+mj-lt"/>
                <a:ea typeface="+mj-ea"/>
                <a:cs typeface="+mj-cs"/>
                <a:sym typeface="Helvetica"/>
              </a:defRPr>
            </a:lvl1pPr>
          </a:lstStyle>
          <a:p>
            <a:r>
              <a:t>Click to edit Master subtitle style</a:t>
            </a:r>
          </a:p>
        </p:txBody>
      </p:sp>
      <p:sp>
        <p:nvSpPr>
          <p:cNvPr id="279" name="Slide Number"/>
          <p:cNvSpPr txBox="1">
            <a:spLocks noGrp="1"/>
          </p:cNvSpPr>
          <p:nvPr>
            <p:ph type="sldNum" sz="quarter" idx="2"/>
          </p:nvPr>
        </p:nvSpPr>
        <p:spPr>
          <a:xfrm>
            <a:off x="11108400" y="6416993"/>
            <a:ext cx="245402" cy="243839"/>
          </a:xfrm>
          <a:prstGeom prst="rect">
            <a:avLst/>
          </a:prstGeom>
        </p:spPr>
        <p:txBody>
          <a:bodyPr/>
          <a:lstStyle>
            <a:lvl1pPr defTabSz="914400">
              <a:defRPr sz="1000">
                <a:solidFill>
                  <a:srgbClr val="3B3838"/>
                </a:solidFill>
                <a:latin typeface="+mj-lt"/>
                <a:ea typeface="+mj-ea"/>
                <a:cs typeface="+mj-cs"/>
                <a:sym typeface="Helvetica"/>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7030A0"/>
        </a:solidFill>
        <a:effectLst/>
      </p:bgPr>
    </p:bg>
    <p:spTree>
      <p:nvGrpSpPr>
        <p:cNvPr id="1" name=""/>
        <p:cNvGrpSpPr/>
        <p:nvPr/>
      </p:nvGrpSpPr>
      <p:grpSpPr>
        <a:xfrm>
          <a:off x="0" y="0"/>
          <a:ext cx="0" cy="0"/>
          <a:chOff x="0" y="0"/>
          <a:chExt cx="0" cy="0"/>
        </a:xfrm>
      </p:grpSpPr>
      <p:sp>
        <p:nvSpPr>
          <p:cNvPr id="286"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287"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288"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289"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290"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291" name="Title Text"/>
          <p:cNvSpPr txBox="1">
            <a:spLocks noGrp="1"/>
          </p:cNvSpPr>
          <p:nvPr>
            <p:ph type="title"/>
          </p:nvPr>
        </p:nvSpPr>
        <p:spPr>
          <a:xfrm>
            <a:off x="838200" y="709305"/>
            <a:ext cx="10515600" cy="709920"/>
          </a:xfrm>
          <a:prstGeom prst="rect">
            <a:avLst/>
          </a:prstGeom>
        </p:spPr>
        <p:txBody>
          <a:bodyPr lIns="45718" tIns="45718" rIns="45718" bIns="45718"/>
          <a:lstStyle/>
          <a:p>
            <a:r>
              <a:t>Title Text</a:t>
            </a:r>
          </a:p>
        </p:txBody>
      </p:sp>
      <p:sp>
        <p:nvSpPr>
          <p:cNvPr id="292" name="Body Level One…"/>
          <p:cNvSpPr txBox="1">
            <a:spLocks noGrp="1"/>
          </p:cNvSpPr>
          <p:nvPr>
            <p:ph type="body" idx="1"/>
          </p:nvPr>
        </p:nvSpPr>
        <p:spPr>
          <a:xfrm>
            <a:off x="838200" y="1825013"/>
            <a:ext cx="10515600" cy="4351341"/>
          </a:xfrm>
          <a:prstGeom prst="rect">
            <a:avLst/>
          </a:prstGeom>
        </p:spPr>
        <p:txBody>
          <a:bodyPr lIns="45718" tIns="45718" rIns="45718" bIns="45718"/>
          <a:lstStyle>
            <a:lvl1pPr marL="228600" indent="-228600">
              <a:buClrTx/>
              <a:buSzPct val="100000"/>
            </a:lvl1pPr>
            <a:lvl2pPr marL="723900" indent="-266700">
              <a:buClrTx/>
              <a:buSzPct val="100000"/>
            </a:lvl2pPr>
            <a:lvl3pPr marL="1234438" indent="-320038">
              <a:buClrTx/>
              <a:buSzPct val="100000"/>
            </a:lvl3pPr>
            <a:lvl4pPr marL="1727200" indent="-355600">
              <a:buClrTx/>
              <a:buSzPct val="100000"/>
            </a:lvl4pPr>
            <a:lvl5pPr marL="2184400" indent="-355600">
              <a:buClrTx/>
              <a:buSzPct val="100000"/>
            </a:lvl5pPr>
          </a:lstStyle>
          <a:p>
            <a:r>
              <a:t>Body Level One</a:t>
            </a:r>
          </a:p>
          <a:p>
            <a:pPr lvl="1"/>
            <a:r>
              <a:t>Body Level Two</a:t>
            </a:r>
          </a:p>
          <a:p>
            <a:pPr lvl="2"/>
            <a:r>
              <a:t>Body Level Three</a:t>
            </a:r>
          </a:p>
          <a:p>
            <a:pPr lvl="3"/>
            <a:r>
              <a:t>Body Level Four</a:t>
            </a:r>
          </a:p>
          <a:p>
            <a:pPr lvl="4"/>
            <a:r>
              <a:t>Body Level Five</a:t>
            </a:r>
          </a:p>
        </p:txBody>
      </p:sp>
      <p:sp>
        <p:nvSpPr>
          <p:cNvPr id="293"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7030A0"/>
        </a:solidFill>
        <a:effectLst/>
      </p:bgPr>
    </p:bg>
    <p:spTree>
      <p:nvGrpSpPr>
        <p:cNvPr id="1" name=""/>
        <p:cNvGrpSpPr/>
        <p:nvPr/>
      </p:nvGrpSpPr>
      <p:grpSpPr>
        <a:xfrm>
          <a:off x="0" y="0"/>
          <a:ext cx="0" cy="0"/>
          <a:chOff x="0" y="0"/>
          <a:chExt cx="0" cy="0"/>
        </a:xfrm>
      </p:grpSpPr>
      <p:sp>
        <p:nvSpPr>
          <p:cNvPr id="300"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301"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302"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303"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304"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305" name="Title Text"/>
          <p:cNvSpPr txBox="1">
            <a:spLocks noGrp="1"/>
          </p:cNvSpPr>
          <p:nvPr>
            <p:ph type="title"/>
          </p:nvPr>
        </p:nvSpPr>
        <p:spPr>
          <a:xfrm>
            <a:off x="1524000" y="1122362"/>
            <a:ext cx="9144000" cy="2387601"/>
          </a:xfrm>
          <a:prstGeom prst="rect">
            <a:avLst/>
          </a:prstGeom>
        </p:spPr>
        <p:txBody>
          <a:bodyPr lIns="45718" tIns="45718" rIns="45718" bIns="45718" anchor="b"/>
          <a:lstStyle>
            <a:lvl1pPr>
              <a:defRPr sz="6000"/>
            </a:lvl1pPr>
          </a:lstStyle>
          <a:p>
            <a:r>
              <a:t>Title Text</a:t>
            </a:r>
          </a:p>
        </p:txBody>
      </p:sp>
      <p:sp>
        <p:nvSpPr>
          <p:cNvPr id="306" name="Body Level One…"/>
          <p:cNvSpPr txBox="1">
            <a:spLocks noGrp="1"/>
          </p:cNvSpPr>
          <p:nvPr>
            <p:ph type="body" sz="quarter" idx="1"/>
          </p:nvPr>
        </p:nvSpPr>
        <p:spPr>
          <a:xfrm>
            <a:off x="1524000" y="3602037"/>
            <a:ext cx="9144000" cy="1655764"/>
          </a:xfrm>
          <a:prstGeom prst="rect">
            <a:avLst/>
          </a:prstGeom>
        </p:spPr>
        <p:txBody>
          <a:bodyPr lIns="45718" tIns="45718" rIns="45718" bIns="45718"/>
          <a:lstStyle>
            <a:lvl1pPr marL="0" indent="0" algn="ctr">
              <a:buClrTx/>
              <a:buSzTx/>
              <a:buFontTx/>
              <a:buNone/>
              <a:defRPr sz="2400"/>
            </a:lvl1pPr>
            <a:lvl2pPr marL="0" indent="0" algn="ctr">
              <a:buClrTx/>
              <a:buSzTx/>
              <a:buFontTx/>
              <a:buNone/>
              <a:defRPr sz="2400"/>
            </a:lvl2pPr>
            <a:lvl3pPr marL="0" indent="0" algn="ctr">
              <a:buClrTx/>
              <a:buSzTx/>
              <a:buFontTx/>
              <a:buNone/>
              <a:defRPr sz="2400"/>
            </a:lvl3pPr>
            <a:lvl4pPr marL="0" indent="0" algn="ctr">
              <a:buClrTx/>
              <a:buSzTx/>
              <a:buFontTx/>
              <a:buNone/>
              <a:defRPr sz="2400"/>
            </a:lvl4pPr>
            <a:lvl5pPr marL="0" indent="0" algn="ctr">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07"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7030A0"/>
        </a:solidFill>
        <a:effectLst/>
      </p:bgPr>
    </p:bg>
    <p:spTree>
      <p:nvGrpSpPr>
        <p:cNvPr id="1" name=""/>
        <p:cNvGrpSpPr/>
        <p:nvPr/>
      </p:nvGrpSpPr>
      <p:grpSpPr>
        <a:xfrm>
          <a:off x="0" y="0"/>
          <a:ext cx="0" cy="0"/>
          <a:chOff x="0" y="0"/>
          <a:chExt cx="0" cy="0"/>
        </a:xfrm>
      </p:grpSpPr>
      <p:sp>
        <p:nvSpPr>
          <p:cNvPr id="314"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315"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316"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317"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318"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319" name="Title Text"/>
          <p:cNvSpPr txBox="1">
            <a:spLocks noGrp="1"/>
          </p:cNvSpPr>
          <p:nvPr>
            <p:ph type="title"/>
          </p:nvPr>
        </p:nvSpPr>
        <p:spPr>
          <a:xfrm>
            <a:off x="831850" y="1709738"/>
            <a:ext cx="10515600" cy="2852737"/>
          </a:xfrm>
          <a:prstGeom prst="rect">
            <a:avLst/>
          </a:prstGeom>
        </p:spPr>
        <p:txBody>
          <a:bodyPr lIns="45718" tIns="45718" rIns="45718" bIns="45718" anchor="b"/>
          <a:lstStyle>
            <a:lvl1pPr>
              <a:defRPr sz="6000"/>
            </a:lvl1pPr>
          </a:lstStyle>
          <a:p>
            <a:r>
              <a:t>Title Text</a:t>
            </a:r>
          </a:p>
        </p:txBody>
      </p:sp>
      <p:sp>
        <p:nvSpPr>
          <p:cNvPr id="320" name="Body Level One…"/>
          <p:cNvSpPr txBox="1">
            <a:spLocks noGrp="1"/>
          </p:cNvSpPr>
          <p:nvPr>
            <p:ph type="body" sz="quarter" idx="1"/>
          </p:nvPr>
        </p:nvSpPr>
        <p:spPr>
          <a:xfrm>
            <a:off x="831850" y="4589462"/>
            <a:ext cx="10515600" cy="1500189"/>
          </a:xfrm>
          <a:prstGeom prst="rect">
            <a:avLst/>
          </a:prstGeom>
        </p:spPr>
        <p:txBody>
          <a:bodyPr lIns="45718" tIns="45718" rIns="45718" bIns="45718"/>
          <a:lstStyle>
            <a:lvl1pPr marL="0" indent="0">
              <a:buClrTx/>
              <a:buSzTx/>
              <a:buFontTx/>
              <a:buNone/>
              <a:defRPr sz="2400">
                <a:solidFill>
                  <a:srgbClr val="888888"/>
                </a:solidFill>
              </a:defRPr>
            </a:lvl1pPr>
            <a:lvl2pPr marL="0" indent="0">
              <a:buClrTx/>
              <a:buSzTx/>
              <a:buFontTx/>
              <a:buNone/>
              <a:defRPr sz="2400">
                <a:solidFill>
                  <a:srgbClr val="888888"/>
                </a:solidFill>
              </a:defRPr>
            </a:lvl2pPr>
            <a:lvl3pPr marL="0" indent="0">
              <a:buClrTx/>
              <a:buSzTx/>
              <a:buFontTx/>
              <a:buNone/>
              <a:defRPr sz="2400">
                <a:solidFill>
                  <a:srgbClr val="888888"/>
                </a:solidFill>
              </a:defRPr>
            </a:lvl3pPr>
            <a:lvl4pPr marL="0" indent="0">
              <a:buClrTx/>
              <a:buSzTx/>
              <a:buFontTx/>
              <a:buNone/>
              <a:defRPr sz="2400">
                <a:solidFill>
                  <a:srgbClr val="888888"/>
                </a:solidFill>
              </a:defRPr>
            </a:lvl4pPr>
            <a:lvl5pPr marL="0" indent="0">
              <a:buClrTx/>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1"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7030A0"/>
        </a:solidFill>
        <a:effectLst/>
      </p:bgPr>
    </p:bg>
    <p:spTree>
      <p:nvGrpSpPr>
        <p:cNvPr id="1" name=""/>
        <p:cNvGrpSpPr/>
        <p:nvPr/>
      </p:nvGrpSpPr>
      <p:grpSpPr>
        <a:xfrm>
          <a:off x="0" y="0"/>
          <a:ext cx="0" cy="0"/>
          <a:chOff x="0" y="0"/>
          <a:chExt cx="0" cy="0"/>
        </a:xfrm>
      </p:grpSpPr>
      <p:sp>
        <p:nvSpPr>
          <p:cNvPr id="328"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329"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330"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331"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332"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333" name="Title Text"/>
          <p:cNvSpPr txBox="1">
            <a:spLocks noGrp="1"/>
          </p:cNvSpPr>
          <p:nvPr>
            <p:ph type="title"/>
          </p:nvPr>
        </p:nvSpPr>
        <p:spPr>
          <a:xfrm>
            <a:off x="838200" y="709305"/>
            <a:ext cx="10515600" cy="709920"/>
          </a:xfrm>
          <a:prstGeom prst="rect">
            <a:avLst/>
          </a:prstGeom>
        </p:spPr>
        <p:txBody>
          <a:bodyPr lIns="45718" tIns="45718" rIns="45718" bIns="45718"/>
          <a:lstStyle/>
          <a:p>
            <a:r>
              <a:t>Title Text</a:t>
            </a:r>
          </a:p>
        </p:txBody>
      </p:sp>
      <p:sp>
        <p:nvSpPr>
          <p:cNvPr id="334" name="Body Level One…"/>
          <p:cNvSpPr txBox="1">
            <a:spLocks noGrp="1"/>
          </p:cNvSpPr>
          <p:nvPr>
            <p:ph type="body" sz="half" idx="1"/>
          </p:nvPr>
        </p:nvSpPr>
        <p:spPr>
          <a:xfrm>
            <a:off x="838200" y="1825625"/>
            <a:ext cx="5181600" cy="4351338"/>
          </a:xfrm>
          <a:prstGeom prst="rect">
            <a:avLst/>
          </a:prstGeom>
        </p:spPr>
        <p:txBody>
          <a:bodyPr lIns="45718" tIns="45718" rIns="45718" bIns="45718"/>
          <a:lstStyle>
            <a:lvl1pPr marL="228600" indent="-228600">
              <a:buClrTx/>
              <a:buSzPct val="100000"/>
            </a:lvl1pPr>
            <a:lvl2pPr marL="723900" indent="-266700">
              <a:buClrTx/>
              <a:buSzPct val="100000"/>
            </a:lvl2pPr>
            <a:lvl3pPr marL="1234438" indent="-320038">
              <a:buClrTx/>
              <a:buSzPct val="100000"/>
            </a:lvl3pPr>
            <a:lvl4pPr marL="1727200" indent="-355600">
              <a:buClrTx/>
              <a:buSzPct val="100000"/>
            </a:lvl4pPr>
            <a:lvl5pPr marL="2184400" indent="-355600">
              <a:buClrTx/>
              <a:buSzPct val="100000"/>
            </a:lvl5pPr>
          </a:lstStyle>
          <a:p>
            <a:r>
              <a:t>Body Level One</a:t>
            </a:r>
          </a:p>
          <a:p>
            <a:pPr lvl="1"/>
            <a:r>
              <a:t>Body Level Two</a:t>
            </a:r>
          </a:p>
          <a:p>
            <a:pPr lvl="2"/>
            <a:r>
              <a:t>Body Level Three</a:t>
            </a:r>
          </a:p>
          <a:p>
            <a:pPr lvl="3"/>
            <a:r>
              <a:t>Body Level Four</a:t>
            </a:r>
          </a:p>
          <a:p>
            <a:pPr lvl="4"/>
            <a:r>
              <a:t>Body Level Five</a:t>
            </a:r>
          </a:p>
        </p:txBody>
      </p:sp>
      <p:sp>
        <p:nvSpPr>
          <p:cNvPr id="335"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7030A0"/>
        </a:solidFill>
        <a:effectLst/>
      </p:bgPr>
    </p:bg>
    <p:spTree>
      <p:nvGrpSpPr>
        <p:cNvPr id="1" name=""/>
        <p:cNvGrpSpPr/>
        <p:nvPr/>
      </p:nvGrpSpPr>
      <p:grpSpPr>
        <a:xfrm>
          <a:off x="0" y="0"/>
          <a:ext cx="0" cy="0"/>
          <a:chOff x="0" y="0"/>
          <a:chExt cx="0" cy="0"/>
        </a:xfrm>
      </p:grpSpPr>
      <p:sp>
        <p:nvSpPr>
          <p:cNvPr id="342"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343"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344"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345"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346"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347" name="Title Text"/>
          <p:cNvSpPr txBox="1">
            <a:spLocks noGrp="1"/>
          </p:cNvSpPr>
          <p:nvPr>
            <p:ph type="title"/>
          </p:nvPr>
        </p:nvSpPr>
        <p:spPr>
          <a:xfrm>
            <a:off x="839787" y="1078302"/>
            <a:ext cx="10515601" cy="612388"/>
          </a:xfrm>
          <a:prstGeom prst="rect">
            <a:avLst/>
          </a:prstGeom>
        </p:spPr>
        <p:txBody>
          <a:bodyPr lIns="45718" tIns="45718" rIns="45718" bIns="45718"/>
          <a:lstStyle/>
          <a:p>
            <a:r>
              <a:t>Title Text</a:t>
            </a:r>
          </a:p>
        </p:txBody>
      </p:sp>
      <p:sp>
        <p:nvSpPr>
          <p:cNvPr id="348" name="Body Level One…"/>
          <p:cNvSpPr txBox="1">
            <a:spLocks noGrp="1"/>
          </p:cNvSpPr>
          <p:nvPr>
            <p:ph type="body" sz="quarter" idx="1"/>
          </p:nvPr>
        </p:nvSpPr>
        <p:spPr>
          <a:xfrm>
            <a:off x="839787" y="1681163"/>
            <a:ext cx="5157790" cy="823914"/>
          </a:xfrm>
          <a:prstGeom prst="rect">
            <a:avLst/>
          </a:prstGeom>
        </p:spPr>
        <p:txBody>
          <a:bodyPr lIns="45718" tIns="45718" rIns="45718" bIns="45718" anchor="b"/>
          <a:lstStyle>
            <a:lvl1pPr marL="0" indent="0">
              <a:buClrTx/>
              <a:buSzTx/>
              <a:buFontTx/>
              <a:buNone/>
              <a:defRPr sz="2400" b="1"/>
            </a:lvl1pPr>
            <a:lvl2pPr marL="0" indent="0">
              <a:buClrTx/>
              <a:buSzTx/>
              <a:buFontTx/>
              <a:buNone/>
              <a:defRPr sz="2400" b="1"/>
            </a:lvl2pPr>
            <a:lvl3pPr marL="0" indent="0">
              <a:buClrTx/>
              <a:buSzTx/>
              <a:buFontTx/>
              <a:buNone/>
              <a:defRPr sz="2400" b="1"/>
            </a:lvl3pPr>
            <a:lvl4pPr marL="0" indent="0">
              <a:buClrTx/>
              <a:buSzTx/>
              <a:buFontTx/>
              <a:buNone/>
              <a:defRPr sz="2400" b="1"/>
            </a:lvl4pPr>
            <a:lvl5pPr marL="0" indent="0">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49" name="Text Placeholder 4"/>
          <p:cNvSpPr>
            <a:spLocks noGrp="1"/>
          </p:cNvSpPr>
          <p:nvPr>
            <p:ph type="body" sz="quarter" idx="21"/>
          </p:nvPr>
        </p:nvSpPr>
        <p:spPr>
          <a:xfrm>
            <a:off x="6172200" y="1681163"/>
            <a:ext cx="5183188" cy="823914"/>
          </a:xfrm>
          <a:prstGeom prst="rect">
            <a:avLst/>
          </a:prstGeom>
        </p:spPr>
        <p:txBody>
          <a:bodyPr lIns="45718" tIns="45718" rIns="45718" bIns="45718" anchor="b"/>
          <a:lstStyle/>
          <a:p>
            <a:pPr marL="228600" indent="-228600">
              <a:buClrTx/>
              <a:buSzPct val="100000"/>
            </a:pPr>
            <a:endParaRPr/>
          </a:p>
        </p:txBody>
      </p:sp>
      <p:sp>
        <p:nvSpPr>
          <p:cNvPr id="350"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7030A0"/>
        </a:solidFill>
        <a:effectLst/>
      </p:bgPr>
    </p:bg>
    <p:spTree>
      <p:nvGrpSpPr>
        <p:cNvPr id="1" name=""/>
        <p:cNvGrpSpPr/>
        <p:nvPr/>
      </p:nvGrpSpPr>
      <p:grpSpPr>
        <a:xfrm>
          <a:off x="0" y="0"/>
          <a:ext cx="0" cy="0"/>
          <a:chOff x="0" y="0"/>
          <a:chExt cx="0" cy="0"/>
        </a:xfrm>
      </p:grpSpPr>
      <p:sp>
        <p:nvSpPr>
          <p:cNvPr id="357"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358"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359"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360"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361"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362" name="Title Text"/>
          <p:cNvSpPr txBox="1">
            <a:spLocks noGrp="1"/>
          </p:cNvSpPr>
          <p:nvPr>
            <p:ph type="title"/>
          </p:nvPr>
        </p:nvSpPr>
        <p:spPr>
          <a:xfrm>
            <a:off x="838200" y="709305"/>
            <a:ext cx="10515600" cy="709920"/>
          </a:xfrm>
          <a:prstGeom prst="rect">
            <a:avLst/>
          </a:prstGeom>
        </p:spPr>
        <p:txBody>
          <a:bodyPr lIns="45718" tIns="45718" rIns="45718" bIns="45718"/>
          <a:lstStyle/>
          <a:p>
            <a:r>
              <a:t>Title Text</a:t>
            </a:r>
          </a:p>
        </p:txBody>
      </p:sp>
      <p:sp>
        <p:nvSpPr>
          <p:cNvPr id="363"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7030A0"/>
        </a:solidFill>
        <a:effectLst/>
      </p:bgPr>
    </p:bg>
    <p:spTree>
      <p:nvGrpSpPr>
        <p:cNvPr id="1" name=""/>
        <p:cNvGrpSpPr/>
        <p:nvPr/>
      </p:nvGrpSpPr>
      <p:grpSpPr>
        <a:xfrm>
          <a:off x="0" y="0"/>
          <a:ext cx="0" cy="0"/>
          <a:chOff x="0" y="0"/>
          <a:chExt cx="0" cy="0"/>
        </a:xfrm>
      </p:grpSpPr>
      <p:sp>
        <p:nvSpPr>
          <p:cNvPr id="370"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371"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372"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373"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374"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375"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7030A0"/>
        </a:solidFill>
        <a:effectLst/>
      </p:bgPr>
    </p:bg>
    <p:spTree>
      <p:nvGrpSpPr>
        <p:cNvPr id="1" name=""/>
        <p:cNvGrpSpPr/>
        <p:nvPr/>
      </p:nvGrpSpPr>
      <p:grpSpPr>
        <a:xfrm>
          <a:off x="0" y="0"/>
          <a:ext cx="0" cy="0"/>
          <a:chOff x="0" y="0"/>
          <a:chExt cx="0" cy="0"/>
        </a:xfrm>
      </p:grpSpPr>
      <p:sp>
        <p:nvSpPr>
          <p:cNvPr id="382"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383"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384"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385"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386"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387" name="Title Text"/>
          <p:cNvSpPr txBox="1">
            <a:spLocks noGrp="1"/>
          </p:cNvSpPr>
          <p:nvPr>
            <p:ph type="title"/>
          </p:nvPr>
        </p:nvSpPr>
        <p:spPr>
          <a:xfrm>
            <a:off x="839787" y="457200"/>
            <a:ext cx="3932240" cy="1600200"/>
          </a:xfrm>
          <a:prstGeom prst="rect">
            <a:avLst/>
          </a:prstGeom>
        </p:spPr>
        <p:txBody>
          <a:bodyPr lIns="45718" tIns="45718" rIns="45718" bIns="45718" anchor="b"/>
          <a:lstStyle>
            <a:lvl1pPr>
              <a:defRPr sz="3200"/>
            </a:lvl1pPr>
          </a:lstStyle>
          <a:p>
            <a:r>
              <a:t>Title Text</a:t>
            </a:r>
          </a:p>
        </p:txBody>
      </p:sp>
      <p:sp>
        <p:nvSpPr>
          <p:cNvPr id="388" name="Body Level One…"/>
          <p:cNvSpPr txBox="1">
            <a:spLocks noGrp="1"/>
          </p:cNvSpPr>
          <p:nvPr>
            <p:ph type="body" sz="half" idx="1"/>
          </p:nvPr>
        </p:nvSpPr>
        <p:spPr>
          <a:xfrm>
            <a:off x="5183187" y="987425"/>
            <a:ext cx="6172202" cy="4873625"/>
          </a:xfrm>
          <a:prstGeom prst="rect">
            <a:avLst/>
          </a:prstGeom>
        </p:spPr>
        <p:txBody>
          <a:bodyPr lIns="45718" tIns="45718" rIns="45718" bIns="45718"/>
          <a:lstStyle>
            <a:lvl1pPr marL="228600" indent="-228600">
              <a:buClrTx/>
              <a:buSzPct val="100000"/>
              <a:defRPr sz="3200"/>
            </a:lvl1pPr>
            <a:lvl2pPr marL="718457" indent="-261257">
              <a:buClrTx/>
              <a:buSzPct val="100000"/>
              <a:defRPr sz="3200"/>
            </a:lvl2pPr>
            <a:lvl3pPr marL="1219200" indent="-304800">
              <a:buClrTx/>
              <a:buSzPct val="100000"/>
              <a:defRPr sz="3200"/>
            </a:lvl3pPr>
            <a:lvl4pPr marL="1737360" indent="-365760">
              <a:buClrTx/>
              <a:buSzPct val="100000"/>
              <a:defRPr sz="3200"/>
            </a:lvl4pPr>
            <a:lvl5pPr marL="2194560" indent="-365760">
              <a:buClrTx/>
              <a:buSzPct val="100000"/>
              <a:defRPr sz="3200"/>
            </a:lvl5pPr>
          </a:lstStyle>
          <a:p>
            <a:r>
              <a:t>Body Level One</a:t>
            </a:r>
          </a:p>
          <a:p>
            <a:pPr lvl="1"/>
            <a:r>
              <a:t>Body Level Two</a:t>
            </a:r>
          </a:p>
          <a:p>
            <a:pPr lvl="2"/>
            <a:r>
              <a:t>Body Level Three</a:t>
            </a:r>
          </a:p>
          <a:p>
            <a:pPr lvl="3"/>
            <a:r>
              <a:t>Body Level Four</a:t>
            </a:r>
          </a:p>
          <a:p>
            <a:pPr lvl="4"/>
            <a:r>
              <a:t>Body Level Five</a:t>
            </a:r>
          </a:p>
        </p:txBody>
      </p:sp>
      <p:sp>
        <p:nvSpPr>
          <p:cNvPr id="389" name="Text Placeholder 3"/>
          <p:cNvSpPr>
            <a:spLocks noGrp="1"/>
          </p:cNvSpPr>
          <p:nvPr>
            <p:ph type="body" sz="quarter" idx="21"/>
          </p:nvPr>
        </p:nvSpPr>
        <p:spPr>
          <a:xfrm>
            <a:off x="839786" y="2057400"/>
            <a:ext cx="3932241" cy="3811588"/>
          </a:xfrm>
          <a:prstGeom prst="rect">
            <a:avLst/>
          </a:prstGeom>
        </p:spPr>
        <p:txBody>
          <a:bodyPr lIns="45718" tIns="45718" rIns="45718" bIns="45718"/>
          <a:lstStyle/>
          <a:p>
            <a:pPr marL="228600" indent="-228600">
              <a:buClrTx/>
              <a:buSzPct val="100000"/>
            </a:pPr>
            <a:endParaRPr/>
          </a:p>
        </p:txBody>
      </p:sp>
      <p:sp>
        <p:nvSpPr>
          <p:cNvPr id="390"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7030A0"/>
        </a:solidFill>
        <a:effectLst/>
      </p:bgPr>
    </p:bg>
    <p:spTree>
      <p:nvGrpSpPr>
        <p:cNvPr id="1" name=""/>
        <p:cNvGrpSpPr/>
        <p:nvPr/>
      </p:nvGrpSpPr>
      <p:grpSpPr>
        <a:xfrm>
          <a:off x="0" y="0"/>
          <a:ext cx="0" cy="0"/>
          <a:chOff x="0" y="0"/>
          <a:chExt cx="0" cy="0"/>
        </a:xfrm>
      </p:grpSpPr>
      <p:sp>
        <p:nvSpPr>
          <p:cNvPr id="397"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398"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399"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400"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401"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402" name="Title Text"/>
          <p:cNvSpPr txBox="1">
            <a:spLocks noGrp="1"/>
          </p:cNvSpPr>
          <p:nvPr>
            <p:ph type="title"/>
          </p:nvPr>
        </p:nvSpPr>
        <p:spPr>
          <a:xfrm>
            <a:off x="839787" y="457200"/>
            <a:ext cx="3932240" cy="1600200"/>
          </a:xfrm>
          <a:prstGeom prst="rect">
            <a:avLst/>
          </a:prstGeom>
        </p:spPr>
        <p:txBody>
          <a:bodyPr lIns="45718" tIns="45718" rIns="45718" bIns="45718" anchor="b"/>
          <a:lstStyle>
            <a:lvl1pPr>
              <a:defRPr sz="3200"/>
            </a:lvl1pPr>
          </a:lstStyle>
          <a:p>
            <a:r>
              <a:t>Title Text</a:t>
            </a:r>
          </a:p>
        </p:txBody>
      </p:sp>
      <p:sp>
        <p:nvSpPr>
          <p:cNvPr id="403" name="Picture Placeholder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404" name="Body Level One…"/>
          <p:cNvSpPr txBox="1">
            <a:spLocks noGrp="1"/>
          </p:cNvSpPr>
          <p:nvPr>
            <p:ph type="body" sz="quarter" idx="1"/>
          </p:nvPr>
        </p:nvSpPr>
        <p:spPr>
          <a:xfrm>
            <a:off x="839787" y="2057400"/>
            <a:ext cx="3932240" cy="3811588"/>
          </a:xfrm>
          <a:prstGeom prst="rect">
            <a:avLst/>
          </a:prstGeom>
        </p:spPr>
        <p:txBody>
          <a:bodyPr lIns="45718" tIns="45718" rIns="45718" bIns="45718"/>
          <a:lstStyle>
            <a:lvl1pPr marL="0" indent="0">
              <a:buClrTx/>
              <a:buSzTx/>
              <a:buFontTx/>
              <a:buNone/>
              <a:defRPr sz="1600"/>
            </a:lvl1pPr>
            <a:lvl2pPr marL="0" indent="0">
              <a:buClrTx/>
              <a:buSzTx/>
              <a:buFontTx/>
              <a:buNone/>
              <a:defRPr sz="1600"/>
            </a:lvl2pPr>
            <a:lvl3pPr marL="0" indent="0">
              <a:buClrTx/>
              <a:buSzTx/>
              <a:buFontTx/>
              <a:buNone/>
              <a:defRPr sz="1600"/>
            </a:lvl3pPr>
            <a:lvl4pPr marL="0" indent="0">
              <a:buClrTx/>
              <a:buSzTx/>
              <a:buFontTx/>
              <a:buNone/>
              <a:defRPr sz="1600"/>
            </a:lvl4pPr>
            <a:lvl5pPr marL="0" indent="0">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405"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7030A0"/>
        </a:solidFill>
        <a:effectLst/>
      </p:bgPr>
    </p:bg>
    <p:spTree>
      <p:nvGrpSpPr>
        <p:cNvPr id="1" name=""/>
        <p:cNvGrpSpPr/>
        <p:nvPr/>
      </p:nvGrpSpPr>
      <p:grpSpPr>
        <a:xfrm>
          <a:off x="0" y="0"/>
          <a:ext cx="0" cy="0"/>
          <a:chOff x="0" y="0"/>
          <a:chExt cx="0" cy="0"/>
        </a:xfrm>
      </p:grpSpPr>
      <p:sp>
        <p:nvSpPr>
          <p:cNvPr id="412"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413"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414"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415"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416"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417" name="Title Text"/>
          <p:cNvSpPr txBox="1">
            <a:spLocks noGrp="1"/>
          </p:cNvSpPr>
          <p:nvPr>
            <p:ph type="title"/>
          </p:nvPr>
        </p:nvSpPr>
        <p:spPr>
          <a:xfrm>
            <a:off x="914400" y="609600"/>
            <a:ext cx="10363200" cy="1143000"/>
          </a:xfrm>
          <a:prstGeom prst="rect">
            <a:avLst/>
          </a:prstGeom>
        </p:spPr>
        <p:txBody>
          <a:bodyPr lIns="45718" tIns="45718" rIns="45718" bIns="45718"/>
          <a:lstStyle/>
          <a:p>
            <a:r>
              <a:t>Title Text</a:t>
            </a:r>
          </a:p>
        </p:txBody>
      </p:sp>
      <p:sp>
        <p:nvSpPr>
          <p:cNvPr id="418" name="Body Level One…"/>
          <p:cNvSpPr txBox="1">
            <a:spLocks noGrp="1"/>
          </p:cNvSpPr>
          <p:nvPr>
            <p:ph type="body" sz="quarter" idx="1"/>
          </p:nvPr>
        </p:nvSpPr>
        <p:spPr>
          <a:xfrm>
            <a:off x="914400" y="1981200"/>
            <a:ext cx="5080000" cy="1981200"/>
          </a:xfrm>
          <a:prstGeom prst="rect">
            <a:avLst/>
          </a:prstGeom>
        </p:spPr>
        <p:txBody>
          <a:bodyPr lIns="45718" tIns="45718" rIns="45718" bIns="45718"/>
          <a:lstStyle>
            <a:lvl1pPr marL="228600" indent="-228600">
              <a:buClrTx/>
              <a:buSzPct val="100000"/>
            </a:lvl1pPr>
            <a:lvl2pPr marL="723900" indent="-266700">
              <a:buClrTx/>
              <a:buSzPct val="100000"/>
            </a:lvl2pPr>
            <a:lvl3pPr marL="1234438" indent="-320038">
              <a:buClrTx/>
              <a:buSzPct val="100000"/>
            </a:lvl3pPr>
            <a:lvl4pPr marL="1727200" indent="-355600">
              <a:buClrTx/>
              <a:buSzPct val="100000"/>
            </a:lvl4pPr>
            <a:lvl5pPr marL="2184400" indent="-355600">
              <a:buClrTx/>
              <a:buSzPct val="100000"/>
            </a:lvl5pPr>
          </a:lstStyle>
          <a:p>
            <a:r>
              <a:t>Body Level One</a:t>
            </a:r>
          </a:p>
          <a:p>
            <a:pPr lvl="1"/>
            <a:r>
              <a:t>Body Level Two</a:t>
            </a:r>
          </a:p>
          <a:p>
            <a:pPr lvl="2"/>
            <a:r>
              <a:t>Body Level Three</a:t>
            </a:r>
          </a:p>
          <a:p>
            <a:pPr lvl="3"/>
            <a:r>
              <a:t>Body Level Four</a:t>
            </a:r>
          </a:p>
          <a:p>
            <a:pPr lvl="4"/>
            <a:r>
              <a:t>Body Level Five</a:t>
            </a:r>
          </a:p>
        </p:txBody>
      </p:sp>
      <p:sp>
        <p:nvSpPr>
          <p:cNvPr id="419"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7030A0"/>
        </a:solidFill>
        <a:effectLst/>
      </p:bgPr>
    </p:bg>
    <p:spTree>
      <p:nvGrpSpPr>
        <p:cNvPr id="1" name=""/>
        <p:cNvGrpSpPr/>
        <p:nvPr/>
      </p:nvGrpSpPr>
      <p:grpSpPr>
        <a:xfrm>
          <a:off x="0" y="0"/>
          <a:ext cx="0" cy="0"/>
          <a:chOff x="0" y="0"/>
          <a:chExt cx="0" cy="0"/>
        </a:xfrm>
      </p:grpSpPr>
      <p:sp>
        <p:nvSpPr>
          <p:cNvPr id="426"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427"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428"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429"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430"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431" name="Title Text"/>
          <p:cNvSpPr txBox="1">
            <a:spLocks noGrp="1"/>
          </p:cNvSpPr>
          <p:nvPr>
            <p:ph type="title"/>
          </p:nvPr>
        </p:nvSpPr>
        <p:spPr>
          <a:xfrm>
            <a:off x="839787" y="365125"/>
            <a:ext cx="10515601" cy="1325563"/>
          </a:xfrm>
          <a:prstGeom prst="rect">
            <a:avLst/>
          </a:prstGeom>
        </p:spPr>
        <p:txBody>
          <a:bodyPr lIns="45718" tIns="45718" rIns="45718" bIns="45718"/>
          <a:lstStyle/>
          <a:p>
            <a:r>
              <a:t>Title Text</a:t>
            </a:r>
          </a:p>
        </p:txBody>
      </p:sp>
      <p:sp>
        <p:nvSpPr>
          <p:cNvPr id="432" name="Body Level One…"/>
          <p:cNvSpPr txBox="1">
            <a:spLocks noGrp="1"/>
          </p:cNvSpPr>
          <p:nvPr>
            <p:ph type="body" sz="quarter" idx="1"/>
          </p:nvPr>
        </p:nvSpPr>
        <p:spPr>
          <a:xfrm>
            <a:off x="839787" y="1681163"/>
            <a:ext cx="5157790" cy="823914"/>
          </a:xfrm>
          <a:prstGeom prst="rect">
            <a:avLst/>
          </a:prstGeom>
        </p:spPr>
        <p:txBody>
          <a:bodyPr lIns="45718" tIns="45718" rIns="45718" bIns="45718" anchor="b"/>
          <a:lstStyle>
            <a:lvl1pPr marL="0" indent="0">
              <a:buClrTx/>
              <a:buSzTx/>
              <a:buFontTx/>
              <a:buNone/>
              <a:defRPr sz="2400" b="1"/>
            </a:lvl1pPr>
            <a:lvl2pPr marL="0" indent="0">
              <a:buClrTx/>
              <a:buSzTx/>
              <a:buFontTx/>
              <a:buNone/>
              <a:defRPr sz="2400" b="1"/>
            </a:lvl2pPr>
            <a:lvl3pPr marL="0" indent="0">
              <a:buClrTx/>
              <a:buSzTx/>
              <a:buFontTx/>
              <a:buNone/>
              <a:defRPr sz="2400" b="1"/>
            </a:lvl3pPr>
            <a:lvl4pPr marL="0" indent="0">
              <a:buClrTx/>
              <a:buSzTx/>
              <a:buFontTx/>
              <a:buNone/>
              <a:defRPr sz="2400" b="1"/>
            </a:lvl4pPr>
            <a:lvl5pPr marL="0" indent="0">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33" name="Text Placeholder 4"/>
          <p:cNvSpPr>
            <a:spLocks noGrp="1"/>
          </p:cNvSpPr>
          <p:nvPr>
            <p:ph type="body" sz="quarter" idx="21"/>
          </p:nvPr>
        </p:nvSpPr>
        <p:spPr>
          <a:xfrm>
            <a:off x="6172200" y="1681163"/>
            <a:ext cx="5183188" cy="823914"/>
          </a:xfrm>
          <a:prstGeom prst="rect">
            <a:avLst/>
          </a:prstGeom>
        </p:spPr>
        <p:txBody>
          <a:bodyPr lIns="45718" tIns="45718" rIns="45718" bIns="45718" anchor="b"/>
          <a:lstStyle/>
          <a:p>
            <a:pPr marL="228600" indent="-228600">
              <a:buClrTx/>
              <a:buSzPct val="100000"/>
            </a:pPr>
            <a:endParaRPr/>
          </a:p>
        </p:txBody>
      </p:sp>
      <p:sp>
        <p:nvSpPr>
          <p:cNvPr id="434"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7030A0"/>
        </a:solidFill>
        <a:effectLst/>
      </p:bgPr>
    </p:bg>
    <p:spTree>
      <p:nvGrpSpPr>
        <p:cNvPr id="1" name=""/>
        <p:cNvGrpSpPr/>
        <p:nvPr/>
      </p:nvGrpSpPr>
      <p:grpSpPr>
        <a:xfrm>
          <a:off x="0" y="0"/>
          <a:ext cx="0" cy="0"/>
          <a:chOff x="0" y="0"/>
          <a:chExt cx="0" cy="0"/>
        </a:xfrm>
      </p:grpSpPr>
      <p:sp>
        <p:nvSpPr>
          <p:cNvPr id="441"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442"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443"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444"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445"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pic>
        <p:nvPicPr>
          <p:cNvPr id="446" name="Picture 4" descr="Picture 4"/>
          <p:cNvPicPr>
            <a:picLocks noChangeAspect="1"/>
          </p:cNvPicPr>
          <p:nvPr/>
        </p:nvPicPr>
        <p:blipFill>
          <a:blip r:embed="rId3"/>
          <a:srcRect l="21529" t="14218" b="19134"/>
          <a:stretch>
            <a:fillRect/>
          </a:stretch>
        </p:blipFill>
        <p:spPr>
          <a:xfrm>
            <a:off x="-1" y="139430"/>
            <a:ext cx="12192003" cy="6718572"/>
          </a:xfrm>
          <a:prstGeom prst="rect">
            <a:avLst/>
          </a:prstGeom>
          <a:ln w="12700">
            <a:miter lim="400000"/>
          </a:ln>
        </p:spPr>
      </p:pic>
      <p:sp>
        <p:nvSpPr>
          <p:cNvPr id="447" name="Rectangle 15"/>
          <p:cNvSpPr/>
          <p:nvPr/>
        </p:nvSpPr>
        <p:spPr>
          <a:xfrm>
            <a:off x="0" y="4834103"/>
            <a:ext cx="12192000" cy="2023898"/>
          </a:xfrm>
          <a:prstGeom prst="rect">
            <a:avLst/>
          </a:prstGeom>
          <a:solidFill>
            <a:srgbClr val="341575">
              <a:alpha val="84706"/>
            </a:srgbClr>
          </a:solidFill>
          <a:ln w="12700">
            <a:miter lim="400000"/>
          </a:ln>
        </p:spPr>
        <p:txBody>
          <a:bodyPr lIns="45718" tIns="45718" rIns="45718" bIns="45718" anchor="ctr"/>
          <a:lstStyle/>
          <a:p>
            <a:pPr algn="ctr">
              <a:defRPr>
                <a:solidFill>
                  <a:srgbClr val="FFFFFF"/>
                </a:solidFill>
              </a:defRPr>
            </a:pPr>
            <a:endParaRPr/>
          </a:p>
        </p:txBody>
      </p:sp>
      <p:sp>
        <p:nvSpPr>
          <p:cNvPr id="448" name="Title Text"/>
          <p:cNvSpPr txBox="1">
            <a:spLocks noGrp="1"/>
          </p:cNvSpPr>
          <p:nvPr>
            <p:ph type="title"/>
          </p:nvPr>
        </p:nvSpPr>
        <p:spPr>
          <a:xfrm>
            <a:off x="480646" y="4831772"/>
            <a:ext cx="11230710" cy="1095226"/>
          </a:xfrm>
          <a:prstGeom prst="rect">
            <a:avLst/>
          </a:prstGeom>
        </p:spPr>
        <p:txBody>
          <a:bodyPr lIns="45718" tIns="45718" rIns="45718" bIns="45718" anchor="b"/>
          <a:lstStyle>
            <a:lvl1pPr>
              <a:defRPr sz="7000">
                <a:solidFill>
                  <a:srgbClr val="FFFFFF"/>
                </a:solidFill>
              </a:defRPr>
            </a:lvl1pPr>
          </a:lstStyle>
          <a:p>
            <a:r>
              <a:t>Title Text</a:t>
            </a:r>
          </a:p>
        </p:txBody>
      </p:sp>
      <p:sp>
        <p:nvSpPr>
          <p:cNvPr id="449" name="Body Level One…"/>
          <p:cNvSpPr txBox="1">
            <a:spLocks noGrp="1"/>
          </p:cNvSpPr>
          <p:nvPr>
            <p:ph type="body" sz="quarter" idx="1"/>
          </p:nvPr>
        </p:nvSpPr>
        <p:spPr>
          <a:xfrm>
            <a:off x="1524000" y="6055164"/>
            <a:ext cx="9144000" cy="558484"/>
          </a:xfrm>
          <a:prstGeom prst="rect">
            <a:avLst/>
          </a:prstGeom>
        </p:spPr>
        <p:txBody>
          <a:bodyPr lIns="45718" tIns="45718" rIns="45718" bIns="45718"/>
          <a:lstStyle>
            <a:lvl1pPr marL="0" indent="0" algn="ctr">
              <a:buClrTx/>
              <a:buSzTx/>
              <a:buFontTx/>
              <a:buNone/>
              <a:defRPr sz="2400">
                <a:solidFill>
                  <a:srgbClr val="FFFFFF"/>
                </a:solidFill>
              </a:defRPr>
            </a:lvl1pPr>
            <a:lvl2pPr marL="0" indent="0" algn="ctr">
              <a:buClrTx/>
              <a:buSzTx/>
              <a:buFontTx/>
              <a:buNone/>
              <a:defRPr sz="2400">
                <a:solidFill>
                  <a:srgbClr val="FFFFFF"/>
                </a:solidFill>
              </a:defRPr>
            </a:lvl2pPr>
            <a:lvl3pPr marL="0" indent="0" algn="ctr">
              <a:buClrTx/>
              <a:buSzTx/>
              <a:buFontTx/>
              <a:buNone/>
              <a:defRPr sz="2400">
                <a:solidFill>
                  <a:srgbClr val="FFFFFF"/>
                </a:solidFill>
              </a:defRPr>
            </a:lvl3pPr>
            <a:lvl4pPr marL="0" indent="0" algn="ctr">
              <a:buClrTx/>
              <a:buSzTx/>
              <a:buFontTx/>
              <a:buNone/>
              <a:defRPr sz="2400">
                <a:solidFill>
                  <a:srgbClr val="FFFFFF"/>
                </a:solidFill>
              </a:defRPr>
            </a:lvl4pPr>
            <a:lvl5pPr marL="0" indent="0" algn="ctr">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50" name="Rectangle 16"/>
          <p:cNvSpPr/>
          <p:nvPr/>
        </p:nvSpPr>
        <p:spPr>
          <a:xfrm>
            <a:off x="9551579" y="6748943"/>
            <a:ext cx="838201" cy="109057"/>
          </a:xfrm>
          <a:prstGeom prst="rect">
            <a:avLst/>
          </a:prstGeom>
          <a:solidFill>
            <a:srgbClr val="0F3079"/>
          </a:solidFill>
          <a:ln w="12700">
            <a:miter lim="400000"/>
          </a:ln>
        </p:spPr>
        <p:txBody>
          <a:bodyPr lIns="45718" tIns="45718" rIns="45718" bIns="45718" anchor="ctr"/>
          <a:lstStyle/>
          <a:p>
            <a:pPr algn="ctr">
              <a:defRPr>
                <a:solidFill>
                  <a:srgbClr val="FFFFFF"/>
                </a:solidFill>
              </a:defRPr>
            </a:pPr>
            <a:endParaRPr/>
          </a:p>
        </p:txBody>
      </p:sp>
      <p:sp>
        <p:nvSpPr>
          <p:cNvPr id="451" name="Rectangle 17"/>
          <p:cNvSpPr/>
          <p:nvPr/>
        </p:nvSpPr>
        <p:spPr>
          <a:xfrm>
            <a:off x="10452689" y="6748943"/>
            <a:ext cx="838202" cy="109057"/>
          </a:xfrm>
          <a:prstGeom prst="rect">
            <a:avLst/>
          </a:prstGeom>
          <a:solidFill>
            <a:schemeClr val="accent1"/>
          </a:solidFill>
          <a:ln w="12700">
            <a:miter lim="400000"/>
          </a:ln>
        </p:spPr>
        <p:txBody>
          <a:bodyPr lIns="45718" tIns="45718" rIns="45718" bIns="45718" anchor="ctr"/>
          <a:lstStyle/>
          <a:p>
            <a:pPr algn="ctr">
              <a:defRPr>
                <a:solidFill>
                  <a:srgbClr val="FFFFFF"/>
                </a:solidFill>
              </a:defRPr>
            </a:pPr>
            <a:endParaRPr/>
          </a:p>
        </p:txBody>
      </p:sp>
      <p:sp>
        <p:nvSpPr>
          <p:cNvPr id="452" name="Rectangle 18"/>
          <p:cNvSpPr/>
          <p:nvPr/>
        </p:nvSpPr>
        <p:spPr>
          <a:xfrm>
            <a:off x="11353800" y="6748943"/>
            <a:ext cx="838200" cy="109057"/>
          </a:xfrm>
          <a:prstGeom prst="rect">
            <a:avLst/>
          </a:prstGeom>
          <a:solidFill>
            <a:srgbClr val="92D050"/>
          </a:solidFill>
          <a:ln w="12700">
            <a:miter lim="400000"/>
          </a:ln>
        </p:spPr>
        <p:txBody>
          <a:bodyPr lIns="45718" tIns="45718" rIns="45718" bIns="45718" anchor="ctr"/>
          <a:lstStyle/>
          <a:p>
            <a:pPr algn="ctr">
              <a:defRPr>
                <a:solidFill>
                  <a:srgbClr val="FFFFFF"/>
                </a:solidFill>
              </a:defRPr>
            </a:pPr>
            <a:endParaRPr/>
          </a:p>
        </p:txBody>
      </p:sp>
      <p:pic>
        <p:nvPicPr>
          <p:cNvPr id="453" name="Graphic 19" descr="Graphic 19"/>
          <p:cNvPicPr>
            <a:picLocks noChangeAspect="1"/>
          </p:cNvPicPr>
          <p:nvPr/>
        </p:nvPicPr>
        <p:blipFill>
          <a:blip r:embed="rId2"/>
          <a:stretch>
            <a:fillRect/>
          </a:stretch>
        </p:blipFill>
        <p:spPr>
          <a:xfrm>
            <a:off x="-68513" y="0"/>
            <a:ext cx="4641511" cy="1595291"/>
          </a:xfrm>
          <a:prstGeom prst="rect">
            <a:avLst/>
          </a:prstGeom>
          <a:ln w="12700">
            <a:miter lim="400000"/>
          </a:ln>
        </p:spPr>
      </p:pic>
      <p:pic>
        <p:nvPicPr>
          <p:cNvPr id="454" name="Picture 13" descr="Picture 13"/>
          <p:cNvPicPr>
            <a:picLocks noChangeAspect="1"/>
          </p:cNvPicPr>
          <p:nvPr/>
        </p:nvPicPr>
        <p:blipFill>
          <a:blip r:embed="rId4"/>
          <a:stretch>
            <a:fillRect/>
          </a:stretch>
        </p:blipFill>
        <p:spPr>
          <a:xfrm>
            <a:off x="143924" y="6372926"/>
            <a:ext cx="2040477" cy="419831"/>
          </a:xfrm>
          <a:prstGeom prst="rect">
            <a:avLst/>
          </a:prstGeom>
          <a:ln w="12700">
            <a:miter lim="400000"/>
          </a:ln>
        </p:spPr>
      </p:pic>
      <p:sp>
        <p:nvSpPr>
          <p:cNvPr id="455"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2"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33"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34"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35"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36" name="Picture 11" descr="Picture 11"/>
          <p:cNvPicPr>
            <a:picLocks noChangeAspect="1"/>
          </p:cNvPicPr>
          <p:nvPr/>
        </p:nvPicPr>
        <p:blipFill>
          <a:blip r:embed="rId2"/>
          <a:stretch>
            <a:fillRect/>
          </a:stretch>
        </p:blipFill>
        <p:spPr>
          <a:xfrm>
            <a:off x="4495355" y="15423"/>
            <a:ext cx="3201290" cy="1100285"/>
          </a:xfrm>
          <a:prstGeom prst="rect">
            <a:avLst/>
          </a:prstGeom>
          <a:ln w="12700">
            <a:miter lim="400000"/>
          </a:ln>
        </p:spPr>
      </p:pic>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Google Shape;32;p68"/>
          <p:cNvSpPr txBox="1">
            <a:spLocks noGrp="1"/>
          </p:cNvSpPr>
          <p:nvPr>
            <p:ph type="body" sz="half" idx="21"/>
          </p:nvPr>
        </p:nvSpPr>
        <p:spPr>
          <a:xfrm>
            <a:off x="6172200" y="1825625"/>
            <a:ext cx="5181600" cy="4351338"/>
          </a:xfrm>
          <a:prstGeom prst="rect">
            <a:avLst/>
          </a:prstGeom>
        </p:spPr>
        <p:txBody>
          <a:bodyPr/>
          <a:lstStyle/>
          <a:p>
            <a:pPr marL="228600" indent="-228600">
              <a:buClrTx/>
              <a:buSzPct val="1000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ext Only Slide">
    <p:bg>
      <p:bgPr>
        <a:solidFill>
          <a:srgbClr val="7030A0"/>
        </a:solidFill>
        <a:effectLst/>
      </p:bgPr>
    </p:bg>
    <p:spTree>
      <p:nvGrpSpPr>
        <p:cNvPr id="1" name=""/>
        <p:cNvGrpSpPr/>
        <p:nvPr/>
      </p:nvGrpSpPr>
      <p:grpSpPr>
        <a:xfrm>
          <a:off x="0" y="0"/>
          <a:ext cx="0" cy="0"/>
          <a:chOff x="0" y="0"/>
          <a:chExt cx="0" cy="0"/>
        </a:xfrm>
      </p:grpSpPr>
      <p:sp>
        <p:nvSpPr>
          <p:cNvPr id="462"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463"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464"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465"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466"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467" name="Body Level One…"/>
          <p:cNvSpPr txBox="1">
            <a:spLocks noGrp="1"/>
          </p:cNvSpPr>
          <p:nvPr>
            <p:ph type="body" idx="1"/>
          </p:nvPr>
        </p:nvSpPr>
        <p:spPr>
          <a:xfrm>
            <a:off x="1125256" y="1016779"/>
            <a:ext cx="10346271" cy="4517048"/>
          </a:xfrm>
          <a:prstGeom prst="rect">
            <a:avLst/>
          </a:prstGeom>
        </p:spPr>
        <p:txBody>
          <a:bodyPr lIns="45718" tIns="45718" rIns="45718" bIns="45718"/>
          <a:lstStyle>
            <a:lvl1pPr marL="228600" indent="-228600">
              <a:buClrTx/>
              <a:buSzTx/>
              <a:buFontTx/>
              <a:buNone/>
              <a:defRPr sz="2400">
                <a:solidFill>
                  <a:srgbClr val="7F7F7F"/>
                </a:solidFill>
                <a:latin typeface="Arial"/>
                <a:ea typeface="Arial"/>
                <a:cs typeface="Arial"/>
                <a:sym typeface="Arial"/>
              </a:defRPr>
            </a:lvl1pPr>
            <a:lvl2pPr marL="228600" indent="-457200">
              <a:buClrTx/>
              <a:buSzTx/>
              <a:buFontTx/>
              <a:buNone/>
              <a:defRPr sz="2400">
                <a:solidFill>
                  <a:srgbClr val="7F7F7F"/>
                </a:solidFill>
                <a:latin typeface="Arial"/>
                <a:ea typeface="Arial"/>
                <a:cs typeface="Arial"/>
                <a:sym typeface="Arial"/>
              </a:defRPr>
            </a:lvl2pPr>
            <a:lvl3pPr marL="228600" indent="-457200">
              <a:buClrTx/>
              <a:buSzTx/>
              <a:buFontTx/>
              <a:buNone/>
              <a:defRPr sz="2400">
                <a:solidFill>
                  <a:srgbClr val="7F7F7F"/>
                </a:solidFill>
                <a:latin typeface="Arial"/>
                <a:ea typeface="Arial"/>
                <a:cs typeface="Arial"/>
                <a:sym typeface="Arial"/>
              </a:defRPr>
            </a:lvl3pPr>
            <a:lvl4pPr marL="137159" indent="-365759">
              <a:buClrTx/>
              <a:buSzPct val="100000"/>
              <a:buFontTx/>
              <a:defRPr sz="2400">
                <a:solidFill>
                  <a:srgbClr val="7F7F7F"/>
                </a:solidFill>
                <a:latin typeface="Arial"/>
                <a:ea typeface="Arial"/>
                <a:cs typeface="Arial"/>
                <a:sym typeface="Arial"/>
              </a:defRPr>
            </a:lvl4pPr>
            <a:lvl5pPr marL="594359" indent="-365759">
              <a:buClrTx/>
              <a:buSzPct val="100000"/>
              <a:buFontTx/>
              <a:defRPr sz="2400">
                <a:solidFill>
                  <a:srgbClr val="7F7F7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8"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7030A0"/>
        </a:solidFill>
        <a:effectLst/>
      </p:bgPr>
    </p:bg>
    <p:spTree>
      <p:nvGrpSpPr>
        <p:cNvPr id="1" name=""/>
        <p:cNvGrpSpPr/>
        <p:nvPr/>
      </p:nvGrpSpPr>
      <p:grpSpPr>
        <a:xfrm>
          <a:off x="0" y="0"/>
          <a:ext cx="0" cy="0"/>
          <a:chOff x="0" y="0"/>
          <a:chExt cx="0" cy="0"/>
        </a:xfrm>
      </p:grpSpPr>
      <p:sp>
        <p:nvSpPr>
          <p:cNvPr id="475"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476"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477"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478"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479"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480" name="Title Text"/>
          <p:cNvSpPr txBox="1">
            <a:spLocks noGrp="1"/>
          </p:cNvSpPr>
          <p:nvPr>
            <p:ph type="title"/>
          </p:nvPr>
        </p:nvSpPr>
        <p:spPr>
          <a:xfrm>
            <a:off x="838200" y="709305"/>
            <a:ext cx="10515600" cy="709920"/>
          </a:xfrm>
          <a:prstGeom prst="rect">
            <a:avLst/>
          </a:prstGeom>
        </p:spPr>
        <p:txBody>
          <a:bodyPr lIns="0" tIns="0" rIns="0" bIns="0"/>
          <a:lstStyle>
            <a:lvl1pPr>
              <a:defRPr sz="3000">
                <a:solidFill>
                  <a:srgbClr val="00679B"/>
                </a:solidFill>
                <a:latin typeface="Arial"/>
                <a:ea typeface="Arial"/>
                <a:cs typeface="Arial"/>
                <a:sym typeface="Arial"/>
              </a:defRPr>
            </a:lvl1pPr>
          </a:lstStyle>
          <a:p>
            <a:r>
              <a:t>Title Text</a:t>
            </a:r>
          </a:p>
        </p:txBody>
      </p:sp>
      <p:sp>
        <p:nvSpPr>
          <p:cNvPr id="481" name="Body Level One…"/>
          <p:cNvSpPr txBox="1">
            <a:spLocks noGrp="1"/>
          </p:cNvSpPr>
          <p:nvPr>
            <p:ph type="body" sz="quarter" idx="1"/>
          </p:nvPr>
        </p:nvSpPr>
        <p:spPr>
          <a:xfrm>
            <a:off x="838200" y="2592173"/>
            <a:ext cx="4717416" cy="270076"/>
          </a:xfrm>
          <a:prstGeom prst="rect">
            <a:avLst/>
          </a:prstGeom>
        </p:spPr>
        <p:txBody>
          <a:bodyPr lIns="0" tIns="0" rIns="0" bIns="0"/>
          <a:lstStyle>
            <a:lvl1pPr marL="228600" indent="-228600">
              <a:buClrTx/>
              <a:buSzPct val="100000"/>
              <a:defRPr sz="1900">
                <a:latin typeface="Arial"/>
                <a:ea typeface="Arial"/>
                <a:cs typeface="Arial"/>
                <a:sym typeface="Arial"/>
              </a:defRPr>
            </a:lvl1pPr>
            <a:lvl2pPr marL="638175" indent="-180975">
              <a:buClrTx/>
              <a:buSzPct val="100000"/>
              <a:defRPr sz="1900">
                <a:latin typeface="Arial"/>
                <a:ea typeface="Arial"/>
                <a:cs typeface="Arial"/>
                <a:sym typeface="Arial"/>
              </a:defRPr>
            </a:lvl2pPr>
            <a:lvl3pPr marL="1131569" indent="-217169">
              <a:buClrTx/>
              <a:buSzPct val="100000"/>
              <a:defRPr sz="1900">
                <a:latin typeface="Arial"/>
                <a:ea typeface="Arial"/>
                <a:cs typeface="Arial"/>
                <a:sym typeface="Arial"/>
              </a:defRPr>
            </a:lvl3pPr>
            <a:lvl4pPr marL="1612900" indent="-241300">
              <a:buClrTx/>
              <a:buSzPct val="100000"/>
              <a:defRPr sz="1900">
                <a:latin typeface="Arial"/>
                <a:ea typeface="Arial"/>
                <a:cs typeface="Arial"/>
                <a:sym typeface="Arial"/>
              </a:defRPr>
            </a:lvl4pPr>
            <a:lvl5pPr marL="2070100" indent="-241300">
              <a:buClrTx/>
              <a:buSzPct val="100000"/>
              <a:defRPr sz="19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2"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Custom Layout">
    <p:bg>
      <p:bgPr>
        <a:solidFill>
          <a:srgbClr val="7030A0"/>
        </a:solidFill>
        <a:effectLst/>
      </p:bgPr>
    </p:bg>
    <p:spTree>
      <p:nvGrpSpPr>
        <p:cNvPr id="1" name=""/>
        <p:cNvGrpSpPr/>
        <p:nvPr/>
      </p:nvGrpSpPr>
      <p:grpSpPr>
        <a:xfrm>
          <a:off x="0" y="0"/>
          <a:ext cx="0" cy="0"/>
          <a:chOff x="0" y="0"/>
          <a:chExt cx="0" cy="0"/>
        </a:xfrm>
      </p:grpSpPr>
      <p:sp>
        <p:nvSpPr>
          <p:cNvPr id="489"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490"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491"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492"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493"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494" name="Title Text"/>
          <p:cNvSpPr txBox="1">
            <a:spLocks noGrp="1"/>
          </p:cNvSpPr>
          <p:nvPr>
            <p:ph type="title"/>
          </p:nvPr>
        </p:nvSpPr>
        <p:spPr>
          <a:xfrm>
            <a:off x="838200" y="709305"/>
            <a:ext cx="10515600" cy="709920"/>
          </a:xfrm>
          <a:prstGeom prst="rect">
            <a:avLst/>
          </a:prstGeom>
        </p:spPr>
        <p:txBody>
          <a:bodyPr lIns="45718" tIns="45718" rIns="45718" bIns="45718"/>
          <a:lstStyle/>
          <a:p>
            <a:r>
              <a:t>Title Text</a:t>
            </a:r>
          </a:p>
        </p:txBody>
      </p:sp>
      <p:sp>
        <p:nvSpPr>
          <p:cNvPr id="495"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1_Title and Chart">
    <p:bg>
      <p:bgPr>
        <a:solidFill>
          <a:srgbClr val="7030A0"/>
        </a:solidFill>
        <a:effectLst/>
      </p:bgPr>
    </p:bg>
    <p:spTree>
      <p:nvGrpSpPr>
        <p:cNvPr id="1" name=""/>
        <p:cNvGrpSpPr/>
        <p:nvPr/>
      </p:nvGrpSpPr>
      <p:grpSpPr>
        <a:xfrm>
          <a:off x="0" y="0"/>
          <a:ext cx="0" cy="0"/>
          <a:chOff x="0" y="0"/>
          <a:chExt cx="0" cy="0"/>
        </a:xfrm>
      </p:grpSpPr>
      <p:sp>
        <p:nvSpPr>
          <p:cNvPr id="502"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503"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504"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505"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506"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507" name="Title Text"/>
          <p:cNvSpPr txBox="1">
            <a:spLocks noGrp="1"/>
          </p:cNvSpPr>
          <p:nvPr>
            <p:ph type="title"/>
          </p:nvPr>
        </p:nvSpPr>
        <p:spPr>
          <a:xfrm>
            <a:off x="609600" y="704850"/>
            <a:ext cx="10972800" cy="1143000"/>
          </a:xfrm>
          <a:prstGeom prst="rect">
            <a:avLst/>
          </a:prstGeom>
        </p:spPr>
        <p:txBody>
          <a:bodyPr lIns="91423" tIns="91423" rIns="91423" bIns="91423" anchor="b"/>
          <a:lstStyle>
            <a:lvl1pPr algn="l"/>
          </a:lstStyle>
          <a:p>
            <a:r>
              <a:t>Title Text</a:t>
            </a:r>
          </a:p>
        </p:txBody>
      </p:sp>
      <p:sp>
        <p:nvSpPr>
          <p:cNvPr id="508"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7030A0"/>
        </a:solidFill>
        <a:effectLst/>
      </p:bgPr>
    </p:bg>
    <p:spTree>
      <p:nvGrpSpPr>
        <p:cNvPr id="1" name=""/>
        <p:cNvGrpSpPr/>
        <p:nvPr/>
      </p:nvGrpSpPr>
      <p:grpSpPr>
        <a:xfrm>
          <a:off x="0" y="0"/>
          <a:ext cx="0" cy="0"/>
          <a:chOff x="0" y="0"/>
          <a:chExt cx="0" cy="0"/>
        </a:xfrm>
      </p:grpSpPr>
      <p:sp>
        <p:nvSpPr>
          <p:cNvPr id="515"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516"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517"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518"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519"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520" name="Title Text"/>
          <p:cNvSpPr txBox="1">
            <a:spLocks noGrp="1"/>
          </p:cNvSpPr>
          <p:nvPr>
            <p:ph type="title"/>
          </p:nvPr>
        </p:nvSpPr>
        <p:spPr>
          <a:xfrm>
            <a:off x="838200" y="709305"/>
            <a:ext cx="10515600" cy="709920"/>
          </a:xfrm>
          <a:prstGeom prst="rect">
            <a:avLst/>
          </a:prstGeom>
        </p:spPr>
        <p:txBody>
          <a:bodyPr lIns="45718" tIns="45718" rIns="45718" bIns="45718"/>
          <a:lstStyle/>
          <a:p>
            <a:r>
              <a:t>Title Text</a:t>
            </a:r>
          </a:p>
        </p:txBody>
      </p:sp>
      <p:sp>
        <p:nvSpPr>
          <p:cNvPr id="521" name="Body Level One…"/>
          <p:cNvSpPr txBox="1">
            <a:spLocks noGrp="1"/>
          </p:cNvSpPr>
          <p:nvPr>
            <p:ph type="body" sz="half" idx="1"/>
          </p:nvPr>
        </p:nvSpPr>
        <p:spPr>
          <a:xfrm>
            <a:off x="838200" y="1825625"/>
            <a:ext cx="5181600" cy="4351338"/>
          </a:xfrm>
          <a:prstGeom prst="rect">
            <a:avLst/>
          </a:prstGeom>
        </p:spPr>
        <p:txBody>
          <a:bodyPr lIns="45718" tIns="45718" rIns="45718" bIns="45718"/>
          <a:lstStyle>
            <a:lvl1pPr marL="228600" indent="-228600">
              <a:buClrTx/>
              <a:buSzPct val="100000"/>
              <a:buFontTx/>
              <a:buBlip>
                <a:blip r:embed="rId3"/>
              </a:buBlip>
            </a:lvl1pPr>
            <a:lvl2pPr marL="723900" indent="-266700">
              <a:buClrTx/>
              <a:buSzPct val="100000"/>
              <a:buFontTx/>
            </a:lvl2pPr>
            <a:lvl3pPr marL="1234438" indent="-320038">
              <a:buClrTx/>
              <a:buSzPct val="100000"/>
              <a:buFontTx/>
            </a:lvl3pPr>
            <a:lvl4pPr marL="1727200" indent="-355600">
              <a:buClrTx/>
              <a:buSzPct val="100000"/>
              <a:buFontTx/>
            </a:lvl4pPr>
            <a:lvl5pPr marL="2184400" indent="-355600">
              <a:buClrTx/>
              <a:buSzPct val="100000"/>
              <a:buFontTx/>
            </a:lvl5pPr>
          </a:lstStyle>
          <a:p>
            <a:r>
              <a:t>Body Level One</a:t>
            </a:r>
          </a:p>
          <a:p>
            <a:pPr lvl="1"/>
            <a:r>
              <a:t>Body Level Two</a:t>
            </a:r>
          </a:p>
          <a:p>
            <a:pPr lvl="2"/>
            <a:r>
              <a:t>Body Level Three</a:t>
            </a:r>
          </a:p>
          <a:p>
            <a:pPr lvl="3"/>
            <a:r>
              <a:t>Body Level Four</a:t>
            </a:r>
          </a:p>
          <a:p>
            <a:pPr lvl="4"/>
            <a:r>
              <a:t>Body Level Five</a:t>
            </a:r>
          </a:p>
        </p:txBody>
      </p:sp>
      <p:sp>
        <p:nvSpPr>
          <p:cNvPr id="522"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7030A0"/>
        </a:solidFill>
        <a:effectLst/>
      </p:bgPr>
    </p:bg>
    <p:spTree>
      <p:nvGrpSpPr>
        <p:cNvPr id="1" name=""/>
        <p:cNvGrpSpPr/>
        <p:nvPr/>
      </p:nvGrpSpPr>
      <p:grpSpPr>
        <a:xfrm>
          <a:off x="0" y="0"/>
          <a:ext cx="0" cy="0"/>
          <a:chOff x="0" y="0"/>
          <a:chExt cx="0" cy="0"/>
        </a:xfrm>
      </p:grpSpPr>
      <p:sp>
        <p:nvSpPr>
          <p:cNvPr id="529"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530"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531"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532"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533"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534" name="Title Text"/>
          <p:cNvSpPr txBox="1">
            <a:spLocks noGrp="1"/>
          </p:cNvSpPr>
          <p:nvPr>
            <p:ph type="title"/>
          </p:nvPr>
        </p:nvSpPr>
        <p:spPr>
          <a:xfrm>
            <a:off x="1524480" y="1121879"/>
            <a:ext cx="9143042" cy="2387771"/>
          </a:xfrm>
          <a:prstGeom prst="rect">
            <a:avLst/>
          </a:prstGeom>
        </p:spPr>
        <p:txBody>
          <a:bodyPr lIns="45718" tIns="45718" rIns="45718" bIns="45718" anchor="b"/>
          <a:lstStyle>
            <a:lvl1pPr>
              <a:defRPr sz="5400"/>
            </a:lvl1pPr>
          </a:lstStyle>
          <a:p>
            <a:r>
              <a:t>Title Text</a:t>
            </a:r>
          </a:p>
        </p:txBody>
      </p:sp>
      <p:sp>
        <p:nvSpPr>
          <p:cNvPr id="535" name="Body Level One…"/>
          <p:cNvSpPr txBox="1">
            <a:spLocks noGrp="1"/>
          </p:cNvSpPr>
          <p:nvPr>
            <p:ph type="body" sz="quarter" idx="1"/>
          </p:nvPr>
        </p:nvSpPr>
        <p:spPr>
          <a:xfrm>
            <a:off x="1524480" y="3601818"/>
            <a:ext cx="9143042" cy="1656176"/>
          </a:xfrm>
          <a:prstGeom prst="rect">
            <a:avLst/>
          </a:prstGeom>
        </p:spPr>
        <p:txBody>
          <a:bodyPr lIns="45718" tIns="45718" rIns="45718" bIns="45718"/>
          <a:lstStyle>
            <a:lvl1pPr marL="0" indent="0" algn="ctr">
              <a:buClrTx/>
              <a:buSzTx/>
              <a:buFontTx/>
              <a:buNone/>
              <a:defRPr sz="2100"/>
            </a:lvl1pPr>
            <a:lvl2pPr marL="0" indent="0" algn="ctr">
              <a:buClrTx/>
              <a:buSzTx/>
              <a:buFontTx/>
              <a:buNone/>
              <a:defRPr sz="2100"/>
            </a:lvl2pPr>
            <a:lvl3pPr marL="0" indent="0" algn="ctr">
              <a:buClrTx/>
              <a:buSzTx/>
              <a:buFontTx/>
              <a:buNone/>
              <a:defRPr sz="2100"/>
            </a:lvl3pPr>
            <a:lvl4pPr marL="0" indent="0" algn="ctr">
              <a:buClrTx/>
              <a:buSzTx/>
              <a:buFontTx/>
              <a:buNone/>
              <a:defRPr sz="2100"/>
            </a:lvl4pPr>
            <a:lvl5pPr marL="0" indent="0" algn="ctr">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536"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7030A0"/>
        </a:solidFill>
        <a:effectLst/>
      </p:bgPr>
    </p:bg>
    <p:spTree>
      <p:nvGrpSpPr>
        <p:cNvPr id="1" name=""/>
        <p:cNvGrpSpPr/>
        <p:nvPr/>
      </p:nvGrpSpPr>
      <p:grpSpPr>
        <a:xfrm>
          <a:off x="0" y="0"/>
          <a:ext cx="0" cy="0"/>
          <a:chOff x="0" y="0"/>
          <a:chExt cx="0" cy="0"/>
        </a:xfrm>
      </p:grpSpPr>
      <p:sp>
        <p:nvSpPr>
          <p:cNvPr id="543"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544"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545"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546"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547"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548" name="Title Text"/>
          <p:cNvSpPr txBox="1">
            <a:spLocks noGrp="1"/>
          </p:cNvSpPr>
          <p:nvPr>
            <p:ph type="title"/>
          </p:nvPr>
        </p:nvSpPr>
        <p:spPr>
          <a:xfrm>
            <a:off x="838200" y="709305"/>
            <a:ext cx="10515600" cy="709920"/>
          </a:xfrm>
          <a:prstGeom prst="rect">
            <a:avLst/>
          </a:prstGeom>
        </p:spPr>
        <p:txBody>
          <a:bodyPr lIns="45718" tIns="45718" rIns="45718" bIns="45718"/>
          <a:lstStyle/>
          <a:p>
            <a:r>
              <a:t>Title Text</a:t>
            </a:r>
          </a:p>
        </p:txBody>
      </p:sp>
      <p:sp>
        <p:nvSpPr>
          <p:cNvPr id="549" name="Body Level One…"/>
          <p:cNvSpPr txBox="1">
            <a:spLocks noGrp="1"/>
          </p:cNvSpPr>
          <p:nvPr>
            <p:ph type="body" idx="1"/>
          </p:nvPr>
        </p:nvSpPr>
        <p:spPr>
          <a:xfrm>
            <a:off x="838200" y="1825013"/>
            <a:ext cx="10515600" cy="4351341"/>
          </a:xfrm>
          <a:prstGeom prst="rect">
            <a:avLst/>
          </a:prstGeom>
        </p:spPr>
        <p:txBody>
          <a:bodyPr lIns="45718" tIns="45718" rIns="45718" bIns="45718"/>
          <a:lstStyle>
            <a:lvl1pPr marL="228600" indent="-228600">
              <a:buClrTx/>
              <a:buSzPct val="100000"/>
            </a:lvl1pPr>
            <a:lvl2pPr marL="723900" indent="-266700">
              <a:buClrTx/>
              <a:buSzPct val="100000"/>
            </a:lvl2pPr>
            <a:lvl3pPr marL="1234438" indent="-320038">
              <a:buClrTx/>
              <a:buSzPct val="100000"/>
            </a:lvl3pPr>
            <a:lvl4pPr marL="1727200" indent="-355600">
              <a:buClrTx/>
              <a:buSzPct val="100000"/>
            </a:lvl4pPr>
            <a:lvl5pPr marL="2184400" indent="-355600">
              <a:buClrTx/>
              <a:buSzPct val="100000"/>
            </a:lvl5pPr>
          </a:lstStyle>
          <a:p>
            <a:r>
              <a:t>Body Level One</a:t>
            </a:r>
          </a:p>
          <a:p>
            <a:pPr lvl="1"/>
            <a:r>
              <a:t>Body Level Two</a:t>
            </a:r>
          </a:p>
          <a:p>
            <a:pPr lvl="2"/>
            <a:r>
              <a:t>Body Level Three</a:t>
            </a:r>
          </a:p>
          <a:p>
            <a:pPr lvl="3"/>
            <a:r>
              <a:t>Body Level Four</a:t>
            </a:r>
          </a:p>
          <a:p>
            <a:pPr lvl="4"/>
            <a:r>
              <a:t>Body Level Five</a:t>
            </a:r>
          </a:p>
        </p:txBody>
      </p:sp>
      <p:sp>
        <p:nvSpPr>
          <p:cNvPr id="550"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7030A0"/>
        </a:solidFill>
        <a:effectLst/>
      </p:bgPr>
    </p:bg>
    <p:spTree>
      <p:nvGrpSpPr>
        <p:cNvPr id="1" name=""/>
        <p:cNvGrpSpPr/>
        <p:nvPr/>
      </p:nvGrpSpPr>
      <p:grpSpPr>
        <a:xfrm>
          <a:off x="0" y="0"/>
          <a:ext cx="0" cy="0"/>
          <a:chOff x="0" y="0"/>
          <a:chExt cx="0" cy="0"/>
        </a:xfrm>
      </p:grpSpPr>
      <p:sp>
        <p:nvSpPr>
          <p:cNvPr id="557"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558"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559"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560"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561"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562" name="Title Text"/>
          <p:cNvSpPr txBox="1">
            <a:spLocks noGrp="1"/>
          </p:cNvSpPr>
          <p:nvPr>
            <p:ph type="title"/>
          </p:nvPr>
        </p:nvSpPr>
        <p:spPr>
          <a:xfrm>
            <a:off x="831360" y="1709459"/>
            <a:ext cx="10515841" cy="2852942"/>
          </a:xfrm>
          <a:prstGeom prst="rect">
            <a:avLst/>
          </a:prstGeom>
        </p:spPr>
        <p:txBody>
          <a:bodyPr lIns="45718" tIns="45718" rIns="45718" bIns="45718" anchor="b"/>
          <a:lstStyle>
            <a:lvl1pPr>
              <a:defRPr sz="5400"/>
            </a:lvl1pPr>
          </a:lstStyle>
          <a:p>
            <a:r>
              <a:t>Title Text</a:t>
            </a:r>
          </a:p>
        </p:txBody>
      </p:sp>
      <p:sp>
        <p:nvSpPr>
          <p:cNvPr id="563" name="Body Level One…"/>
          <p:cNvSpPr txBox="1">
            <a:spLocks noGrp="1"/>
          </p:cNvSpPr>
          <p:nvPr>
            <p:ph type="body" sz="quarter" idx="1"/>
          </p:nvPr>
        </p:nvSpPr>
        <p:spPr>
          <a:xfrm>
            <a:off x="831360" y="4589762"/>
            <a:ext cx="10515841" cy="1499199"/>
          </a:xfrm>
          <a:prstGeom prst="rect">
            <a:avLst/>
          </a:prstGeom>
        </p:spPr>
        <p:txBody>
          <a:bodyPr lIns="45718" tIns="45718" rIns="45718" bIns="45718"/>
          <a:lstStyle>
            <a:lvl1pPr marL="0" indent="0">
              <a:buClrTx/>
              <a:buSzTx/>
              <a:buFontTx/>
              <a:buNone/>
              <a:defRPr sz="2100"/>
            </a:lvl1pPr>
            <a:lvl2pPr marL="0" indent="0">
              <a:buClrTx/>
              <a:buSzTx/>
              <a:buFontTx/>
              <a:buNone/>
              <a:defRPr sz="2100"/>
            </a:lvl2pPr>
            <a:lvl3pPr marL="0" indent="0">
              <a:buClrTx/>
              <a:buSzTx/>
              <a:buFontTx/>
              <a:buNone/>
              <a:defRPr sz="2100"/>
            </a:lvl3pPr>
            <a:lvl4pPr marL="0" indent="0">
              <a:buClrTx/>
              <a:buSzTx/>
              <a:buFontTx/>
              <a:buNone/>
              <a:defRPr sz="2100"/>
            </a:lvl4pPr>
            <a:lvl5pPr marL="0" indent="0">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564"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7030A0"/>
        </a:solidFill>
        <a:effectLst/>
      </p:bgPr>
    </p:bg>
    <p:spTree>
      <p:nvGrpSpPr>
        <p:cNvPr id="1" name=""/>
        <p:cNvGrpSpPr/>
        <p:nvPr/>
      </p:nvGrpSpPr>
      <p:grpSpPr>
        <a:xfrm>
          <a:off x="0" y="0"/>
          <a:ext cx="0" cy="0"/>
          <a:chOff x="0" y="0"/>
          <a:chExt cx="0" cy="0"/>
        </a:xfrm>
      </p:grpSpPr>
      <p:sp>
        <p:nvSpPr>
          <p:cNvPr id="571"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572"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573"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574"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575"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576" name="Title Text"/>
          <p:cNvSpPr txBox="1">
            <a:spLocks noGrp="1"/>
          </p:cNvSpPr>
          <p:nvPr>
            <p:ph type="title"/>
          </p:nvPr>
        </p:nvSpPr>
        <p:spPr>
          <a:xfrm>
            <a:off x="838200" y="709305"/>
            <a:ext cx="10515600" cy="709920"/>
          </a:xfrm>
          <a:prstGeom prst="rect">
            <a:avLst/>
          </a:prstGeom>
        </p:spPr>
        <p:txBody>
          <a:bodyPr lIns="45718" tIns="45718" rIns="45718" bIns="45718"/>
          <a:lstStyle/>
          <a:p>
            <a:r>
              <a:t>Title Text</a:t>
            </a:r>
          </a:p>
        </p:txBody>
      </p:sp>
      <p:sp>
        <p:nvSpPr>
          <p:cNvPr id="577" name="Body Level One…"/>
          <p:cNvSpPr txBox="1">
            <a:spLocks noGrp="1"/>
          </p:cNvSpPr>
          <p:nvPr>
            <p:ph type="body" sz="half" idx="1"/>
          </p:nvPr>
        </p:nvSpPr>
        <p:spPr>
          <a:xfrm>
            <a:off x="894719" y="1906759"/>
            <a:ext cx="5111043" cy="4319017"/>
          </a:xfrm>
          <a:prstGeom prst="rect">
            <a:avLst/>
          </a:prstGeom>
        </p:spPr>
        <p:txBody>
          <a:bodyPr lIns="45718" tIns="45718" rIns="45718" bIns="45718"/>
          <a:lstStyle>
            <a:lvl1pPr marL="228600" indent="-228600">
              <a:buClrTx/>
              <a:buSzPct val="100000"/>
            </a:lvl1pPr>
            <a:lvl2pPr marL="723900" indent="-266700">
              <a:buClrTx/>
              <a:buSzPct val="100000"/>
            </a:lvl2pPr>
            <a:lvl3pPr marL="1234438" indent="-320038">
              <a:buClrTx/>
              <a:buSzPct val="100000"/>
            </a:lvl3pPr>
            <a:lvl4pPr marL="1727200" indent="-355600">
              <a:buClrTx/>
              <a:buSzPct val="100000"/>
            </a:lvl4pPr>
            <a:lvl5pPr marL="2184400" indent="-355600">
              <a:buClrTx/>
              <a:buSzPct val="100000"/>
            </a:lvl5pPr>
          </a:lstStyle>
          <a:p>
            <a:r>
              <a:t>Body Level One</a:t>
            </a:r>
          </a:p>
          <a:p>
            <a:pPr lvl="1"/>
            <a:r>
              <a:t>Body Level Two</a:t>
            </a:r>
          </a:p>
          <a:p>
            <a:pPr lvl="2"/>
            <a:r>
              <a:t>Body Level Three</a:t>
            </a:r>
          </a:p>
          <a:p>
            <a:pPr lvl="3"/>
            <a:r>
              <a:t>Body Level Four</a:t>
            </a:r>
          </a:p>
          <a:p>
            <a:pPr lvl="4"/>
            <a:r>
              <a:t>Body Level Five</a:t>
            </a:r>
          </a:p>
        </p:txBody>
      </p:sp>
      <p:sp>
        <p:nvSpPr>
          <p:cNvPr id="578"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7030A0"/>
        </a:solidFill>
        <a:effectLst/>
      </p:bgPr>
    </p:bg>
    <p:spTree>
      <p:nvGrpSpPr>
        <p:cNvPr id="1" name=""/>
        <p:cNvGrpSpPr/>
        <p:nvPr/>
      </p:nvGrpSpPr>
      <p:grpSpPr>
        <a:xfrm>
          <a:off x="0" y="0"/>
          <a:ext cx="0" cy="0"/>
          <a:chOff x="0" y="0"/>
          <a:chExt cx="0" cy="0"/>
        </a:xfrm>
      </p:grpSpPr>
      <p:sp>
        <p:nvSpPr>
          <p:cNvPr id="585"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586"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587"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588"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589"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590" name="Title Text"/>
          <p:cNvSpPr txBox="1">
            <a:spLocks noGrp="1"/>
          </p:cNvSpPr>
          <p:nvPr>
            <p:ph type="title"/>
          </p:nvPr>
        </p:nvSpPr>
        <p:spPr>
          <a:xfrm>
            <a:off x="839041" y="365797"/>
            <a:ext cx="10515839" cy="1324940"/>
          </a:xfrm>
          <a:prstGeom prst="rect">
            <a:avLst/>
          </a:prstGeom>
        </p:spPr>
        <p:txBody>
          <a:bodyPr lIns="45718" tIns="45718" rIns="45718" bIns="45718"/>
          <a:lstStyle/>
          <a:p>
            <a:r>
              <a:t>Title Text</a:t>
            </a:r>
          </a:p>
        </p:txBody>
      </p:sp>
      <p:sp>
        <p:nvSpPr>
          <p:cNvPr id="591" name="Body Level One…"/>
          <p:cNvSpPr txBox="1">
            <a:spLocks noGrp="1"/>
          </p:cNvSpPr>
          <p:nvPr>
            <p:ph type="body" sz="quarter" idx="1"/>
          </p:nvPr>
        </p:nvSpPr>
        <p:spPr>
          <a:xfrm>
            <a:off x="839041" y="1680655"/>
            <a:ext cx="5159041" cy="823768"/>
          </a:xfrm>
          <a:prstGeom prst="rect">
            <a:avLst/>
          </a:prstGeom>
        </p:spPr>
        <p:txBody>
          <a:bodyPr lIns="45718" tIns="45718" rIns="45718" bIns="45718" anchor="b"/>
          <a:lstStyle>
            <a:lvl1pPr marL="0" indent="0">
              <a:buClrTx/>
              <a:buSzTx/>
              <a:buFontTx/>
              <a:buNone/>
              <a:defRPr sz="2100" b="1"/>
            </a:lvl1pPr>
            <a:lvl2pPr marL="0" indent="0">
              <a:buClrTx/>
              <a:buSzTx/>
              <a:buFontTx/>
              <a:buNone/>
              <a:defRPr sz="2100" b="1"/>
            </a:lvl2pPr>
            <a:lvl3pPr marL="0" indent="0">
              <a:buClrTx/>
              <a:buSzTx/>
              <a:buFontTx/>
              <a:buNone/>
              <a:defRPr sz="2100" b="1"/>
            </a:lvl3pPr>
            <a:lvl4pPr marL="0" indent="0">
              <a:buClrTx/>
              <a:buSzTx/>
              <a:buFontTx/>
              <a:buNone/>
              <a:defRPr sz="2100" b="1"/>
            </a:lvl4pPr>
            <a:lvl5pPr marL="0" indent="0">
              <a:buClrTx/>
              <a:buSzTx/>
              <a:buFontTx/>
              <a:buNone/>
              <a:defRPr sz="2100" b="1"/>
            </a:lvl5pPr>
          </a:lstStyle>
          <a:p>
            <a:r>
              <a:t>Body Level One</a:t>
            </a:r>
          </a:p>
          <a:p>
            <a:pPr lvl="1"/>
            <a:r>
              <a:t>Body Level Two</a:t>
            </a:r>
          </a:p>
          <a:p>
            <a:pPr lvl="2"/>
            <a:r>
              <a:t>Body Level Three</a:t>
            </a:r>
          </a:p>
          <a:p>
            <a:pPr lvl="3"/>
            <a:r>
              <a:t>Body Level Four</a:t>
            </a:r>
          </a:p>
          <a:p>
            <a:pPr lvl="4"/>
            <a:r>
              <a:t>Body Level Five</a:t>
            </a:r>
          </a:p>
        </p:txBody>
      </p:sp>
      <p:sp>
        <p:nvSpPr>
          <p:cNvPr id="592" name="Text Placeholder 4"/>
          <p:cNvSpPr>
            <a:spLocks noGrp="1"/>
          </p:cNvSpPr>
          <p:nvPr>
            <p:ph type="body" sz="quarter" idx="21"/>
          </p:nvPr>
        </p:nvSpPr>
        <p:spPr>
          <a:xfrm>
            <a:off x="6172801" y="1680655"/>
            <a:ext cx="5182080" cy="823767"/>
          </a:xfrm>
          <a:prstGeom prst="rect">
            <a:avLst/>
          </a:prstGeom>
        </p:spPr>
        <p:txBody>
          <a:bodyPr lIns="45718" tIns="45718" rIns="45718" bIns="45718" anchor="b"/>
          <a:lstStyle/>
          <a:p>
            <a:pPr marL="228600" indent="-228600">
              <a:buClrTx/>
              <a:buSzPct val="100000"/>
            </a:pPr>
            <a:endParaRPr/>
          </a:p>
        </p:txBody>
      </p:sp>
      <p:sp>
        <p:nvSpPr>
          <p:cNvPr id="593"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Content 1">
    <p:spTree>
      <p:nvGrpSpPr>
        <p:cNvPr id="1" name=""/>
        <p:cNvGrpSpPr/>
        <p:nvPr/>
      </p:nvGrpSpPr>
      <p:grpSpPr>
        <a:xfrm>
          <a:off x="0" y="0"/>
          <a:ext cx="0" cy="0"/>
          <a:chOff x="0" y="0"/>
          <a:chExt cx="0" cy="0"/>
        </a:xfrm>
      </p:grpSpPr>
      <p:sp>
        <p:nvSpPr>
          <p:cNvPr id="47"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48"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49"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50"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51" name="Picture 11" descr="Picture 11"/>
          <p:cNvPicPr>
            <a:picLocks noChangeAspect="1"/>
          </p:cNvPicPr>
          <p:nvPr/>
        </p:nvPicPr>
        <p:blipFill>
          <a:blip r:embed="rId2"/>
          <a:stretch>
            <a:fillRect/>
          </a:stretch>
        </p:blipFill>
        <p:spPr>
          <a:xfrm>
            <a:off x="4495355" y="15423"/>
            <a:ext cx="3201290" cy="1100285"/>
          </a:xfrm>
          <a:prstGeom prst="rect">
            <a:avLst/>
          </a:prstGeom>
          <a:ln w="12700">
            <a:miter lim="400000"/>
          </a:ln>
        </p:spPr>
      </p:pic>
      <p:sp>
        <p:nvSpPr>
          <p:cNvPr id="52" name="Title Text"/>
          <p:cNvSpPr txBox="1">
            <a:spLocks noGrp="1"/>
          </p:cNvSpPr>
          <p:nvPr>
            <p:ph type="title"/>
          </p:nvPr>
        </p:nvSpPr>
        <p:spPr>
          <a:xfrm>
            <a:off x="838200" y="953594"/>
            <a:ext cx="10515600" cy="1325701"/>
          </a:xfrm>
          <a:prstGeom prst="rect">
            <a:avLst/>
          </a:prstGeom>
        </p:spPr>
        <p:txBody>
          <a:bodyPr anchor="t"/>
          <a:lstStyle/>
          <a:p>
            <a:r>
              <a:t>Title Text</a:t>
            </a:r>
          </a:p>
        </p:txBody>
      </p:sp>
      <p:sp>
        <p:nvSpPr>
          <p:cNvPr id="53" name="Body Level One…"/>
          <p:cNvSpPr txBox="1">
            <a:spLocks noGrp="1"/>
          </p:cNvSpPr>
          <p:nvPr>
            <p:ph type="body" idx="1"/>
          </p:nvPr>
        </p:nvSpPr>
        <p:spPr>
          <a:xfrm>
            <a:off x="838200" y="1825625"/>
            <a:ext cx="10515600" cy="4351200"/>
          </a:xfrm>
          <a:prstGeom prst="rect">
            <a:avLst/>
          </a:prstGeom>
        </p:spPr>
        <p:txBody>
          <a:bodyPr/>
          <a:lstStyle>
            <a:lvl1pPr>
              <a:buChar char="●"/>
            </a:lvl1pPr>
            <a:lvl2pPr>
              <a:buChar char="○"/>
            </a:lvl2pPr>
            <a:lvl3pPr>
              <a:buChar char="■"/>
            </a:lvl3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7030A0"/>
        </a:solidFill>
        <a:effectLst/>
      </p:bgPr>
    </p:bg>
    <p:spTree>
      <p:nvGrpSpPr>
        <p:cNvPr id="1" name=""/>
        <p:cNvGrpSpPr/>
        <p:nvPr/>
      </p:nvGrpSpPr>
      <p:grpSpPr>
        <a:xfrm>
          <a:off x="0" y="0"/>
          <a:ext cx="0" cy="0"/>
          <a:chOff x="0" y="0"/>
          <a:chExt cx="0" cy="0"/>
        </a:xfrm>
      </p:grpSpPr>
      <p:sp>
        <p:nvSpPr>
          <p:cNvPr id="600"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601"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602"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603"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604"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605" name="Title Text"/>
          <p:cNvSpPr txBox="1">
            <a:spLocks noGrp="1"/>
          </p:cNvSpPr>
          <p:nvPr>
            <p:ph type="title"/>
          </p:nvPr>
        </p:nvSpPr>
        <p:spPr>
          <a:xfrm>
            <a:off x="839041" y="456526"/>
            <a:ext cx="3932162" cy="1601450"/>
          </a:xfrm>
          <a:prstGeom prst="rect">
            <a:avLst/>
          </a:prstGeom>
        </p:spPr>
        <p:txBody>
          <a:bodyPr lIns="45718" tIns="45718" rIns="45718" bIns="45718" anchor="b"/>
          <a:lstStyle>
            <a:lvl1pPr>
              <a:defRPr sz="2900"/>
            </a:lvl1pPr>
          </a:lstStyle>
          <a:p>
            <a:r>
              <a:t>Title Text</a:t>
            </a:r>
          </a:p>
        </p:txBody>
      </p:sp>
      <p:sp>
        <p:nvSpPr>
          <p:cNvPr id="606" name="Body Level One…"/>
          <p:cNvSpPr txBox="1">
            <a:spLocks noGrp="1"/>
          </p:cNvSpPr>
          <p:nvPr>
            <p:ph type="body" sz="half" idx="1"/>
          </p:nvPr>
        </p:nvSpPr>
        <p:spPr>
          <a:xfrm>
            <a:off x="5184001" y="987942"/>
            <a:ext cx="6170880" cy="4873475"/>
          </a:xfrm>
          <a:prstGeom prst="rect">
            <a:avLst/>
          </a:prstGeom>
        </p:spPr>
        <p:txBody>
          <a:bodyPr lIns="45718" tIns="45718" rIns="45718" bIns="45718"/>
          <a:lstStyle>
            <a:lvl1pPr marL="228600" indent="-228600">
              <a:buClrTx/>
              <a:buSzPct val="100000"/>
              <a:defRPr sz="2900"/>
            </a:lvl1pPr>
            <a:lvl2pPr marL="722376" indent="-265176">
              <a:buClrTx/>
              <a:buSzPct val="100000"/>
              <a:defRPr sz="2900"/>
            </a:lvl2pPr>
            <a:lvl3pPr marL="1230084" indent="-315684">
              <a:buClrTx/>
              <a:buSzPct val="100000"/>
              <a:defRPr sz="2900"/>
            </a:lvl3pPr>
            <a:lvl4pPr marL="1739900" indent="-368300">
              <a:buClrTx/>
              <a:buSzPct val="100000"/>
              <a:defRPr sz="2900"/>
            </a:lvl4pPr>
            <a:lvl5pPr marL="2197100" indent="-368300">
              <a:buClrTx/>
              <a:buSzPct val="100000"/>
              <a:defRPr sz="2900"/>
            </a:lvl5pPr>
          </a:lstStyle>
          <a:p>
            <a:r>
              <a:t>Body Level One</a:t>
            </a:r>
          </a:p>
          <a:p>
            <a:pPr lvl="1"/>
            <a:r>
              <a:t>Body Level Two</a:t>
            </a:r>
          </a:p>
          <a:p>
            <a:pPr lvl="2"/>
            <a:r>
              <a:t>Body Level Three</a:t>
            </a:r>
          </a:p>
          <a:p>
            <a:pPr lvl="3"/>
            <a:r>
              <a:t>Body Level Four</a:t>
            </a:r>
          </a:p>
          <a:p>
            <a:pPr lvl="4"/>
            <a:r>
              <a:t>Body Level Five</a:t>
            </a:r>
          </a:p>
        </p:txBody>
      </p:sp>
      <p:sp>
        <p:nvSpPr>
          <p:cNvPr id="607" name="Text Placeholder 3"/>
          <p:cNvSpPr>
            <a:spLocks noGrp="1"/>
          </p:cNvSpPr>
          <p:nvPr>
            <p:ph type="body" sz="quarter" idx="21"/>
          </p:nvPr>
        </p:nvSpPr>
        <p:spPr>
          <a:xfrm>
            <a:off x="839040" y="2057977"/>
            <a:ext cx="3932163" cy="3810642"/>
          </a:xfrm>
          <a:prstGeom prst="rect">
            <a:avLst/>
          </a:prstGeom>
        </p:spPr>
        <p:txBody>
          <a:bodyPr lIns="45718" tIns="45718" rIns="45718" bIns="45718"/>
          <a:lstStyle/>
          <a:p>
            <a:pPr marL="228600" indent="-228600">
              <a:buClrTx/>
              <a:buSzPct val="100000"/>
            </a:pPr>
            <a:endParaRPr/>
          </a:p>
        </p:txBody>
      </p:sp>
      <p:sp>
        <p:nvSpPr>
          <p:cNvPr id="608"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7030A0"/>
        </a:solidFill>
        <a:effectLst/>
      </p:bgPr>
    </p:bg>
    <p:spTree>
      <p:nvGrpSpPr>
        <p:cNvPr id="1" name=""/>
        <p:cNvGrpSpPr/>
        <p:nvPr/>
      </p:nvGrpSpPr>
      <p:grpSpPr>
        <a:xfrm>
          <a:off x="0" y="0"/>
          <a:ext cx="0" cy="0"/>
          <a:chOff x="0" y="0"/>
          <a:chExt cx="0" cy="0"/>
        </a:xfrm>
      </p:grpSpPr>
      <p:sp>
        <p:nvSpPr>
          <p:cNvPr id="615"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616"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617"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618"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619"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620" name="Title Text"/>
          <p:cNvSpPr txBox="1">
            <a:spLocks noGrp="1"/>
          </p:cNvSpPr>
          <p:nvPr>
            <p:ph type="title"/>
          </p:nvPr>
        </p:nvSpPr>
        <p:spPr>
          <a:xfrm>
            <a:off x="839041" y="456526"/>
            <a:ext cx="3932162" cy="1601450"/>
          </a:xfrm>
          <a:prstGeom prst="rect">
            <a:avLst/>
          </a:prstGeom>
        </p:spPr>
        <p:txBody>
          <a:bodyPr lIns="45718" tIns="45718" rIns="45718" bIns="45718" anchor="b"/>
          <a:lstStyle>
            <a:lvl1pPr>
              <a:defRPr sz="2900"/>
            </a:lvl1pPr>
          </a:lstStyle>
          <a:p>
            <a:r>
              <a:t>Title Text</a:t>
            </a:r>
          </a:p>
        </p:txBody>
      </p:sp>
      <p:sp>
        <p:nvSpPr>
          <p:cNvPr id="621" name="Picture Placeholder 2"/>
          <p:cNvSpPr>
            <a:spLocks noGrp="1"/>
          </p:cNvSpPr>
          <p:nvPr>
            <p:ph type="pic" sz="half" idx="21"/>
          </p:nvPr>
        </p:nvSpPr>
        <p:spPr>
          <a:xfrm>
            <a:off x="5184001" y="987942"/>
            <a:ext cx="6170880" cy="4873475"/>
          </a:xfrm>
          <a:prstGeom prst="rect">
            <a:avLst/>
          </a:prstGeom>
        </p:spPr>
        <p:txBody>
          <a:bodyPr lIns="91439" tIns="45719" rIns="91439" bIns="45719">
            <a:noAutofit/>
          </a:bodyPr>
          <a:lstStyle/>
          <a:p>
            <a:endParaRPr/>
          </a:p>
        </p:txBody>
      </p:sp>
      <p:sp>
        <p:nvSpPr>
          <p:cNvPr id="622" name="Body Level One…"/>
          <p:cNvSpPr txBox="1">
            <a:spLocks noGrp="1"/>
          </p:cNvSpPr>
          <p:nvPr>
            <p:ph type="body" sz="quarter" idx="1"/>
          </p:nvPr>
        </p:nvSpPr>
        <p:spPr>
          <a:xfrm>
            <a:off x="839041" y="2057977"/>
            <a:ext cx="3932162" cy="3810640"/>
          </a:xfrm>
          <a:prstGeom prst="rect">
            <a:avLst/>
          </a:prstGeom>
        </p:spPr>
        <p:txBody>
          <a:bodyPr lIns="45718" tIns="45718" rIns="45718" bIns="45718"/>
          <a:lstStyle>
            <a:lvl1pPr marL="0" indent="0">
              <a:buClrTx/>
              <a:buSzTx/>
              <a:buFontTx/>
              <a:buNone/>
              <a:defRPr sz="1400"/>
            </a:lvl1pPr>
            <a:lvl2pPr marL="0" indent="0">
              <a:buClrTx/>
              <a:buSzTx/>
              <a:buFontTx/>
              <a:buNone/>
              <a:defRPr sz="1400"/>
            </a:lvl2pPr>
            <a:lvl3pPr marL="0" indent="0">
              <a:buClrTx/>
              <a:buSzTx/>
              <a:buFontTx/>
              <a:buNone/>
              <a:defRPr sz="1400"/>
            </a:lvl3pPr>
            <a:lvl4pPr marL="0" indent="0">
              <a:buClrTx/>
              <a:buSzTx/>
              <a:buFontTx/>
              <a:buNone/>
              <a:defRPr sz="1400"/>
            </a:lvl4pPr>
            <a:lvl5pPr marL="0" indent="0">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7030A0"/>
        </a:solidFill>
        <a:effectLst/>
      </p:bgPr>
    </p:bg>
    <p:spTree>
      <p:nvGrpSpPr>
        <p:cNvPr id="1" name=""/>
        <p:cNvGrpSpPr/>
        <p:nvPr/>
      </p:nvGrpSpPr>
      <p:grpSpPr>
        <a:xfrm>
          <a:off x="0" y="0"/>
          <a:ext cx="0" cy="0"/>
          <a:chOff x="0" y="0"/>
          <a:chExt cx="0" cy="0"/>
        </a:xfrm>
      </p:grpSpPr>
      <p:sp>
        <p:nvSpPr>
          <p:cNvPr id="630"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631"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632"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633"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634"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635" name="Title Text"/>
          <p:cNvSpPr txBox="1">
            <a:spLocks noGrp="1"/>
          </p:cNvSpPr>
          <p:nvPr>
            <p:ph type="title"/>
          </p:nvPr>
        </p:nvSpPr>
        <p:spPr>
          <a:xfrm>
            <a:off x="1524000" y="1122362"/>
            <a:ext cx="9144000" cy="2387601"/>
          </a:xfrm>
          <a:prstGeom prst="rect">
            <a:avLst/>
          </a:prstGeom>
        </p:spPr>
        <p:txBody>
          <a:bodyPr lIns="45718" tIns="45718" rIns="45718" bIns="45718" anchor="b"/>
          <a:lstStyle>
            <a:lvl1pPr>
              <a:defRPr sz="6000"/>
            </a:lvl1pPr>
          </a:lstStyle>
          <a:p>
            <a:r>
              <a:t>Title Text</a:t>
            </a:r>
          </a:p>
        </p:txBody>
      </p:sp>
      <p:sp>
        <p:nvSpPr>
          <p:cNvPr id="636" name="Body Level One…"/>
          <p:cNvSpPr txBox="1">
            <a:spLocks noGrp="1"/>
          </p:cNvSpPr>
          <p:nvPr>
            <p:ph type="body" sz="quarter" idx="1"/>
          </p:nvPr>
        </p:nvSpPr>
        <p:spPr>
          <a:xfrm>
            <a:off x="1524000" y="3602037"/>
            <a:ext cx="9144000" cy="1655764"/>
          </a:xfrm>
          <a:prstGeom prst="rect">
            <a:avLst/>
          </a:prstGeom>
        </p:spPr>
        <p:txBody>
          <a:bodyPr lIns="45718" tIns="45718" rIns="45718" bIns="45718"/>
          <a:lstStyle>
            <a:lvl1pPr marL="0" indent="0" algn="ctr">
              <a:buClrTx/>
              <a:buSzTx/>
              <a:buFontTx/>
              <a:buNone/>
              <a:defRPr sz="2400"/>
            </a:lvl1pPr>
            <a:lvl2pPr marL="0" indent="0" algn="ctr">
              <a:buClrTx/>
              <a:buSzTx/>
              <a:buFontTx/>
              <a:buNone/>
              <a:defRPr sz="2400"/>
            </a:lvl2pPr>
            <a:lvl3pPr marL="0" indent="0" algn="ctr">
              <a:buClrTx/>
              <a:buSzTx/>
              <a:buFontTx/>
              <a:buNone/>
              <a:defRPr sz="2400"/>
            </a:lvl3pPr>
            <a:lvl4pPr marL="0" indent="0" algn="ctr">
              <a:buClrTx/>
              <a:buSzTx/>
              <a:buFontTx/>
              <a:buNone/>
              <a:defRPr sz="2400"/>
            </a:lvl4pPr>
            <a:lvl5pPr marL="0" indent="0" algn="ctr">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637"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1_Custom Layout">
    <p:bg>
      <p:bgPr>
        <a:solidFill>
          <a:srgbClr val="7030A0"/>
        </a:solidFill>
        <a:effectLst/>
      </p:bgPr>
    </p:bg>
    <p:spTree>
      <p:nvGrpSpPr>
        <p:cNvPr id="1" name=""/>
        <p:cNvGrpSpPr/>
        <p:nvPr/>
      </p:nvGrpSpPr>
      <p:grpSpPr>
        <a:xfrm>
          <a:off x="0" y="0"/>
          <a:ext cx="0" cy="0"/>
          <a:chOff x="0" y="0"/>
          <a:chExt cx="0" cy="0"/>
        </a:xfrm>
      </p:grpSpPr>
      <p:sp>
        <p:nvSpPr>
          <p:cNvPr id="644"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645"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646"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647"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648"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649" name="Title Text"/>
          <p:cNvSpPr txBox="1">
            <a:spLocks noGrp="1"/>
          </p:cNvSpPr>
          <p:nvPr>
            <p:ph type="title"/>
          </p:nvPr>
        </p:nvSpPr>
        <p:spPr>
          <a:xfrm>
            <a:off x="838200" y="709305"/>
            <a:ext cx="10515600" cy="709920"/>
          </a:xfrm>
          <a:prstGeom prst="rect">
            <a:avLst/>
          </a:prstGeom>
        </p:spPr>
        <p:txBody>
          <a:bodyPr lIns="45718" tIns="45718" rIns="45718" bIns="45718"/>
          <a:lstStyle/>
          <a:p>
            <a:r>
              <a:t>Title Text</a:t>
            </a:r>
          </a:p>
        </p:txBody>
      </p:sp>
      <p:sp>
        <p:nvSpPr>
          <p:cNvPr id="650"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7030A0"/>
        </a:solidFill>
        <a:effectLst/>
      </p:bgPr>
    </p:bg>
    <p:spTree>
      <p:nvGrpSpPr>
        <p:cNvPr id="1" name=""/>
        <p:cNvGrpSpPr/>
        <p:nvPr/>
      </p:nvGrpSpPr>
      <p:grpSpPr>
        <a:xfrm>
          <a:off x="0" y="0"/>
          <a:ext cx="0" cy="0"/>
          <a:chOff x="0" y="0"/>
          <a:chExt cx="0" cy="0"/>
        </a:xfrm>
      </p:grpSpPr>
      <p:pic>
        <p:nvPicPr>
          <p:cNvPr id="657" name="Picture 13" descr="Picture 13"/>
          <p:cNvPicPr>
            <a:picLocks noChangeAspect="1"/>
          </p:cNvPicPr>
          <p:nvPr/>
        </p:nvPicPr>
        <p:blipFill>
          <a:blip r:embed="rId2"/>
          <a:srcRect b="15736"/>
          <a:stretch>
            <a:fillRect/>
          </a:stretch>
        </p:blipFill>
        <p:spPr>
          <a:xfrm>
            <a:off x="0" y="-536"/>
            <a:ext cx="12192000" cy="6852211"/>
          </a:xfrm>
          <a:prstGeom prst="rect">
            <a:avLst/>
          </a:prstGeom>
          <a:ln w="12700">
            <a:miter lim="400000"/>
          </a:ln>
        </p:spPr>
      </p:pic>
      <p:sp>
        <p:nvSpPr>
          <p:cNvPr id="658" name="Rectangle 15"/>
          <p:cNvSpPr/>
          <p:nvPr/>
        </p:nvSpPr>
        <p:spPr>
          <a:xfrm>
            <a:off x="0" y="0"/>
            <a:ext cx="4885267" cy="6858001"/>
          </a:xfrm>
          <a:prstGeom prst="rect">
            <a:avLst/>
          </a:prstGeom>
          <a:solidFill>
            <a:srgbClr val="5D5B5B">
              <a:alpha val="85000"/>
            </a:srgbClr>
          </a:solidFill>
          <a:ln w="12700">
            <a:miter lim="400000"/>
          </a:ln>
        </p:spPr>
        <p:txBody>
          <a:bodyPr lIns="45718" tIns="45718" rIns="45718" bIns="45718" anchor="ctr"/>
          <a:lstStyle/>
          <a:p>
            <a:pPr algn="ctr">
              <a:defRPr>
                <a:solidFill>
                  <a:srgbClr val="FFFFFF"/>
                </a:solidFill>
              </a:defRPr>
            </a:pPr>
            <a:endParaRPr/>
          </a:p>
        </p:txBody>
      </p:sp>
      <p:sp>
        <p:nvSpPr>
          <p:cNvPr id="659" name="Title Text"/>
          <p:cNvSpPr txBox="1">
            <a:spLocks noGrp="1"/>
          </p:cNvSpPr>
          <p:nvPr>
            <p:ph type="title"/>
          </p:nvPr>
        </p:nvSpPr>
        <p:spPr>
          <a:xfrm>
            <a:off x="419100" y="1628318"/>
            <a:ext cx="4119034" cy="1771040"/>
          </a:xfrm>
          <a:prstGeom prst="rect">
            <a:avLst/>
          </a:prstGeom>
        </p:spPr>
        <p:txBody>
          <a:bodyPr lIns="45718" tIns="45718" rIns="45718" bIns="45718" anchor="b"/>
          <a:lstStyle>
            <a:lvl1pPr>
              <a:defRPr sz="3200">
                <a:solidFill>
                  <a:srgbClr val="FFFFFF"/>
                </a:solidFill>
              </a:defRPr>
            </a:lvl1pPr>
          </a:lstStyle>
          <a:p>
            <a:r>
              <a:t>Title Text</a:t>
            </a:r>
          </a:p>
        </p:txBody>
      </p:sp>
      <p:sp>
        <p:nvSpPr>
          <p:cNvPr id="660" name="Body Level One…"/>
          <p:cNvSpPr txBox="1">
            <a:spLocks noGrp="1"/>
          </p:cNvSpPr>
          <p:nvPr>
            <p:ph type="body" sz="quarter" idx="1"/>
          </p:nvPr>
        </p:nvSpPr>
        <p:spPr>
          <a:xfrm>
            <a:off x="419100" y="3464354"/>
            <a:ext cx="4119034" cy="558484"/>
          </a:xfrm>
          <a:prstGeom prst="rect">
            <a:avLst/>
          </a:prstGeom>
        </p:spPr>
        <p:txBody>
          <a:bodyPr lIns="45718" tIns="45718" rIns="45718" bIns="45718"/>
          <a:lstStyle>
            <a:lvl1pPr marL="0" indent="0" algn="ctr">
              <a:buClrTx/>
              <a:buSzTx/>
              <a:buFontTx/>
              <a:buNone/>
              <a:defRPr sz="2400">
                <a:solidFill>
                  <a:srgbClr val="FFFFFF"/>
                </a:solidFill>
              </a:defRPr>
            </a:lvl1pPr>
            <a:lvl2pPr marL="0" indent="0" algn="ctr">
              <a:buClrTx/>
              <a:buSzTx/>
              <a:buFontTx/>
              <a:buNone/>
              <a:defRPr sz="2400">
                <a:solidFill>
                  <a:srgbClr val="FFFFFF"/>
                </a:solidFill>
              </a:defRPr>
            </a:lvl2pPr>
            <a:lvl3pPr marL="0" indent="0" algn="ctr">
              <a:buClrTx/>
              <a:buSzTx/>
              <a:buFontTx/>
              <a:buNone/>
              <a:defRPr sz="2400">
                <a:solidFill>
                  <a:srgbClr val="FFFFFF"/>
                </a:solidFill>
              </a:defRPr>
            </a:lvl3pPr>
            <a:lvl4pPr marL="0" indent="0" algn="ctr">
              <a:buClrTx/>
              <a:buSzTx/>
              <a:buFontTx/>
              <a:buNone/>
              <a:defRPr sz="2400">
                <a:solidFill>
                  <a:srgbClr val="FFFFFF"/>
                </a:solidFill>
              </a:defRPr>
            </a:lvl4pPr>
            <a:lvl5pPr marL="0" indent="0" algn="ctr">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61" name="Rectangle 5"/>
          <p:cNvSpPr/>
          <p:nvPr/>
        </p:nvSpPr>
        <p:spPr>
          <a:xfrm>
            <a:off x="0" y="-1"/>
            <a:ext cx="838200" cy="109058"/>
          </a:xfrm>
          <a:prstGeom prst="rect">
            <a:avLst/>
          </a:prstGeom>
          <a:solidFill>
            <a:srgbClr val="0F3079"/>
          </a:solidFill>
          <a:ln w="12700">
            <a:miter lim="400000"/>
          </a:ln>
        </p:spPr>
        <p:txBody>
          <a:bodyPr lIns="45718" tIns="45718" rIns="45718" bIns="45718" anchor="ctr"/>
          <a:lstStyle/>
          <a:p>
            <a:pPr algn="ctr">
              <a:defRPr>
                <a:solidFill>
                  <a:srgbClr val="FFFFFF"/>
                </a:solidFill>
              </a:defRPr>
            </a:pPr>
            <a:endParaRPr/>
          </a:p>
        </p:txBody>
      </p:sp>
      <p:sp>
        <p:nvSpPr>
          <p:cNvPr id="662" name="Rectangle 7"/>
          <p:cNvSpPr/>
          <p:nvPr/>
        </p:nvSpPr>
        <p:spPr>
          <a:xfrm>
            <a:off x="901110" y="-1"/>
            <a:ext cx="838202" cy="109058"/>
          </a:xfrm>
          <a:prstGeom prst="rect">
            <a:avLst/>
          </a:prstGeom>
          <a:solidFill>
            <a:schemeClr val="accent1"/>
          </a:solidFill>
          <a:ln w="12700">
            <a:miter lim="400000"/>
          </a:ln>
        </p:spPr>
        <p:txBody>
          <a:bodyPr lIns="45718" tIns="45718" rIns="45718" bIns="45718" anchor="ctr"/>
          <a:lstStyle/>
          <a:p>
            <a:pPr algn="ctr">
              <a:defRPr>
                <a:solidFill>
                  <a:srgbClr val="FFFFFF"/>
                </a:solidFill>
              </a:defRPr>
            </a:pPr>
            <a:endParaRPr/>
          </a:p>
        </p:txBody>
      </p:sp>
      <p:sp>
        <p:nvSpPr>
          <p:cNvPr id="663" name="Rectangle 8"/>
          <p:cNvSpPr/>
          <p:nvPr/>
        </p:nvSpPr>
        <p:spPr>
          <a:xfrm>
            <a:off x="1802220" y="-1"/>
            <a:ext cx="838202" cy="109058"/>
          </a:xfrm>
          <a:prstGeom prst="rect">
            <a:avLst/>
          </a:prstGeom>
          <a:solidFill>
            <a:srgbClr val="92D050"/>
          </a:solidFill>
          <a:ln w="12700">
            <a:miter lim="400000"/>
          </a:ln>
        </p:spPr>
        <p:txBody>
          <a:bodyPr lIns="45718" tIns="45718" rIns="45718" bIns="45718" anchor="ctr"/>
          <a:lstStyle/>
          <a:p>
            <a:pPr algn="ctr">
              <a:defRPr>
                <a:solidFill>
                  <a:srgbClr val="FFFFFF"/>
                </a:solidFill>
              </a:defRPr>
            </a:pPr>
            <a:endParaRPr/>
          </a:p>
        </p:txBody>
      </p:sp>
      <p:pic>
        <p:nvPicPr>
          <p:cNvPr id="664" name="Graphic 9" descr="Graphic 9"/>
          <p:cNvPicPr>
            <a:picLocks noChangeAspect="1"/>
          </p:cNvPicPr>
          <p:nvPr/>
        </p:nvPicPr>
        <p:blipFill>
          <a:blip r:embed="rId3"/>
          <a:stretch>
            <a:fillRect/>
          </a:stretch>
        </p:blipFill>
        <p:spPr>
          <a:xfrm>
            <a:off x="74099" y="144864"/>
            <a:ext cx="2450028" cy="470707"/>
          </a:xfrm>
          <a:prstGeom prst="rect">
            <a:avLst/>
          </a:prstGeom>
          <a:ln w="12700">
            <a:miter lim="400000"/>
          </a:ln>
        </p:spPr>
      </p:pic>
      <p:pic>
        <p:nvPicPr>
          <p:cNvPr id="665" name="Graphic 10" descr="Graphic 10"/>
          <p:cNvPicPr>
            <a:picLocks noChangeAspect="1"/>
          </p:cNvPicPr>
          <p:nvPr/>
        </p:nvPicPr>
        <p:blipFill>
          <a:blip r:embed="rId4"/>
          <a:stretch>
            <a:fillRect/>
          </a:stretch>
        </p:blipFill>
        <p:spPr>
          <a:xfrm>
            <a:off x="7724467" y="63899"/>
            <a:ext cx="4334185" cy="126602"/>
          </a:xfrm>
          <a:prstGeom prst="rect">
            <a:avLst/>
          </a:prstGeom>
          <a:ln w="12700">
            <a:miter lim="400000"/>
          </a:ln>
        </p:spPr>
      </p:pic>
      <p:sp>
        <p:nvSpPr>
          <p:cNvPr id="666" name="Rectangle 16"/>
          <p:cNvSpPr/>
          <p:nvPr/>
        </p:nvSpPr>
        <p:spPr>
          <a:xfrm>
            <a:off x="9551579" y="6748943"/>
            <a:ext cx="838201" cy="109057"/>
          </a:xfrm>
          <a:prstGeom prst="rect">
            <a:avLst/>
          </a:prstGeom>
          <a:solidFill>
            <a:srgbClr val="0F3079"/>
          </a:solidFill>
          <a:ln w="12700">
            <a:miter lim="400000"/>
          </a:ln>
        </p:spPr>
        <p:txBody>
          <a:bodyPr lIns="45718" tIns="45718" rIns="45718" bIns="45718" anchor="ctr"/>
          <a:lstStyle/>
          <a:p>
            <a:pPr algn="ctr">
              <a:defRPr>
                <a:solidFill>
                  <a:srgbClr val="FFFFFF"/>
                </a:solidFill>
              </a:defRPr>
            </a:pPr>
            <a:endParaRPr/>
          </a:p>
        </p:txBody>
      </p:sp>
      <p:sp>
        <p:nvSpPr>
          <p:cNvPr id="667" name="Rectangle 17"/>
          <p:cNvSpPr/>
          <p:nvPr/>
        </p:nvSpPr>
        <p:spPr>
          <a:xfrm>
            <a:off x="10452689" y="6748943"/>
            <a:ext cx="838202" cy="109057"/>
          </a:xfrm>
          <a:prstGeom prst="rect">
            <a:avLst/>
          </a:prstGeom>
          <a:solidFill>
            <a:schemeClr val="accent1"/>
          </a:solidFill>
          <a:ln w="12700">
            <a:miter lim="400000"/>
          </a:ln>
        </p:spPr>
        <p:txBody>
          <a:bodyPr lIns="45718" tIns="45718" rIns="45718" bIns="45718" anchor="ctr"/>
          <a:lstStyle/>
          <a:p>
            <a:pPr algn="ctr">
              <a:defRPr>
                <a:solidFill>
                  <a:srgbClr val="FFFFFF"/>
                </a:solidFill>
              </a:defRPr>
            </a:pPr>
            <a:endParaRPr/>
          </a:p>
        </p:txBody>
      </p:sp>
      <p:sp>
        <p:nvSpPr>
          <p:cNvPr id="668" name="Rectangle 18"/>
          <p:cNvSpPr/>
          <p:nvPr/>
        </p:nvSpPr>
        <p:spPr>
          <a:xfrm>
            <a:off x="11353800" y="6748943"/>
            <a:ext cx="838200" cy="109057"/>
          </a:xfrm>
          <a:prstGeom prst="rect">
            <a:avLst/>
          </a:prstGeom>
          <a:solidFill>
            <a:srgbClr val="92D050"/>
          </a:solidFill>
          <a:ln w="12700">
            <a:miter lim="400000"/>
          </a:ln>
        </p:spPr>
        <p:txBody>
          <a:bodyPr lIns="45718" tIns="45718" rIns="45718" bIns="45718" anchor="ctr"/>
          <a:lstStyle/>
          <a:p>
            <a:pPr algn="ctr">
              <a:defRPr>
                <a:solidFill>
                  <a:srgbClr val="FFFFFF"/>
                </a:solidFill>
              </a:defRPr>
            </a:pPr>
            <a:endParaRPr/>
          </a:p>
        </p:txBody>
      </p:sp>
      <p:pic>
        <p:nvPicPr>
          <p:cNvPr id="669" name="Picture 14" descr="Picture 14"/>
          <p:cNvPicPr>
            <a:picLocks noChangeAspect="1"/>
          </p:cNvPicPr>
          <p:nvPr/>
        </p:nvPicPr>
        <p:blipFill>
          <a:blip r:embed="rId5"/>
          <a:stretch>
            <a:fillRect/>
          </a:stretch>
        </p:blipFill>
        <p:spPr>
          <a:xfrm>
            <a:off x="143924" y="6372926"/>
            <a:ext cx="2040477" cy="419831"/>
          </a:xfrm>
          <a:prstGeom prst="rect">
            <a:avLst/>
          </a:prstGeom>
          <a:ln w="12700">
            <a:miter lim="400000"/>
          </a:ln>
        </p:spPr>
      </p:pic>
      <p:sp>
        <p:nvSpPr>
          <p:cNvPr id="670" name="Slide Number"/>
          <p:cNvSpPr txBox="1">
            <a:spLocks noGrp="1"/>
          </p:cNvSpPr>
          <p:nvPr>
            <p:ph type="sldNum" sz="quarter" idx="2"/>
          </p:nvPr>
        </p:nvSpPr>
        <p:spPr>
          <a:xfrm>
            <a:off x="8478978" y="6232199"/>
            <a:ext cx="258623" cy="248303"/>
          </a:xfrm>
          <a:prstGeom prst="rect">
            <a:avLst/>
          </a:prstGeom>
        </p:spPr>
        <p:txBody>
          <a:bodyPr/>
          <a:lstStyle>
            <a:lvl1pPr defTabSz="914400">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8_Title Slide">
    <p:bg>
      <p:bgPr>
        <a:solidFill>
          <a:srgbClr val="7030A0"/>
        </a:solidFill>
        <a:effectLst/>
      </p:bgPr>
    </p:bg>
    <p:spTree>
      <p:nvGrpSpPr>
        <p:cNvPr id="1" name=""/>
        <p:cNvGrpSpPr/>
        <p:nvPr/>
      </p:nvGrpSpPr>
      <p:grpSpPr>
        <a:xfrm>
          <a:off x="0" y="0"/>
          <a:ext cx="0" cy="0"/>
          <a:chOff x="0" y="0"/>
          <a:chExt cx="0" cy="0"/>
        </a:xfrm>
      </p:grpSpPr>
      <p:sp>
        <p:nvSpPr>
          <p:cNvPr id="677"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678"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679"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680"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681"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682" name="Rectangle 7"/>
          <p:cNvSpPr/>
          <p:nvPr/>
        </p:nvSpPr>
        <p:spPr>
          <a:xfrm>
            <a:off x="5448590" y="1874748"/>
            <a:ext cx="6743411" cy="880161"/>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683" name="Rectangle 8"/>
          <p:cNvSpPr/>
          <p:nvPr/>
        </p:nvSpPr>
        <p:spPr>
          <a:xfrm>
            <a:off x="5448590" y="2971049"/>
            <a:ext cx="6743411" cy="881145"/>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684" name="Rectangle 9"/>
          <p:cNvSpPr/>
          <p:nvPr/>
        </p:nvSpPr>
        <p:spPr>
          <a:xfrm>
            <a:off x="5448590" y="4068331"/>
            <a:ext cx="6743411" cy="883989"/>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sp>
        <p:nvSpPr>
          <p:cNvPr id="685" name="Body Level One…"/>
          <p:cNvSpPr txBox="1">
            <a:spLocks noGrp="1"/>
          </p:cNvSpPr>
          <p:nvPr>
            <p:ph type="body" sz="quarter" idx="1"/>
          </p:nvPr>
        </p:nvSpPr>
        <p:spPr>
          <a:xfrm>
            <a:off x="5448591" y="3234339"/>
            <a:ext cx="6743410" cy="445171"/>
          </a:xfrm>
          <a:prstGeom prst="rect">
            <a:avLst/>
          </a:prstGeom>
        </p:spPr>
        <p:txBody>
          <a:bodyPr lIns="45718" tIns="45718" rIns="45718" bIns="45718"/>
          <a:lstStyle>
            <a:lvl1pPr marL="0" indent="0" algn="ctr">
              <a:buClrTx/>
              <a:buSzTx/>
              <a:buFontTx/>
              <a:buNone/>
              <a:defRPr sz="2400">
                <a:solidFill>
                  <a:srgbClr val="FFFFFF"/>
                </a:solidFill>
              </a:defRPr>
            </a:lvl1pPr>
            <a:lvl2pPr marL="0" indent="0" algn="ctr">
              <a:buClrTx/>
              <a:buSzTx/>
              <a:buFontTx/>
              <a:buNone/>
              <a:defRPr sz="2400">
                <a:solidFill>
                  <a:srgbClr val="FFFFFF"/>
                </a:solidFill>
              </a:defRPr>
            </a:lvl2pPr>
            <a:lvl3pPr marL="0" indent="0" algn="ctr">
              <a:buClrTx/>
              <a:buSzTx/>
              <a:buFontTx/>
              <a:buNone/>
              <a:defRPr sz="2400">
                <a:solidFill>
                  <a:srgbClr val="FFFFFF"/>
                </a:solidFill>
              </a:defRPr>
            </a:lvl3pPr>
            <a:lvl4pPr marL="0" indent="0" algn="ctr">
              <a:buClrTx/>
              <a:buSzTx/>
              <a:buFontTx/>
              <a:buNone/>
              <a:defRPr sz="2400">
                <a:solidFill>
                  <a:srgbClr val="FFFFFF"/>
                </a:solidFill>
              </a:defRPr>
            </a:lvl4pPr>
            <a:lvl5pPr marL="0" indent="0" algn="ctr">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86" name="Title Text"/>
          <p:cNvSpPr txBox="1">
            <a:spLocks noGrp="1"/>
          </p:cNvSpPr>
          <p:nvPr>
            <p:ph type="title"/>
          </p:nvPr>
        </p:nvSpPr>
        <p:spPr>
          <a:xfrm>
            <a:off x="5448591" y="1986481"/>
            <a:ext cx="6743410" cy="656698"/>
          </a:xfrm>
          <a:prstGeom prst="rect">
            <a:avLst/>
          </a:prstGeom>
        </p:spPr>
        <p:txBody>
          <a:bodyPr lIns="45718" tIns="45718" rIns="45718" bIns="45718" anchor="b"/>
          <a:lstStyle>
            <a:lvl1pPr>
              <a:defRPr sz="4000">
                <a:solidFill>
                  <a:srgbClr val="FFFFFF"/>
                </a:solidFill>
              </a:defRPr>
            </a:lvl1pPr>
          </a:lstStyle>
          <a:p>
            <a:r>
              <a:t>Title Text</a:t>
            </a:r>
          </a:p>
        </p:txBody>
      </p:sp>
      <p:sp>
        <p:nvSpPr>
          <p:cNvPr id="687"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7030A0"/>
        </a:solidFill>
        <a:effectLst/>
      </p:bgPr>
    </p:bg>
    <p:spTree>
      <p:nvGrpSpPr>
        <p:cNvPr id="1" name=""/>
        <p:cNvGrpSpPr/>
        <p:nvPr/>
      </p:nvGrpSpPr>
      <p:grpSpPr>
        <a:xfrm>
          <a:off x="0" y="0"/>
          <a:ext cx="0" cy="0"/>
          <a:chOff x="0" y="0"/>
          <a:chExt cx="0" cy="0"/>
        </a:xfrm>
      </p:grpSpPr>
      <p:sp>
        <p:nvSpPr>
          <p:cNvPr id="694"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695"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696"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697"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698"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699" name="Rectangle 7"/>
          <p:cNvSpPr/>
          <p:nvPr/>
        </p:nvSpPr>
        <p:spPr>
          <a:xfrm>
            <a:off x="5448590" y="1874748"/>
            <a:ext cx="6743411" cy="880161"/>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700" name="Rectangle 8"/>
          <p:cNvSpPr/>
          <p:nvPr/>
        </p:nvSpPr>
        <p:spPr>
          <a:xfrm>
            <a:off x="5448590" y="2971049"/>
            <a:ext cx="6743411" cy="881145"/>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701" name="Rectangle 9"/>
          <p:cNvSpPr/>
          <p:nvPr/>
        </p:nvSpPr>
        <p:spPr>
          <a:xfrm>
            <a:off x="5448590" y="4068331"/>
            <a:ext cx="6743411" cy="883989"/>
          </a:xfrm>
          <a:prstGeom prst="rect">
            <a:avLst/>
          </a:prstGeom>
          <a:solidFill>
            <a:srgbClr val="92D050"/>
          </a:solidFill>
          <a:ln w="12700">
            <a:miter lim="400000"/>
          </a:ln>
        </p:spPr>
        <p:txBody>
          <a:bodyPr lIns="45718" tIns="45718" rIns="45718" bIns="45718" anchor="ctr"/>
          <a:lstStyle/>
          <a:p>
            <a:pPr algn="ctr">
              <a:defRPr>
                <a:solidFill>
                  <a:srgbClr val="FFFFFF"/>
                </a:solidFill>
              </a:defRPr>
            </a:pPr>
            <a:endParaRPr/>
          </a:p>
        </p:txBody>
      </p:sp>
      <p:sp>
        <p:nvSpPr>
          <p:cNvPr id="702" name="Body Level One…"/>
          <p:cNvSpPr txBox="1">
            <a:spLocks noGrp="1"/>
          </p:cNvSpPr>
          <p:nvPr>
            <p:ph type="body" sz="quarter" idx="1"/>
          </p:nvPr>
        </p:nvSpPr>
        <p:spPr>
          <a:xfrm>
            <a:off x="5448591" y="3234339"/>
            <a:ext cx="6743410" cy="445171"/>
          </a:xfrm>
          <a:prstGeom prst="rect">
            <a:avLst/>
          </a:prstGeom>
        </p:spPr>
        <p:txBody>
          <a:bodyPr lIns="45718" tIns="45718" rIns="45718" bIns="45718"/>
          <a:lstStyle>
            <a:lvl1pPr marL="0" indent="0" algn="ctr">
              <a:buClrTx/>
              <a:buSzTx/>
              <a:buFontTx/>
              <a:buNone/>
              <a:defRPr sz="2400">
                <a:solidFill>
                  <a:srgbClr val="FFFFFF"/>
                </a:solidFill>
              </a:defRPr>
            </a:lvl1pPr>
            <a:lvl2pPr marL="0" indent="0" algn="ctr">
              <a:buClrTx/>
              <a:buSzTx/>
              <a:buFontTx/>
              <a:buNone/>
              <a:defRPr sz="2400">
                <a:solidFill>
                  <a:srgbClr val="FFFFFF"/>
                </a:solidFill>
              </a:defRPr>
            </a:lvl2pPr>
            <a:lvl3pPr marL="0" indent="0" algn="ctr">
              <a:buClrTx/>
              <a:buSzTx/>
              <a:buFontTx/>
              <a:buNone/>
              <a:defRPr sz="2400">
                <a:solidFill>
                  <a:srgbClr val="FFFFFF"/>
                </a:solidFill>
              </a:defRPr>
            </a:lvl3pPr>
            <a:lvl4pPr marL="0" indent="0" algn="ctr">
              <a:buClrTx/>
              <a:buSzTx/>
              <a:buFontTx/>
              <a:buNone/>
              <a:defRPr sz="2400">
                <a:solidFill>
                  <a:srgbClr val="FFFFFF"/>
                </a:solidFill>
              </a:defRPr>
            </a:lvl4pPr>
            <a:lvl5pPr marL="0" indent="0" algn="ctr">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03" name="Title Text"/>
          <p:cNvSpPr txBox="1">
            <a:spLocks noGrp="1"/>
          </p:cNvSpPr>
          <p:nvPr>
            <p:ph type="title"/>
          </p:nvPr>
        </p:nvSpPr>
        <p:spPr>
          <a:xfrm>
            <a:off x="5448591" y="1986481"/>
            <a:ext cx="6743410" cy="656698"/>
          </a:xfrm>
          <a:prstGeom prst="rect">
            <a:avLst/>
          </a:prstGeom>
        </p:spPr>
        <p:txBody>
          <a:bodyPr lIns="45718" tIns="45718" rIns="45718" bIns="45718" anchor="b"/>
          <a:lstStyle>
            <a:lvl1pPr>
              <a:defRPr sz="3600">
                <a:solidFill>
                  <a:srgbClr val="FFFFFF"/>
                </a:solidFill>
              </a:defRPr>
            </a:lvl1pPr>
          </a:lstStyle>
          <a:p>
            <a:r>
              <a:t>Title Text</a:t>
            </a:r>
          </a:p>
        </p:txBody>
      </p:sp>
      <p:sp>
        <p:nvSpPr>
          <p:cNvPr id="704" name="Subtitle 2"/>
          <p:cNvSpPr txBox="1"/>
          <p:nvPr/>
        </p:nvSpPr>
        <p:spPr>
          <a:xfrm>
            <a:off x="5489697" y="4287740"/>
            <a:ext cx="6651968" cy="450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ctr" defTabSz="905255">
              <a:lnSpc>
                <a:spcPct val="90000"/>
              </a:lnSpc>
              <a:spcBef>
                <a:spcPts val="900"/>
              </a:spcBef>
              <a:defRPr sz="2300">
                <a:solidFill>
                  <a:srgbClr val="FFFFFF"/>
                </a:solidFill>
                <a:latin typeface="+mj-lt"/>
                <a:ea typeface="+mj-ea"/>
                <a:cs typeface="+mj-cs"/>
                <a:sym typeface="Helvetica"/>
              </a:defRPr>
            </a:lvl1pPr>
          </a:lstStyle>
          <a:p>
            <a:r>
              <a:t>Click to edit Master subtitle style</a:t>
            </a:r>
          </a:p>
        </p:txBody>
      </p:sp>
      <p:sp>
        <p:nvSpPr>
          <p:cNvPr id="705"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7030A0"/>
        </a:solidFill>
        <a:effectLst/>
      </p:bgPr>
    </p:bg>
    <p:spTree>
      <p:nvGrpSpPr>
        <p:cNvPr id="1" name=""/>
        <p:cNvGrpSpPr/>
        <p:nvPr/>
      </p:nvGrpSpPr>
      <p:grpSpPr>
        <a:xfrm>
          <a:off x="0" y="0"/>
          <a:ext cx="0" cy="0"/>
          <a:chOff x="0" y="0"/>
          <a:chExt cx="0" cy="0"/>
        </a:xfrm>
      </p:grpSpPr>
      <p:sp>
        <p:nvSpPr>
          <p:cNvPr id="712"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713"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714"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715"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716"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717" name="Rectangle 7"/>
          <p:cNvSpPr/>
          <p:nvPr/>
        </p:nvSpPr>
        <p:spPr>
          <a:xfrm>
            <a:off x="5448590" y="868071"/>
            <a:ext cx="6743411" cy="880161"/>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718" name="Rectangle 8"/>
          <p:cNvSpPr/>
          <p:nvPr/>
        </p:nvSpPr>
        <p:spPr>
          <a:xfrm>
            <a:off x="5448590" y="1964370"/>
            <a:ext cx="6743411" cy="881145"/>
          </a:xfrm>
          <a:prstGeom prst="rect">
            <a:avLst/>
          </a:prstGeom>
          <a:solidFill>
            <a:schemeClr val="accent1"/>
          </a:solidFill>
          <a:ln w="12700">
            <a:miter lim="400000"/>
          </a:ln>
        </p:spPr>
        <p:txBody>
          <a:bodyPr lIns="45718" tIns="45718" rIns="45718" bIns="45718" anchor="ctr"/>
          <a:lstStyle/>
          <a:p>
            <a:pPr algn="ctr">
              <a:defRPr>
                <a:solidFill>
                  <a:srgbClr val="FFFFFF"/>
                </a:solidFill>
              </a:defRPr>
            </a:pPr>
            <a:endParaRPr/>
          </a:p>
        </p:txBody>
      </p:sp>
      <p:sp>
        <p:nvSpPr>
          <p:cNvPr id="719" name="Rectangle 9"/>
          <p:cNvSpPr/>
          <p:nvPr/>
        </p:nvSpPr>
        <p:spPr>
          <a:xfrm>
            <a:off x="5448590" y="3061653"/>
            <a:ext cx="6743411" cy="883989"/>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sp>
        <p:nvSpPr>
          <p:cNvPr id="720" name="Body Level One…"/>
          <p:cNvSpPr txBox="1">
            <a:spLocks noGrp="1"/>
          </p:cNvSpPr>
          <p:nvPr>
            <p:ph type="body" sz="quarter" idx="1"/>
          </p:nvPr>
        </p:nvSpPr>
        <p:spPr>
          <a:xfrm>
            <a:off x="5448591" y="2177326"/>
            <a:ext cx="6743410" cy="445171"/>
          </a:xfrm>
          <a:prstGeom prst="rect">
            <a:avLst/>
          </a:prstGeom>
        </p:spPr>
        <p:txBody>
          <a:bodyPr lIns="45718" tIns="45718" rIns="45718" bIns="45718"/>
          <a:lstStyle>
            <a:lvl1pPr marL="0" indent="0" algn="ctr">
              <a:buClrTx/>
              <a:buSzTx/>
              <a:buFontTx/>
              <a:buNone/>
              <a:defRPr sz="2400">
                <a:solidFill>
                  <a:srgbClr val="FFFFFF"/>
                </a:solidFill>
              </a:defRPr>
            </a:lvl1pPr>
            <a:lvl2pPr marL="685800" indent="-228600" algn="ctr">
              <a:buClrTx/>
              <a:buSzPct val="100000"/>
              <a:buFontTx/>
              <a:defRPr sz="2400">
                <a:solidFill>
                  <a:srgbClr val="FFFFFF"/>
                </a:solidFill>
              </a:defRPr>
            </a:lvl2pPr>
            <a:lvl3pPr marL="1188719" indent="-274319" algn="ctr">
              <a:buClrTx/>
              <a:buSzPct val="100000"/>
              <a:buFontTx/>
              <a:defRPr sz="2400">
                <a:solidFill>
                  <a:srgbClr val="FFFFFF"/>
                </a:solidFill>
              </a:defRPr>
            </a:lvl3pPr>
            <a:lvl4pPr marL="1676400" indent="-304800" algn="ctr">
              <a:buClrTx/>
              <a:buSzPct val="100000"/>
              <a:buFontTx/>
              <a:defRPr sz="2400">
                <a:solidFill>
                  <a:srgbClr val="FFFFFF"/>
                </a:solidFill>
              </a:defRPr>
            </a:lvl4pPr>
            <a:lvl5pPr marL="2133600" indent="-304800" algn="ctr">
              <a:buClrTx/>
              <a:buSzPct val="100000"/>
              <a:buFontTx/>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21" name="Rectangle 10"/>
          <p:cNvSpPr/>
          <p:nvPr/>
        </p:nvSpPr>
        <p:spPr>
          <a:xfrm>
            <a:off x="5448590" y="4141175"/>
            <a:ext cx="6743411" cy="880161"/>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722" name="Rectangle 11"/>
          <p:cNvSpPr/>
          <p:nvPr/>
        </p:nvSpPr>
        <p:spPr>
          <a:xfrm>
            <a:off x="5448590" y="5202244"/>
            <a:ext cx="6743411" cy="883989"/>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sp>
        <p:nvSpPr>
          <p:cNvPr id="723" name="Text Placeholder 22"/>
          <p:cNvSpPr>
            <a:spLocks noGrp="1"/>
          </p:cNvSpPr>
          <p:nvPr>
            <p:ph type="body" sz="quarter" idx="21"/>
          </p:nvPr>
        </p:nvSpPr>
        <p:spPr>
          <a:xfrm>
            <a:off x="5448300" y="1090378"/>
            <a:ext cx="6743700" cy="477839"/>
          </a:xfrm>
          <a:prstGeom prst="rect">
            <a:avLst/>
          </a:prstGeom>
        </p:spPr>
        <p:txBody>
          <a:bodyPr lIns="45718" tIns="45718" rIns="45718" bIns="45718"/>
          <a:lstStyle/>
          <a:p>
            <a:pPr marL="217170" indent="-217170" defTabSz="868680">
              <a:spcBef>
                <a:spcPts val="900"/>
              </a:spcBef>
              <a:buClrTx/>
              <a:buSzPct val="100000"/>
              <a:defRPr sz="2660"/>
            </a:pPr>
            <a:endParaRPr/>
          </a:p>
        </p:txBody>
      </p:sp>
      <p:sp>
        <p:nvSpPr>
          <p:cNvPr id="724" name="Text Placeholder 24"/>
          <p:cNvSpPr>
            <a:spLocks noGrp="1"/>
          </p:cNvSpPr>
          <p:nvPr>
            <p:ph type="body" sz="quarter" idx="22"/>
          </p:nvPr>
        </p:nvSpPr>
        <p:spPr>
          <a:xfrm>
            <a:off x="5448300" y="3262779"/>
            <a:ext cx="6743700" cy="403227"/>
          </a:xfrm>
          <a:prstGeom prst="rect">
            <a:avLst/>
          </a:prstGeom>
        </p:spPr>
        <p:txBody>
          <a:bodyPr lIns="45718" tIns="45718" rIns="45718" bIns="45718"/>
          <a:lstStyle/>
          <a:p>
            <a:pPr marL="173736" indent="-173736" defTabSz="694944">
              <a:spcBef>
                <a:spcPts val="700"/>
              </a:spcBef>
              <a:buClrTx/>
              <a:buSzPct val="100000"/>
              <a:defRPr sz="2128"/>
            </a:pPr>
            <a:endParaRPr/>
          </a:p>
        </p:txBody>
      </p:sp>
      <p:sp>
        <p:nvSpPr>
          <p:cNvPr id="725" name="Text Placeholder 26"/>
          <p:cNvSpPr>
            <a:spLocks noGrp="1"/>
          </p:cNvSpPr>
          <p:nvPr>
            <p:ph type="body" sz="quarter" idx="23"/>
          </p:nvPr>
        </p:nvSpPr>
        <p:spPr>
          <a:xfrm>
            <a:off x="5448300" y="4337501"/>
            <a:ext cx="6743700" cy="511177"/>
          </a:xfrm>
          <a:prstGeom prst="rect">
            <a:avLst/>
          </a:prstGeom>
        </p:spPr>
        <p:txBody>
          <a:bodyPr lIns="45718" tIns="45718" rIns="45718" bIns="45718"/>
          <a:lstStyle/>
          <a:p>
            <a:pPr marL="226313" indent="-226313" defTabSz="905255">
              <a:spcBef>
                <a:spcPts val="900"/>
              </a:spcBef>
              <a:buClrTx/>
              <a:buSzPct val="100000"/>
              <a:defRPr sz="2772"/>
            </a:pPr>
            <a:endParaRPr/>
          </a:p>
        </p:txBody>
      </p:sp>
      <p:sp>
        <p:nvSpPr>
          <p:cNvPr id="726" name="Text Placeholder 28"/>
          <p:cNvSpPr>
            <a:spLocks noGrp="1"/>
          </p:cNvSpPr>
          <p:nvPr>
            <p:ph type="body" sz="quarter" idx="24"/>
          </p:nvPr>
        </p:nvSpPr>
        <p:spPr>
          <a:xfrm>
            <a:off x="5448300" y="5410200"/>
            <a:ext cx="6743700" cy="495300"/>
          </a:xfrm>
          <a:prstGeom prst="rect">
            <a:avLst/>
          </a:prstGeom>
        </p:spPr>
        <p:txBody>
          <a:bodyPr lIns="45718" tIns="45718" rIns="45718" bIns="45718"/>
          <a:lstStyle/>
          <a:p>
            <a:pPr marL="226313" indent="-226313" defTabSz="905255">
              <a:spcBef>
                <a:spcPts val="900"/>
              </a:spcBef>
              <a:buClrTx/>
              <a:buSzPct val="100000"/>
              <a:defRPr sz="2772"/>
            </a:pPr>
            <a:endParaRPr/>
          </a:p>
        </p:txBody>
      </p:sp>
      <p:sp>
        <p:nvSpPr>
          <p:cNvPr id="727"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7030A0"/>
        </a:solidFill>
        <a:effectLst/>
      </p:bgPr>
    </p:bg>
    <p:spTree>
      <p:nvGrpSpPr>
        <p:cNvPr id="1" name=""/>
        <p:cNvGrpSpPr/>
        <p:nvPr/>
      </p:nvGrpSpPr>
      <p:grpSpPr>
        <a:xfrm>
          <a:off x="0" y="0"/>
          <a:ext cx="0" cy="0"/>
          <a:chOff x="0" y="0"/>
          <a:chExt cx="0" cy="0"/>
        </a:xfrm>
      </p:grpSpPr>
      <p:sp>
        <p:nvSpPr>
          <p:cNvPr id="734"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735"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736"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737"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738"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739" name="Rectangle 8"/>
          <p:cNvSpPr/>
          <p:nvPr/>
        </p:nvSpPr>
        <p:spPr>
          <a:xfrm>
            <a:off x="5448590" y="1192580"/>
            <a:ext cx="6743411" cy="881145"/>
          </a:xfrm>
          <a:prstGeom prst="rect">
            <a:avLst/>
          </a:prstGeom>
          <a:solidFill>
            <a:schemeClr val="accent1"/>
          </a:solidFill>
          <a:ln w="12700">
            <a:miter lim="400000"/>
          </a:ln>
        </p:spPr>
        <p:txBody>
          <a:bodyPr lIns="45718" tIns="45718" rIns="45718" bIns="45718" anchor="ctr"/>
          <a:lstStyle/>
          <a:p>
            <a:pPr algn="ctr">
              <a:defRPr>
                <a:solidFill>
                  <a:srgbClr val="FFFFFF"/>
                </a:solidFill>
              </a:defRPr>
            </a:pPr>
            <a:endParaRPr/>
          </a:p>
        </p:txBody>
      </p:sp>
      <p:sp>
        <p:nvSpPr>
          <p:cNvPr id="740" name="Rectangle 9"/>
          <p:cNvSpPr/>
          <p:nvPr/>
        </p:nvSpPr>
        <p:spPr>
          <a:xfrm>
            <a:off x="5448590" y="2289865"/>
            <a:ext cx="6743411" cy="883989"/>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sp>
        <p:nvSpPr>
          <p:cNvPr id="741" name="Body Level One…"/>
          <p:cNvSpPr txBox="1">
            <a:spLocks noGrp="1"/>
          </p:cNvSpPr>
          <p:nvPr>
            <p:ph type="body" sz="quarter" idx="1"/>
          </p:nvPr>
        </p:nvSpPr>
        <p:spPr>
          <a:xfrm>
            <a:off x="5448591" y="1405538"/>
            <a:ext cx="6743410" cy="445172"/>
          </a:xfrm>
          <a:prstGeom prst="rect">
            <a:avLst/>
          </a:prstGeom>
        </p:spPr>
        <p:txBody>
          <a:bodyPr lIns="45718" tIns="45718" rIns="45718" bIns="45718"/>
          <a:lstStyle>
            <a:lvl1pPr marL="0" indent="0" algn="ctr">
              <a:buClrTx/>
              <a:buSzTx/>
              <a:buFontTx/>
              <a:buNone/>
              <a:defRPr sz="2400">
                <a:solidFill>
                  <a:srgbClr val="FFFFFF"/>
                </a:solidFill>
              </a:defRPr>
            </a:lvl1pPr>
            <a:lvl2pPr marL="685800" indent="-228600" algn="ctr">
              <a:buClrTx/>
              <a:buSzPct val="100000"/>
              <a:buFontTx/>
              <a:defRPr sz="2400">
                <a:solidFill>
                  <a:srgbClr val="FFFFFF"/>
                </a:solidFill>
              </a:defRPr>
            </a:lvl2pPr>
            <a:lvl3pPr marL="1188719" indent="-274319" algn="ctr">
              <a:buClrTx/>
              <a:buSzPct val="100000"/>
              <a:buFontTx/>
              <a:defRPr sz="2400">
                <a:solidFill>
                  <a:srgbClr val="FFFFFF"/>
                </a:solidFill>
              </a:defRPr>
            </a:lvl3pPr>
            <a:lvl4pPr marL="1676400" indent="-304800" algn="ctr">
              <a:buClrTx/>
              <a:buSzPct val="100000"/>
              <a:buFontTx/>
              <a:defRPr sz="2400">
                <a:solidFill>
                  <a:srgbClr val="FFFFFF"/>
                </a:solidFill>
              </a:defRPr>
            </a:lvl4pPr>
            <a:lvl5pPr marL="2133600" indent="-304800" algn="ctr">
              <a:buClrTx/>
              <a:buSzPct val="100000"/>
              <a:buFontTx/>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42" name="Rectangle 10"/>
          <p:cNvSpPr/>
          <p:nvPr/>
        </p:nvSpPr>
        <p:spPr>
          <a:xfrm>
            <a:off x="5448590" y="3369385"/>
            <a:ext cx="6743411" cy="880161"/>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743" name="Rectangle 11"/>
          <p:cNvSpPr/>
          <p:nvPr/>
        </p:nvSpPr>
        <p:spPr>
          <a:xfrm>
            <a:off x="5448590" y="4430455"/>
            <a:ext cx="6743411" cy="883989"/>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sp>
        <p:nvSpPr>
          <p:cNvPr id="744" name="Text Placeholder 24"/>
          <p:cNvSpPr>
            <a:spLocks noGrp="1"/>
          </p:cNvSpPr>
          <p:nvPr>
            <p:ph type="body" sz="quarter" idx="21"/>
          </p:nvPr>
        </p:nvSpPr>
        <p:spPr>
          <a:xfrm>
            <a:off x="5448300" y="2490989"/>
            <a:ext cx="6743700" cy="403228"/>
          </a:xfrm>
          <a:prstGeom prst="rect">
            <a:avLst/>
          </a:prstGeom>
        </p:spPr>
        <p:txBody>
          <a:bodyPr lIns="45718" tIns="45718" rIns="45718" bIns="45718"/>
          <a:lstStyle/>
          <a:p>
            <a:pPr marL="173736" indent="-173736" defTabSz="694944">
              <a:spcBef>
                <a:spcPts val="700"/>
              </a:spcBef>
              <a:buClrTx/>
              <a:buSzPct val="100000"/>
              <a:defRPr sz="2128"/>
            </a:pPr>
            <a:endParaRPr/>
          </a:p>
        </p:txBody>
      </p:sp>
      <p:sp>
        <p:nvSpPr>
          <p:cNvPr id="745" name="Text Placeholder 26"/>
          <p:cNvSpPr>
            <a:spLocks noGrp="1"/>
          </p:cNvSpPr>
          <p:nvPr>
            <p:ph type="body" sz="quarter" idx="22"/>
          </p:nvPr>
        </p:nvSpPr>
        <p:spPr>
          <a:xfrm>
            <a:off x="5448300" y="3565714"/>
            <a:ext cx="6743700" cy="511177"/>
          </a:xfrm>
          <a:prstGeom prst="rect">
            <a:avLst/>
          </a:prstGeom>
        </p:spPr>
        <p:txBody>
          <a:bodyPr lIns="45718" tIns="45718" rIns="45718" bIns="45718"/>
          <a:lstStyle/>
          <a:p>
            <a:pPr marL="226313" indent="-226313" defTabSz="905255">
              <a:spcBef>
                <a:spcPts val="900"/>
              </a:spcBef>
              <a:buClrTx/>
              <a:buSzPct val="100000"/>
              <a:defRPr sz="2772"/>
            </a:pPr>
            <a:endParaRPr/>
          </a:p>
        </p:txBody>
      </p:sp>
      <p:sp>
        <p:nvSpPr>
          <p:cNvPr id="746" name="Text Placeholder 28"/>
          <p:cNvSpPr>
            <a:spLocks noGrp="1"/>
          </p:cNvSpPr>
          <p:nvPr>
            <p:ph type="body" sz="quarter" idx="23"/>
          </p:nvPr>
        </p:nvSpPr>
        <p:spPr>
          <a:xfrm>
            <a:off x="5448300" y="4638411"/>
            <a:ext cx="6743700" cy="495302"/>
          </a:xfrm>
          <a:prstGeom prst="rect">
            <a:avLst/>
          </a:prstGeom>
        </p:spPr>
        <p:txBody>
          <a:bodyPr lIns="45718" tIns="45718" rIns="45718" bIns="45718"/>
          <a:lstStyle/>
          <a:p>
            <a:pPr marL="226313" indent="-226313" defTabSz="905255">
              <a:spcBef>
                <a:spcPts val="900"/>
              </a:spcBef>
              <a:buClrTx/>
              <a:buSzPct val="100000"/>
              <a:defRPr sz="2772"/>
            </a:pPr>
            <a:endParaRPr/>
          </a:p>
        </p:txBody>
      </p:sp>
      <p:sp>
        <p:nvSpPr>
          <p:cNvPr id="747"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7030A0"/>
        </a:solidFill>
        <a:effectLst/>
      </p:bgPr>
    </p:bg>
    <p:spTree>
      <p:nvGrpSpPr>
        <p:cNvPr id="1" name=""/>
        <p:cNvGrpSpPr/>
        <p:nvPr/>
      </p:nvGrpSpPr>
      <p:grpSpPr>
        <a:xfrm>
          <a:off x="0" y="0"/>
          <a:ext cx="0" cy="0"/>
          <a:chOff x="0" y="0"/>
          <a:chExt cx="0" cy="0"/>
        </a:xfrm>
      </p:grpSpPr>
      <p:sp>
        <p:nvSpPr>
          <p:cNvPr id="754"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755"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756"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757"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758"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759" name="Title Text"/>
          <p:cNvSpPr txBox="1">
            <a:spLocks noGrp="1"/>
          </p:cNvSpPr>
          <p:nvPr>
            <p:ph type="title"/>
          </p:nvPr>
        </p:nvSpPr>
        <p:spPr>
          <a:xfrm>
            <a:off x="838200" y="709305"/>
            <a:ext cx="10515600" cy="709920"/>
          </a:xfrm>
          <a:prstGeom prst="rect">
            <a:avLst/>
          </a:prstGeom>
        </p:spPr>
        <p:txBody>
          <a:bodyPr lIns="45718" tIns="45718" rIns="45718" bIns="45718"/>
          <a:lstStyle/>
          <a:p>
            <a:r>
              <a:t>Title Text</a:t>
            </a:r>
          </a:p>
        </p:txBody>
      </p:sp>
      <p:sp>
        <p:nvSpPr>
          <p:cNvPr id="760" name="Body Level One…"/>
          <p:cNvSpPr txBox="1">
            <a:spLocks noGrp="1"/>
          </p:cNvSpPr>
          <p:nvPr>
            <p:ph type="body" idx="1"/>
          </p:nvPr>
        </p:nvSpPr>
        <p:spPr>
          <a:xfrm>
            <a:off x="838200" y="1825013"/>
            <a:ext cx="10515600" cy="4351341"/>
          </a:xfrm>
          <a:prstGeom prst="rect">
            <a:avLst/>
          </a:prstGeom>
        </p:spPr>
        <p:txBody>
          <a:bodyPr lIns="45718" tIns="45718" rIns="45718" bIns="45718"/>
          <a:lstStyle>
            <a:lvl1pPr marL="228600" indent="-228600">
              <a:buClrTx/>
              <a:buSzPct val="100000"/>
            </a:lvl1pPr>
            <a:lvl2pPr marL="777238" indent="-320038">
              <a:buClrTx/>
              <a:buSzPct val="100000"/>
            </a:lvl2pPr>
            <a:lvl3pPr marL="1270000" indent="-355600">
              <a:buClrTx/>
              <a:buSzPct val="100000"/>
            </a:lvl3pPr>
            <a:lvl4pPr marL="1727200" indent="-355600">
              <a:buClrTx/>
              <a:buSzPct val="100000"/>
            </a:lvl4pPr>
            <a:lvl5pPr marL="2184400" indent="-355600">
              <a:buClrTx/>
              <a:buSzPct val="100000"/>
            </a:lvl5pPr>
          </a:lstStyle>
          <a:p>
            <a:r>
              <a:t>Body Level One</a:t>
            </a:r>
          </a:p>
          <a:p>
            <a:pPr lvl="1"/>
            <a:r>
              <a:t>Body Level Two</a:t>
            </a:r>
          </a:p>
          <a:p>
            <a:pPr lvl="2"/>
            <a:r>
              <a:t>Body Level Three</a:t>
            </a:r>
          </a:p>
          <a:p>
            <a:pPr lvl="3"/>
            <a:r>
              <a:t>Body Level Four</a:t>
            </a:r>
          </a:p>
          <a:p>
            <a:pPr lvl="4"/>
            <a:r>
              <a:t>Body Level Five</a:t>
            </a:r>
          </a:p>
        </p:txBody>
      </p:sp>
      <p:sp>
        <p:nvSpPr>
          <p:cNvPr id="761"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61"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62"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63"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64"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65" name="Picture 11" descr="Picture 11"/>
          <p:cNvPicPr>
            <a:picLocks noChangeAspect="1"/>
          </p:cNvPicPr>
          <p:nvPr/>
        </p:nvPicPr>
        <p:blipFill>
          <a:blip r:embed="rId2"/>
          <a:stretch>
            <a:fillRect/>
          </a:stretch>
        </p:blipFill>
        <p:spPr>
          <a:xfrm>
            <a:off x="4495355" y="15423"/>
            <a:ext cx="3201290" cy="1100285"/>
          </a:xfrm>
          <a:prstGeom prst="rect">
            <a:avLst/>
          </a:prstGeom>
          <a:ln w="12700">
            <a:miter lim="400000"/>
          </a:ln>
        </p:spPr>
      </p:pic>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xfrm rot="5400000">
            <a:off x="3920330" y="-850716"/>
            <a:ext cx="4351340" cy="105156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7030A0"/>
        </a:solidFill>
        <a:effectLst/>
      </p:bgPr>
    </p:bg>
    <p:spTree>
      <p:nvGrpSpPr>
        <p:cNvPr id="1" name=""/>
        <p:cNvGrpSpPr/>
        <p:nvPr/>
      </p:nvGrpSpPr>
      <p:grpSpPr>
        <a:xfrm>
          <a:off x="0" y="0"/>
          <a:ext cx="0" cy="0"/>
          <a:chOff x="0" y="0"/>
          <a:chExt cx="0" cy="0"/>
        </a:xfrm>
      </p:grpSpPr>
      <p:sp>
        <p:nvSpPr>
          <p:cNvPr id="768"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769"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770"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771"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772"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773" name="Title Text"/>
          <p:cNvSpPr txBox="1">
            <a:spLocks noGrp="1"/>
          </p:cNvSpPr>
          <p:nvPr>
            <p:ph type="title"/>
          </p:nvPr>
        </p:nvSpPr>
        <p:spPr>
          <a:xfrm>
            <a:off x="831850" y="1709738"/>
            <a:ext cx="10515600" cy="2852737"/>
          </a:xfrm>
          <a:prstGeom prst="rect">
            <a:avLst/>
          </a:prstGeom>
        </p:spPr>
        <p:txBody>
          <a:bodyPr lIns="45718" tIns="45718" rIns="45718" bIns="45718" anchor="b"/>
          <a:lstStyle>
            <a:lvl1pPr>
              <a:defRPr sz="6000"/>
            </a:lvl1pPr>
          </a:lstStyle>
          <a:p>
            <a:r>
              <a:t>Title Text</a:t>
            </a:r>
          </a:p>
        </p:txBody>
      </p:sp>
      <p:sp>
        <p:nvSpPr>
          <p:cNvPr id="774" name="Body Level One…"/>
          <p:cNvSpPr txBox="1">
            <a:spLocks noGrp="1"/>
          </p:cNvSpPr>
          <p:nvPr>
            <p:ph type="body" sz="quarter" idx="1"/>
          </p:nvPr>
        </p:nvSpPr>
        <p:spPr>
          <a:xfrm>
            <a:off x="831850" y="4589462"/>
            <a:ext cx="10515600" cy="1500189"/>
          </a:xfrm>
          <a:prstGeom prst="rect">
            <a:avLst/>
          </a:prstGeom>
        </p:spPr>
        <p:txBody>
          <a:bodyPr lIns="45718" tIns="45718" rIns="45718" bIns="45718"/>
          <a:lstStyle>
            <a:lvl1pPr marL="0" indent="0">
              <a:buClrTx/>
              <a:buSzTx/>
              <a:buFontTx/>
              <a:buNone/>
              <a:defRPr sz="2400">
                <a:solidFill>
                  <a:srgbClr val="888888"/>
                </a:solidFill>
              </a:defRPr>
            </a:lvl1pPr>
            <a:lvl2pPr marL="0" indent="0">
              <a:buClrTx/>
              <a:buSzTx/>
              <a:buFontTx/>
              <a:buNone/>
              <a:defRPr sz="2400">
                <a:solidFill>
                  <a:srgbClr val="888888"/>
                </a:solidFill>
              </a:defRPr>
            </a:lvl2pPr>
            <a:lvl3pPr marL="0" indent="0">
              <a:buClrTx/>
              <a:buSzTx/>
              <a:buFontTx/>
              <a:buNone/>
              <a:defRPr sz="2400">
                <a:solidFill>
                  <a:srgbClr val="888888"/>
                </a:solidFill>
              </a:defRPr>
            </a:lvl3pPr>
            <a:lvl4pPr marL="0" indent="0">
              <a:buClrTx/>
              <a:buSzTx/>
              <a:buFontTx/>
              <a:buNone/>
              <a:defRPr sz="2400">
                <a:solidFill>
                  <a:srgbClr val="888888"/>
                </a:solidFill>
              </a:defRPr>
            </a:lvl4pPr>
            <a:lvl5pPr marL="0" indent="0">
              <a:buClrTx/>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775"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7030A0"/>
        </a:solidFill>
        <a:effectLst/>
      </p:bgPr>
    </p:bg>
    <p:spTree>
      <p:nvGrpSpPr>
        <p:cNvPr id="1" name=""/>
        <p:cNvGrpSpPr/>
        <p:nvPr/>
      </p:nvGrpSpPr>
      <p:grpSpPr>
        <a:xfrm>
          <a:off x="0" y="0"/>
          <a:ext cx="0" cy="0"/>
          <a:chOff x="0" y="0"/>
          <a:chExt cx="0" cy="0"/>
        </a:xfrm>
      </p:grpSpPr>
      <p:sp>
        <p:nvSpPr>
          <p:cNvPr id="782"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783"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784"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785"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786"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787" name="Title Text"/>
          <p:cNvSpPr txBox="1">
            <a:spLocks noGrp="1"/>
          </p:cNvSpPr>
          <p:nvPr>
            <p:ph type="title"/>
          </p:nvPr>
        </p:nvSpPr>
        <p:spPr>
          <a:xfrm>
            <a:off x="838200" y="709305"/>
            <a:ext cx="10515600" cy="709920"/>
          </a:xfrm>
          <a:prstGeom prst="rect">
            <a:avLst/>
          </a:prstGeom>
        </p:spPr>
        <p:txBody>
          <a:bodyPr lIns="45718" tIns="45718" rIns="45718" bIns="45718"/>
          <a:lstStyle/>
          <a:p>
            <a:r>
              <a:t>Title Text</a:t>
            </a:r>
          </a:p>
        </p:txBody>
      </p:sp>
      <p:sp>
        <p:nvSpPr>
          <p:cNvPr id="788" name="Body Level One…"/>
          <p:cNvSpPr txBox="1">
            <a:spLocks noGrp="1"/>
          </p:cNvSpPr>
          <p:nvPr>
            <p:ph type="body" sz="half" idx="1"/>
          </p:nvPr>
        </p:nvSpPr>
        <p:spPr>
          <a:xfrm>
            <a:off x="838200" y="1825625"/>
            <a:ext cx="5181600" cy="4351338"/>
          </a:xfrm>
          <a:prstGeom prst="rect">
            <a:avLst/>
          </a:prstGeom>
        </p:spPr>
        <p:txBody>
          <a:bodyPr lIns="45718" tIns="45718" rIns="45718" bIns="45718"/>
          <a:lstStyle>
            <a:lvl1pPr marL="228600" indent="-228600">
              <a:buClrTx/>
              <a:buSzPct val="100000"/>
            </a:lvl1pPr>
            <a:lvl2pPr marL="723900" indent="-266700">
              <a:buClrTx/>
              <a:buSzPct val="100000"/>
            </a:lvl2pPr>
            <a:lvl3pPr marL="1234438" indent="-320038">
              <a:buClrTx/>
              <a:buSzPct val="100000"/>
            </a:lvl3pPr>
            <a:lvl4pPr marL="1727200" indent="-355600">
              <a:buClrTx/>
              <a:buSzPct val="100000"/>
            </a:lvl4pPr>
            <a:lvl5pPr marL="2184400" indent="-355600">
              <a:buClrTx/>
              <a:buSzPct val="100000"/>
            </a:lvl5pPr>
          </a:lstStyle>
          <a:p>
            <a:r>
              <a:t>Body Level One</a:t>
            </a:r>
          </a:p>
          <a:p>
            <a:pPr lvl="1"/>
            <a:r>
              <a:t>Body Level Two</a:t>
            </a:r>
          </a:p>
          <a:p>
            <a:pPr lvl="2"/>
            <a:r>
              <a:t>Body Level Three</a:t>
            </a:r>
          </a:p>
          <a:p>
            <a:pPr lvl="3"/>
            <a:r>
              <a:t>Body Level Four</a:t>
            </a:r>
          </a:p>
          <a:p>
            <a:pPr lvl="4"/>
            <a:r>
              <a:t>Body Level Five</a:t>
            </a:r>
          </a:p>
        </p:txBody>
      </p:sp>
      <p:sp>
        <p:nvSpPr>
          <p:cNvPr id="789"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7030A0"/>
        </a:solidFill>
        <a:effectLst/>
      </p:bgPr>
    </p:bg>
    <p:spTree>
      <p:nvGrpSpPr>
        <p:cNvPr id="1" name=""/>
        <p:cNvGrpSpPr/>
        <p:nvPr/>
      </p:nvGrpSpPr>
      <p:grpSpPr>
        <a:xfrm>
          <a:off x="0" y="0"/>
          <a:ext cx="0" cy="0"/>
          <a:chOff x="0" y="0"/>
          <a:chExt cx="0" cy="0"/>
        </a:xfrm>
      </p:grpSpPr>
      <p:sp>
        <p:nvSpPr>
          <p:cNvPr id="796"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797"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798"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799"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800"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801" name="Title Text"/>
          <p:cNvSpPr txBox="1">
            <a:spLocks noGrp="1"/>
          </p:cNvSpPr>
          <p:nvPr>
            <p:ph type="title"/>
          </p:nvPr>
        </p:nvSpPr>
        <p:spPr>
          <a:xfrm>
            <a:off x="839787" y="819150"/>
            <a:ext cx="10515601" cy="871538"/>
          </a:xfrm>
          <a:prstGeom prst="rect">
            <a:avLst/>
          </a:prstGeom>
        </p:spPr>
        <p:txBody>
          <a:bodyPr lIns="45718" tIns="45718" rIns="45718" bIns="45718"/>
          <a:lstStyle/>
          <a:p>
            <a:r>
              <a:t>Title Text</a:t>
            </a:r>
          </a:p>
        </p:txBody>
      </p:sp>
      <p:sp>
        <p:nvSpPr>
          <p:cNvPr id="802" name="Body Level One…"/>
          <p:cNvSpPr txBox="1">
            <a:spLocks noGrp="1"/>
          </p:cNvSpPr>
          <p:nvPr>
            <p:ph type="body" sz="quarter" idx="1"/>
          </p:nvPr>
        </p:nvSpPr>
        <p:spPr>
          <a:xfrm>
            <a:off x="839787" y="1681163"/>
            <a:ext cx="5157790" cy="823914"/>
          </a:xfrm>
          <a:prstGeom prst="rect">
            <a:avLst/>
          </a:prstGeom>
        </p:spPr>
        <p:txBody>
          <a:bodyPr lIns="45718" tIns="45718" rIns="45718" bIns="45718" anchor="b"/>
          <a:lstStyle>
            <a:lvl1pPr marL="0" indent="0">
              <a:buClrTx/>
              <a:buSzTx/>
              <a:buFontTx/>
              <a:buNone/>
              <a:defRPr sz="2400" b="1"/>
            </a:lvl1pPr>
            <a:lvl2pPr marL="0" indent="0">
              <a:buClrTx/>
              <a:buSzTx/>
              <a:buFontTx/>
              <a:buNone/>
              <a:defRPr sz="2400" b="1"/>
            </a:lvl2pPr>
            <a:lvl3pPr marL="0" indent="0">
              <a:buClrTx/>
              <a:buSzTx/>
              <a:buFontTx/>
              <a:buNone/>
              <a:defRPr sz="2400" b="1"/>
            </a:lvl3pPr>
            <a:lvl4pPr marL="0" indent="0">
              <a:buClrTx/>
              <a:buSzTx/>
              <a:buFontTx/>
              <a:buNone/>
              <a:defRPr sz="2400" b="1"/>
            </a:lvl4pPr>
            <a:lvl5pPr marL="0" indent="0">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03" name="Text Placeholder 4"/>
          <p:cNvSpPr>
            <a:spLocks noGrp="1"/>
          </p:cNvSpPr>
          <p:nvPr>
            <p:ph type="body" sz="quarter" idx="21"/>
          </p:nvPr>
        </p:nvSpPr>
        <p:spPr>
          <a:xfrm>
            <a:off x="6172200" y="1681163"/>
            <a:ext cx="5183188" cy="823914"/>
          </a:xfrm>
          <a:prstGeom prst="rect">
            <a:avLst/>
          </a:prstGeom>
        </p:spPr>
        <p:txBody>
          <a:bodyPr lIns="45718" tIns="45718" rIns="45718" bIns="45718" anchor="b"/>
          <a:lstStyle/>
          <a:p>
            <a:pPr marL="228600" indent="-228600">
              <a:buClrTx/>
              <a:buSzPct val="100000"/>
            </a:pPr>
            <a:endParaRPr/>
          </a:p>
        </p:txBody>
      </p:sp>
      <p:sp>
        <p:nvSpPr>
          <p:cNvPr id="804"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7030A0"/>
        </a:solidFill>
        <a:effectLst/>
      </p:bgPr>
    </p:bg>
    <p:spTree>
      <p:nvGrpSpPr>
        <p:cNvPr id="1" name=""/>
        <p:cNvGrpSpPr/>
        <p:nvPr/>
      </p:nvGrpSpPr>
      <p:grpSpPr>
        <a:xfrm>
          <a:off x="0" y="0"/>
          <a:ext cx="0" cy="0"/>
          <a:chOff x="0" y="0"/>
          <a:chExt cx="0" cy="0"/>
        </a:xfrm>
      </p:grpSpPr>
      <p:sp>
        <p:nvSpPr>
          <p:cNvPr id="811"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812"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813"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814"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815"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816"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7030A0"/>
        </a:solidFill>
        <a:effectLst/>
      </p:bgPr>
    </p:bg>
    <p:spTree>
      <p:nvGrpSpPr>
        <p:cNvPr id="1" name=""/>
        <p:cNvGrpSpPr/>
        <p:nvPr/>
      </p:nvGrpSpPr>
      <p:grpSpPr>
        <a:xfrm>
          <a:off x="0" y="0"/>
          <a:ext cx="0" cy="0"/>
          <a:chOff x="0" y="0"/>
          <a:chExt cx="0" cy="0"/>
        </a:xfrm>
      </p:grpSpPr>
      <p:sp>
        <p:nvSpPr>
          <p:cNvPr id="823"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824"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825"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826"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827"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828" name="Title Text"/>
          <p:cNvSpPr txBox="1">
            <a:spLocks noGrp="1"/>
          </p:cNvSpPr>
          <p:nvPr>
            <p:ph type="title"/>
          </p:nvPr>
        </p:nvSpPr>
        <p:spPr>
          <a:xfrm>
            <a:off x="839787" y="457200"/>
            <a:ext cx="3932240" cy="1600200"/>
          </a:xfrm>
          <a:prstGeom prst="rect">
            <a:avLst/>
          </a:prstGeom>
        </p:spPr>
        <p:txBody>
          <a:bodyPr lIns="45718" tIns="45718" rIns="45718" bIns="45718" anchor="b"/>
          <a:lstStyle>
            <a:lvl1pPr>
              <a:defRPr sz="3200"/>
            </a:lvl1pPr>
          </a:lstStyle>
          <a:p>
            <a:r>
              <a:t>Title Text</a:t>
            </a:r>
          </a:p>
        </p:txBody>
      </p:sp>
      <p:sp>
        <p:nvSpPr>
          <p:cNvPr id="829" name="Body Level One…"/>
          <p:cNvSpPr txBox="1">
            <a:spLocks noGrp="1"/>
          </p:cNvSpPr>
          <p:nvPr>
            <p:ph type="body" sz="half" idx="1"/>
          </p:nvPr>
        </p:nvSpPr>
        <p:spPr>
          <a:xfrm>
            <a:off x="5183187" y="987425"/>
            <a:ext cx="6172202" cy="4873625"/>
          </a:xfrm>
          <a:prstGeom prst="rect">
            <a:avLst/>
          </a:prstGeom>
        </p:spPr>
        <p:txBody>
          <a:bodyPr lIns="45718" tIns="45718" rIns="45718" bIns="45718"/>
          <a:lstStyle>
            <a:lvl1pPr marL="228600" indent="-228600">
              <a:buClrTx/>
              <a:buSzPct val="100000"/>
              <a:defRPr sz="3200"/>
            </a:lvl1pPr>
            <a:lvl2pPr marL="718457" indent="-261257">
              <a:buClrTx/>
              <a:buSzPct val="100000"/>
              <a:defRPr sz="3200"/>
            </a:lvl2pPr>
            <a:lvl3pPr marL="1219200" indent="-304800">
              <a:buClrTx/>
              <a:buSzPct val="100000"/>
              <a:defRPr sz="3200"/>
            </a:lvl3pPr>
            <a:lvl4pPr marL="1737360" indent="-365760">
              <a:buClrTx/>
              <a:buSzPct val="100000"/>
              <a:defRPr sz="3200"/>
            </a:lvl4pPr>
            <a:lvl5pPr marL="2194560" indent="-365760">
              <a:buClrTx/>
              <a:buSzPct val="100000"/>
              <a:defRPr sz="3200"/>
            </a:lvl5pPr>
          </a:lstStyle>
          <a:p>
            <a:r>
              <a:t>Body Level One</a:t>
            </a:r>
          </a:p>
          <a:p>
            <a:pPr lvl="1"/>
            <a:r>
              <a:t>Body Level Two</a:t>
            </a:r>
          </a:p>
          <a:p>
            <a:pPr lvl="2"/>
            <a:r>
              <a:t>Body Level Three</a:t>
            </a:r>
          </a:p>
          <a:p>
            <a:pPr lvl="3"/>
            <a:r>
              <a:t>Body Level Four</a:t>
            </a:r>
          </a:p>
          <a:p>
            <a:pPr lvl="4"/>
            <a:r>
              <a:t>Body Level Five</a:t>
            </a:r>
          </a:p>
        </p:txBody>
      </p:sp>
      <p:sp>
        <p:nvSpPr>
          <p:cNvPr id="830" name="Text Placeholder 3"/>
          <p:cNvSpPr>
            <a:spLocks noGrp="1"/>
          </p:cNvSpPr>
          <p:nvPr>
            <p:ph type="body" sz="quarter" idx="21"/>
          </p:nvPr>
        </p:nvSpPr>
        <p:spPr>
          <a:xfrm>
            <a:off x="839786" y="2057400"/>
            <a:ext cx="3932241" cy="3811588"/>
          </a:xfrm>
          <a:prstGeom prst="rect">
            <a:avLst/>
          </a:prstGeom>
        </p:spPr>
        <p:txBody>
          <a:bodyPr lIns="45718" tIns="45718" rIns="45718" bIns="45718"/>
          <a:lstStyle/>
          <a:p>
            <a:pPr marL="228600" indent="-228600">
              <a:buClrTx/>
              <a:buSzPct val="100000"/>
            </a:pPr>
            <a:endParaRPr/>
          </a:p>
        </p:txBody>
      </p:sp>
      <p:sp>
        <p:nvSpPr>
          <p:cNvPr id="831"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7030A0"/>
        </a:solidFill>
        <a:effectLst/>
      </p:bgPr>
    </p:bg>
    <p:spTree>
      <p:nvGrpSpPr>
        <p:cNvPr id="1" name=""/>
        <p:cNvGrpSpPr/>
        <p:nvPr/>
      </p:nvGrpSpPr>
      <p:grpSpPr>
        <a:xfrm>
          <a:off x="0" y="0"/>
          <a:ext cx="0" cy="0"/>
          <a:chOff x="0" y="0"/>
          <a:chExt cx="0" cy="0"/>
        </a:xfrm>
      </p:grpSpPr>
      <p:sp>
        <p:nvSpPr>
          <p:cNvPr id="838"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839"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840"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841"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842"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843" name="Title Text"/>
          <p:cNvSpPr txBox="1">
            <a:spLocks noGrp="1"/>
          </p:cNvSpPr>
          <p:nvPr>
            <p:ph type="title"/>
          </p:nvPr>
        </p:nvSpPr>
        <p:spPr>
          <a:xfrm>
            <a:off x="839787" y="457200"/>
            <a:ext cx="3932240" cy="1600200"/>
          </a:xfrm>
          <a:prstGeom prst="rect">
            <a:avLst/>
          </a:prstGeom>
        </p:spPr>
        <p:txBody>
          <a:bodyPr lIns="45718" tIns="45718" rIns="45718" bIns="45718" anchor="b"/>
          <a:lstStyle>
            <a:lvl1pPr>
              <a:defRPr sz="3200"/>
            </a:lvl1pPr>
          </a:lstStyle>
          <a:p>
            <a:r>
              <a:t>Title Text</a:t>
            </a:r>
          </a:p>
        </p:txBody>
      </p:sp>
      <p:sp>
        <p:nvSpPr>
          <p:cNvPr id="844" name="Picture Placeholder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845" name="Body Level One…"/>
          <p:cNvSpPr txBox="1">
            <a:spLocks noGrp="1"/>
          </p:cNvSpPr>
          <p:nvPr>
            <p:ph type="body" sz="quarter" idx="1"/>
          </p:nvPr>
        </p:nvSpPr>
        <p:spPr>
          <a:xfrm>
            <a:off x="839787" y="2057400"/>
            <a:ext cx="3932240" cy="3811588"/>
          </a:xfrm>
          <a:prstGeom prst="rect">
            <a:avLst/>
          </a:prstGeom>
        </p:spPr>
        <p:txBody>
          <a:bodyPr lIns="45718" tIns="45718" rIns="45718" bIns="45718"/>
          <a:lstStyle>
            <a:lvl1pPr marL="0" indent="0">
              <a:buClrTx/>
              <a:buSzTx/>
              <a:buFontTx/>
              <a:buNone/>
              <a:defRPr sz="1600"/>
            </a:lvl1pPr>
            <a:lvl2pPr marL="0" indent="0">
              <a:buClrTx/>
              <a:buSzTx/>
              <a:buFontTx/>
              <a:buNone/>
              <a:defRPr sz="1600"/>
            </a:lvl2pPr>
            <a:lvl3pPr marL="0" indent="0">
              <a:buClrTx/>
              <a:buSzTx/>
              <a:buFontTx/>
              <a:buNone/>
              <a:defRPr sz="1600"/>
            </a:lvl3pPr>
            <a:lvl4pPr marL="0" indent="0">
              <a:buClrTx/>
              <a:buSzTx/>
              <a:buFontTx/>
              <a:buNone/>
              <a:defRPr sz="1600"/>
            </a:lvl4pPr>
            <a:lvl5pPr marL="0" indent="0">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46"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7030A0"/>
        </a:solidFill>
        <a:effectLst/>
      </p:bgPr>
    </p:bg>
    <p:spTree>
      <p:nvGrpSpPr>
        <p:cNvPr id="1" name=""/>
        <p:cNvGrpSpPr/>
        <p:nvPr/>
      </p:nvGrpSpPr>
      <p:grpSpPr>
        <a:xfrm>
          <a:off x="0" y="0"/>
          <a:ext cx="0" cy="0"/>
          <a:chOff x="0" y="0"/>
          <a:chExt cx="0" cy="0"/>
        </a:xfrm>
      </p:grpSpPr>
      <p:sp>
        <p:nvSpPr>
          <p:cNvPr id="853"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854"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855"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856"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857"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858"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7030A0"/>
        </a:solidFill>
        <a:effectLst/>
      </p:bgPr>
    </p:bg>
    <p:spTree>
      <p:nvGrpSpPr>
        <p:cNvPr id="1" name=""/>
        <p:cNvGrpSpPr/>
        <p:nvPr/>
      </p:nvGrpSpPr>
      <p:grpSpPr>
        <a:xfrm>
          <a:off x="0" y="0"/>
          <a:ext cx="0" cy="0"/>
          <a:chOff x="0" y="0"/>
          <a:chExt cx="0" cy="0"/>
        </a:xfrm>
      </p:grpSpPr>
      <p:sp>
        <p:nvSpPr>
          <p:cNvPr id="865"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866"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867"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868"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869" name="Picture 3" descr="Picture 3"/>
          <p:cNvPicPr>
            <a:picLocks noChangeAspect="1"/>
          </p:cNvPicPr>
          <p:nvPr/>
        </p:nvPicPr>
        <p:blipFill>
          <a:blip r:embed="rId2"/>
          <a:stretch>
            <a:fillRect/>
          </a:stretch>
        </p:blipFill>
        <p:spPr>
          <a:xfrm>
            <a:off x="-62616" y="6170395"/>
            <a:ext cx="2227853" cy="765715"/>
          </a:xfrm>
          <a:prstGeom prst="rect">
            <a:avLst/>
          </a:prstGeom>
          <a:ln w="12700">
            <a:miter lim="400000"/>
          </a:ln>
        </p:spPr>
      </p:pic>
      <p:sp>
        <p:nvSpPr>
          <p:cNvPr id="870" name="Slide Number"/>
          <p:cNvSpPr txBox="1">
            <a:spLocks noGrp="1"/>
          </p:cNvSpPr>
          <p:nvPr>
            <p:ph type="sldNum" sz="quarter" idx="2"/>
          </p:nvPr>
        </p:nvSpPr>
        <p:spPr>
          <a:xfrm>
            <a:off x="11095178" y="6551282"/>
            <a:ext cx="258623" cy="24830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539277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75"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76"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77"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78"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79" name="Picture 11" descr="Picture 11"/>
          <p:cNvPicPr>
            <a:picLocks noChangeAspect="1"/>
          </p:cNvPicPr>
          <p:nvPr/>
        </p:nvPicPr>
        <p:blipFill>
          <a:blip r:embed="rId2"/>
          <a:stretch>
            <a:fillRect/>
          </a:stretch>
        </p:blipFill>
        <p:spPr>
          <a:xfrm>
            <a:off x="4495355" y="15423"/>
            <a:ext cx="3201290" cy="1100285"/>
          </a:xfrm>
          <a:prstGeom prst="rect">
            <a:avLst/>
          </a:prstGeom>
          <a:ln w="12700">
            <a:miter lim="400000"/>
          </a:ln>
        </p:spPr>
      </p:pic>
      <p:sp>
        <p:nvSpPr>
          <p:cNvPr id="80" name="Title Text"/>
          <p:cNvSpPr txBox="1">
            <a:spLocks noGrp="1"/>
          </p:cNvSpPr>
          <p:nvPr>
            <p:ph type="title"/>
          </p:nvPr>
        </p:nvSpPr>
        <p:spPr>
          <a:xfrm>
            <a:off x="838200" y="745451"/>
            <a:ext cx="10515600" cy="821920"/>
          </a:xfrm>
          <a:prstGeom prst="rect">
            <a:avLst/>
          </a:prstGeom>
        </p:spPr>
        <p:txBody>
          <a:bodyPr lIns="45718" tIns="45718" rIns="45718" bIns="45718"/>
          <a:lstStyle>
            <a:lvl1pPr>
              <a:defRPr sz="3600">
                <a:solidFill>
                  <a:srgbClr val="595959"/>
                </a:solidFill>
              </a:defRPr>
            </a:lvl1pPr>
          </a:lstStyle>
          <a:p>
            <a:r>
              <a:t>Title Text</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4_Blank">
    <p:spTree>
      <p:nvGrpSpPr>
        <p:cNvPr id="1" name=""/>
        <p:cNvGrpSpPr/>
        <p:nvPr/>
      </p:nvGrpSpPr>
      <p:grpSpPr>
        <a:xfrm>
          <a:off x="0" y="0"/>
          <a:ext cx="0" cy="0"/>
          <a:chOff x="0" y="0"/>
          <a:chExt cx="0" cy="0"/>
        </a:xfrm>
      </p:grpSpPr>
      <p:sp>
        <p:nvSpPr>
          <p:cNvPr id="88"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89"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90"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91"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92" name="Picture 11" descr="Picture 11"/>
          <p:cNvPicPr>
            <a:picLocks noChangeAspect="1"/>
          </p:cNvPicPr>
          <p:nvPr/>
        </p:nvPicPr>
        <p:blipFill>
          <a:blip r:embed="rId2"/>
          <a:stretch>
            <a:fillRect/>
          </a:stretch>
        </p:blipFill>
        <p:spPr>
          <a:xfrm>
            <a:off x="4495355" y="15423"/>
            <a:ext cx="3201290" cy="1100285"/>
          </a:xfrm>
          <a:prstGeom prst="rect">
            <a:avLst/>
          </a:prstGeom>
          <a:ln w="12700">
            <a:miter lim="400000"/>
          </a:ln>
        </p:spPr>
      </p:pic>
      <p:sp>
        <p:nvSpPr>
          <p:cNvPr id="93" name="Title Text"/>
          <p:cNvSpPr txBox="1">
            <a:spLocks noGrp="1"/>
          </p:cNvSpPr>
          <p:nvPr>
            <p:ph type="title"/>
          </p:nvPr>
        </p:nvSpPr>
        <p:spPr>
          <a:xfrm>
            <a:off x="838200" y="745451"/>
            <a:ext cx="10515600" cy="821920"/>
          </a:xfrm>
          <a:prstGeom prst="rect">
            <a:avLst/>
          </a:prstGeom>
        </p:spPr>
        <p:txBody>
          <a:bodyPr lIns="45718" tIns="45718" rIns="45718" bIns="45718"/>
          <a:lstStyle>
            <a:lvl1pPr>
              <a:defRPr sz="3600">
                <a:solidFill>
                  <a:srgbClr val="595959"/>
                </a:solidFill>
              </a:defRPr>
            </a:lvl1pPr>
          </a:lstStyle>
          <a:p>
            <a:r>
              <a:t>Title Text</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sp>
        <p:nvSpPr>
          <p:cNvPr id="101"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102"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103"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104"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105" name="Picture 11" descr="Picture 11"/>
          <p:cNvPicPr>
            <a:picLocks noChangeAspect="1"/>
          </p:cNvPicPr>
          <p:nvPr/>
        </p:nvPicPr>
        <p:blipFill>
          <a:blip r:embed="rId2"/>
          <a:stretch>
            <a:fillRect/>
          </a:stretch>
        </p:blipFill>
        <p:spPr>
          <a:xfrm>
            <a:off x="4495355" y="15423"/>
            <a:ext cx="3201290" cy="1100285"/>
          </a:xfrm>
          <a:prstGeom prst="rect">
            <a:avLst/>
          </a:prstGeom>
          <a:ln w="12700">
            <a:miter lim="400000"/>
          </a:ln>
        </p:spPr>
      </p:pic>
      <p:pic>
        <p:nvPicPr>
          <p:cNvPr id="106" name="Picture 4" descr="Picture 4"/>
          <p:cNvPicPr>
            <a:picLocks noChangeAspect="1"/>
          </p:cNvPicPr>
          <p:nvPr/>
        </p:nvPicPr>
        <p:blipFill>
          <a:blip r:embed="rId3"/>
          <a:srcRect l="13832" t="14500" r="3474" b="15736"/>
          <a:stretch>
            <a:fillRect/>
          </a:stretch>
        </p:blipFill>
        <p:spPr>
          <a:xfrm>
            <a:off x="-2" y="-35808"/>
            <a:ext cx="12192004" cy="6860336"/>
          </a:xfrm>
          <a:prstGeom prst="rect">
            <a:avLst/>
          </a:prstGeom>
          <a:ln w="12700">
            <a:miter lim="400000"/>
          </a:ln>
        </p:spPr>
      </p:pic>
      <p:sp>
        <p:nvSpPr>
          <p:cNvPr id="107" name="Rectangle 15"/>
          <p:cNvSpPr/>
          <p:nvPr/>
        </p:nvSpPr>
        <p:spPr>
          <a:xfrm>
            <a:off x="0" y="4834103"/>
            <a:ext cx="12192000" cy="2023898"/>
          </a:xfrm>
          <a:prstGeom prst="rect">
            <a:avLst/>
          </a:prstGeom>
          <a:solidFill>
            <a:srgbClr val="5D5B5B">
              <a:alpha val="84706"/>
            </a:srgbClr>
          </a:solidFill>
          <a:ln w="12700">
            <a:miter lim="400000"/>
          </a:ln>
        </p:spPr>
        <p:txBody>
          <a:bodyPr lIns="45718" tIns="45718" rIns="45718" bIns="45718" anchor="ctr"/>
          <a:lstStyle/>
          <a:p>
            <a:pPr algn="ctr">
              <a:defRPr>
                <a:solidFill>
                  <a:srgbClr val="FFFFFF"/>
                </a:solidFill>
              </a:defRPr>
            </a:pPr>
            <a:endParaRPr/>
          </a:p>
        </p:txBody>
      </p:sp>
      <p:sp>
        <p:nvSpPr>
          <p:cNvPr id="108" name="Title Text"/>
          <p:cNvSpPr txBox="1">
            <a:spLocks noGrp="1"/>
          </p:cNvSpPr>
          <p:nvPr>
            <p:ph type="title"/>
          </p:nvPr>
        </p:nvSpPr>
        <p:spPr>
          <a:xfrm>
            <a:off x="480646" y="4831772"/>
            <a:ext cx="11230710" cy="1095226"/>
          </a:xfrm>
          <a:prstGeom prst="rect">
            <a:avLst/>
          </a:prstGeom>
        </p:spPr>
        <p:txBody>
          <a:bodyPr lIns="45718" tIns="45718" rIns="45718" bIns="45718" anchor="b"/>
          <a:lstStyle>
            <a:lvl1pPr>
              <a:defRPr sz="7000">
                <a:solidFill>
                  <a:srgbClr val="FFFFFF"/>
                </a:solidFill>
              </a:defRPr>
            </a:lvl1pPr>
          </a:lstStyle>
          <a:p>
            <a:r>
              <a:t>Title Text</a:t>
            </a:r>
          </a:p>
        </p:txBody>
      </p:sp>
      <p:sp>
        <p:nvSpPr>
          <p:cNvPr id="109" name="Body Level One…"/>
          <p:cNvSpPr txBox="1">
            <a:spLocks noGrp="1"/>
          </p:cNvSpPr>
          <p:nvPr>
            <p:ph type="body" sz="quarter" idx="1"/>
          </p:nvPr>
        </p:nvSpPr>
        <p:spPr>
          <a:xfrm>
            <a:off x="1524000" y="6055164"/>
            <a:ext cx="9144000" cy="558484"/>
          </a:xfrm>
          <a:prstGeom prst="rect">
            <a:avLst/>
          </a:prstGeom>
        </p:spPr>
        <p:txBody>
          <a:bodyPr lIns="45718" tIns="45718" rIns="45718" bIns="45718"/>
          <a:lstStyle>
            <a:lvl1pPr marL="0" indent="0" algn="ctr">
              <a:buClrTx/>
              <a:buSzTx/>
              <a:buFontTx/>
              <a:buNone/>
              <a:defRPr sz="2400">
                <a:solidFill>
                  <a:srgbClr val="FFFFFF"/>
                </a:solidFill>
              </a:defRPr>
            </a:lvl1pPr>
            <a:lvl2pPr marL="0" indent="0" algn="ctr">
              <a:buClrTx/>
              <a:buSzTx/>
              <a:buFontTx/>
              <a:buNone/>
              <a:defRPr sz="2400">
                <a:solidFill>
                  <a:srgbClr val="FFFFFF"/>
                </a:solidFill>
              </a:defRPr>
            </a:lvl2pPr>
            <a:lvl3pPr marL="0" indent="0" algn="ctr">
              <a:buClrTx/>
              <a:buSzTx/>
              <a:buFontTx/>
              <a:buNone/>
              <a:defRPr sz="2400">
                <a:solidFill>
                  <a:srgbClr val="FFFFFF"/>
                </a:solidFill>
              </a:defRPr>
            </a:lvl3pPr>
            <a:lvl4pPr marL="0" indent="0" algn="ctr">
              <a:buClrTx/>
              <a:buSzTx/>
              <a:buFontTx/>
              <a:buNone/>
              <a:defRPr sz="2400">
                <a:solidFill>
                  <a:srgbClr val="FFFFFF"/>
                </a:solidFill>
              </a:defRPr>
            </a:lvl4pPr>
            <a:lvl5pPr marL="0" indent="0" algn="ctr">
              <a:buClrTx/>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0" name="Rectangle 5"/>
          <p:cNvSpPr/>
          <p:nvPr/>
        </p:nvSpPr>
        <p:spPr>
          <a:xfrm>
            <a:off x="0" y="-1"/>
            <a:ext cx="838200" cy="109058"/>
          </a:xfrm>
          <a:prstGeom prst="rect">
            <a:avLst/>
          </a:prstGeom>
          <a:solidFill>
            <a:srgbClr val="0F3079"/>
          </a:solidFill>
          <a:ln w="12700">
            <a:miter lim="400000"/>
          </a:ln>
        </p:spPr>
        <p:txBody>
          <a:bodyPr lIns="45718" tIns="45718" rIns="45718" bIns="45718" anchor="ctr"/>
          <a:lstStyle/>
          <a:p>
            <a:pPr algn="ctr">
              <a:defRPr>
                <a:solidFill>
                  <a:srgbClr val="FFFFFF"/>
                </a:solidFill>
              </a:defRPr>
            </a:pPr>
            <a:endParaRPr/>
          </a:p>
        </p:txBody>
      </p:sp>
      <p:sp>
        <p:nvSpPr>
          <p:cNvPr id="111" name="Rectangle 7"/>
          <p:cNvSpPr/>
          <p:nvPr/>
        </p:nvSpPr>
        <p:spPr>
          <a:xfrm>
            <a:off x="901110" y="-1"/>
            <a:ext cx="838202" cy="109058"/>
          </a:xfrm>
          <a:prstGeom prst="rect">
            <a:avLst/>
          </a:prstGeom>
          <a:solidFill>
            <a:schemeClr val="accent1"/>
          </a:solidFill>
          <a:ln w="12700">
            <a:miter lim="400000"/>
          </a:ln>
        </p:spPr>
        <p:txBody>
          <a:bodyPr lIns="45718" tIns="45718" rIns="45718" bIns="45718" anchor="ctr"/>
          <a:lstStyle/>
          <a:p>
            <a:pPr algn="ctr">
              <a:defRPr>
                <a:solidFill>
                  <a:srgbClr val="FFFFFF"/>
                </a:solidFill>
              </a:defRPr>
            </a:pPr>
            <a:endParaRPr/>
          </a:p>
        </p:txBody>
      </p:sp>
      <p:sp>
        <p:nvSpPr>
          <p:cNvPr id="112" name="Rectangle 8"/>
          <p:cNvSpPr/>
          <p:nvPr/>
        </p:nvSpPr>
        <p:spPr>
          <a:xfrm>
            <a:off x="1802220" y="-1"/>
            <a:ext cx="838202" cy="109058"/>
          </a:xfrm>
          <a:prstGeom prst="rect">
            <a:avLst/>
          </a:prstGeom>
          <a:solidFill>
            <a:srgbClr val="92D050"/>
          </a:solidFill>
          <a:ln w="12700">
            <a:miter lim="400000"/>
          </a:ln>
        </p:spPr>
        <p:txBody>
          <a:bodyPr lIns="45718" tIns="45718" rIns="45718" bIns="45718" anchor="ctr"/>
          <a:lstStyle/>
          <a:p>
            <a:pPr algn="ctr">
              <a:defRPr>
                <a:solidFill>
                  <a:srgbClr val="FFFFFF"/>
                </a:solidFill>
              </a:defRPr>
            </a:pPr>
            <a:endParaRPr/>
          </a:p>
        </p:txBody>
      </p:sp>
      <p:pic>
        <p:nvPicPr>
          <p:cNvPr id="113" name="Graphic 10" descr="Graphic 10"/>
          <p:cNvPicPr>
            <a:picLocks noChangeAspect="1"/>
          </p:cNvPicPr>
          <p:nvPr/>
        </p:nvPicPr>
        <p:blipFill>
          <a:blip r:embed="rId4"/>
          <a:stretch>
            <a:fillRect/>
          </a:stretch>
        </p:blipFill>
        <p:spPr>
          <a:xfrm>
            <a:off x="8557845" y="63899"/>
            <a:ext cx="3500805" cy="102259"/>
          </a:xfrm>
          <a:prstGeom prst="rect">
            <a:avLst/>
          </a:prstGeom>
          <a:ln w="12700">
            <a:miter lim="400000"/>
          </a:ln>
        </p:spPr>
      </p:pic>
      <p:sp>
        <p:nvSpPr>
          <p:cNvPr id="114" name="Rectangle 16"/>
          <p:cNvSpPr/>
          <p:nvPr/>
        </p:nvSpPr>
        <p:spPr>
          <a:xfrm>
            <a:off x="9551579" y="6748943"/>
            <a:ext cx="838201" cy="109057"/>
          </a:xfrm>
          <a:prstGeom prst="rect">
            <a:avLst/>
          </a:prstGeom>
          <a:solidFill>
            <a:srgbClr val="0F3079"/>
          </a:solidFill>
          <a:ln w="12700">
            <a:miter lim="400000"/>
          </a:ln>
        </p:spPr>
        <p:txBody>
          <a:bodyPr lIns="45718" tIns="45718" rIns="45718" bIns="45718" anchor="ctr"/>
          <a:lstStyle/>
          <a:p>
            <a:pPr algn="ctr">
              <a:defRPr>
                <a:solidFill>
                  <a:srgbClr val="FFFFFF"/>
                </a:solidFill>
              </a:defRPr>
            </a:pPr>
            <a:endParaRPr/>
          </a:p>
        </p:txBody>
      </p:sp>
      <p:sp>
        <p:nvSpPr>
          <p:cNvPr id="115" name="Rectangle 17"/>
          <p:cNvSpPr/>
          <p:nvPr/>
        </p:nvSpPr>
        <p:spPr>
          <a:xfrm>
            <a:off x="10452689" y="6748943"/>
            <a:ext cx="838202" cy="109057"/>
          </a:xfrm>
          <a:prstGeom prst="rect">
            <a:avLst/>
          </a:prstGeom>
          <a:solidFill>
            <a:schemeClr val="accent1"/>
          </a:solidFill>
          <a:ln w="12700">
            <a:miter lim="400000"/>
          </a:ln>
        </p:spPr>
        <p:txBody>
          <a:bodyPr lIns="45718" tIns="45718" rIns="45718" bIns="45718" anchor="ctr"/>
          <a:lstStyle/>
          <a:p>
            <a:pPr algn="ctr">
              <a:defRPr>
                <a:solidFill>
                  <a:srgbClr val="FFFFFF"/>
                </a:solidFill>
              </a:defRPr>
            </a:pPr>
            <a:endParaRPr/>
          </a:p>
        </p:txBody>
      </p:sp>
      <p:sp>
        <p:nvSpPr>
          <p:cNvPr id="116" name="Rectangle 18"/>
          <p:cNvSpPr/>
          <p:nvPr/>
        </p:nvSpPr>
        <p:spPr>
          <a:xfrm>
            <a:off x="11353800" y="6748943"/>
            <a:ext cx="838200" cy="109057"/>
          </a:xfrm>
          <a:prstGeom prst="rect">
            <a:avLst/>
          </a:prstGeom>
          <a:solidFill>
            <a:srgbClr val="92D050"/>
          </a:solidFill>
          <a:ln w="12700">
            <a:miter lim="400000"/>
          </a:ln>
        </p:spPr>
        <p:txBody>
          <a:bodyPr lIns="45718" tIns="45718" rIns="45718" bIns="45718" anchor="ctr"/>
          <a:lstStyle/>
          <a:p>
            <a:pPr algn="ctr">
              <a:defRPr>
                <a:solidFill>
                  <a:srgbClr val="FFFFFF"/>
                </a:solidFill>
              </a:defRPr>
            </a:pPr>
            <a:endParaRPr/>
          </a:p>
        </p:txBody>
      </p:sp>
      <p:pic>
        <p:nvPicPr>
          <p:cNvPr id="117" name="Graphic 19" descr="Graphic 19"/>
          <p:cNvPicPr>
            <a:picLocks noChangeAspect="1"/>
          </p:cNvPicPr>
          <p:nvPr/>
        </p:nvPicPr>
        <p:blipFill>
          <a:blip r:embed="rId5"/>
          <a:stretch>
            <a:fillRect/>
          </a:stretch>
        </p:blipFill>
        <p:spPr>
          <a:xfrm>
            <a:off x="74099" y="144864"/>
            <a:ext cx="2450028" cy="470707"/>
          </a:xfrm>
          <a:prstGeom prst="rect">
            <a:avLst/>
          </a:prstGeom>
          <a:ln w="12700">
            <a:miter lim="400000"/>
          </a:ln>
        </p:spPr>
      </p:pic>
      <p:pic>
        <p:nvPicPr>
          <p:cNvPr id="118" name="Picture 13" descr="Picture 13"/>
          <p:cNvPicPr>
            <a:picLocks noChangeAspect="1"/>
          </p:cNvPicPr>
          <p:nvPr/>
        </p:nvPicPr>
        <p:blipFill>
          <a:blip r:embed="rId6"/>
          <a:stretch>
            <a:fillRect/>
          </a:stretch>
        </p:blipFill>
        <p:spPr>
          <a:xfrm>
            <a:off x="143924" y="6372926"/>
            <a:ext cx="2040477" cy="419831"/>
          </a:xfrm>
          <a:prstGeom prst="rect">
            <a:avLst/>
          </a:prstGeom>
          <a:ln w="12700">
            <a:miter lim="400000"/>
          </a:ln>
        </p:spPr>
      </p:pic>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ext Only Slide">
    <p:spTree>
      <p:nvGrpSpPr>
        <p:cNvPr id="1" name=""/>
        <p:cNvGrpSpPr/>
        <p:nvPr/>
      </p:nvGrpSpPr>
      <p:grpSpPr>
        <a:xfrm>
          <a:off x="0" y="0"/>
          <a:ext cx="0" cy="0"/>
          <a:chOff x="0" y="0"/>
          <a:chExt cx="0" cy="0"/>
        </a:xfrm>
      </p:grpSpPr>
      <p:sp>
        <p:nvSpPr>
          <p:cNvPr id="126"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127"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128"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129"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130" name="Picture 11" descr="Picture 11"/>
          <p:cNvPicPr>
            <a:picLocks noChangeAspect="1"/>
          </p:cNvPicPr>
          <p:nvPr/>
        </p:nvPicPr>
        <p:blipFill>
          <a:blip r:embed="rId2"/>
          <a:stretch>
            <a:fillRect/>
          </a:stretch>
        </p:blipFill>
        <p:spPr>
          <a:xfrm>
            <a:off x="4495355" y="15423"/>
            <a:ext cx="3201290" cy="1100285"/>
          </a:xfrm>
          <a:prstGeom prst="rect">
            <a:avLst/>
          </a:prstGeom>
          <a:ln w="12700">
            <a:miter lim="400000"/>
          </a:ln>
        </p:spPr>
      </p:pic>
      <p:sp>
        <p:nvSpPr>
          <p:cNvPr id="131" name="Body Level One…"/>
          <p:cNvSpPr txBox="1">
            <a:spLocks noGrp="1"/>
          </p:cNvSpPr>
          <p:nvPr>
            <p:ph type="body" idx="1"/>
          </p:nvPr>
        </p:nvSpPr>
        <p:spPr>
          <a:xfrm>
            <a:off x="1219202" y="1432414"/>
            <a:ext cx="10346268" cy="4517050"/>
          </a:xfrm>
          <a:prstGeom prst="rect">
            <a:avLst/>
          </a:prstGeom>
        </p:spPr>
        <p:txBody>
          <a:bodyPr lIns="45718" tIns="45718" rIns="45718" bIns="45718"/>
          <a:lstStyle>
            <a:lvl1pPr marL="228600" indent="-228600">
              <a:buClrTx/>
              <a:buSzTx/>
              <a:buFontTx/>
              <a:buNone/>
              <a:defRPr sz="2400">
                <a:solidFill>
                  <a:srgbClr val="7F7F7F"/>
                </a:solidFill>
                <a:latin typeface="Arial"/>
                <a:ea typeface="Arial"/>
                <a:cs typeface="Arial"/>
                <a:sym typeface="Arial"/>
              </a:defRPr>
            </a:lvl1pPr>
            <a:lvl2pPr marL="228600" indent="-457200">
              <a:buClrTx/>
              <a:buSzTx/>
              <a:buFontTx/>
              <a:buNone/>
              <a:defRPr sz="2400">
                <a:solidFill>
                  <a:srgbClr val="7F7F7F"/>
                </a:solidFill>
                <a:latin typeface="Arial"/>
                <a:ea typeface="Arial"/>
                <a:cs typeface="Arial"/>
                <a:sym typeface="Arial"/>
              </a:defRPr>
            </a:lvl2pPr>
            <a:lvl3pPr marL="228600" indent="-457200">
              <a:buClrTx/>
              <a:buSzTx/>
              <a:buFontTx/>
              <a:buNone/>
              <a:defRPr sz="2400">
                <a:solidFill>
                  <a:srgbClr val="7F7F7F"/>
                </a:solidFill>
                <a:latin typeface="Arial"/>
                <a:ea typeface="Arial"/>
                <a:cs typeface="Arial"/>
                <a:sym typeface="Arial"/>
              </a:defRPr>
            </a:lvl3pPr>
            <a:lvl4pPr marL="137159" indent="-365759">
              <a:buClrTx/>
              <a:buSzPct val="100000"/>
              <a:buFontTx/>
              <a:defRPr sz="2400">
                <a:solidFill>
                  <a:srgbClr val="7F7F7F"/>
                </a:solidFill>
                <a:latin typeface="Arial"/>
                <a:ea typeface="Arial"/>
                <a:cs typeface="Arial"/>
                <a:sym typeface="Arial"/>
              </a:defRPr>
            </a:lvl4pPr>
            <a:lvl5pPr marL="594359" indent="-365759">
              <a:buClrTx/>
              <a:buSzPct val="100000"/>
              <a:buFontTx/>
              <a:defRPr sz="2400">
                <a:solidFill>
                  <a:srgbClr val="7F7F7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0" y="-4"/>
            <a:ext cx="12192000" cy="6858004"/>
          </a:xfrm>
          <a:prstGeom prst="rect">
            <a:avLst/>
          </a:prstGeom>
          <a:solidFill>
            <a:srgbClr val="F2F2F2"/>
          </a:solidFill>
          <a:ln w="12700">
            <a:miter lim="400000"/>
          </a:ln>
        </p:spPr>
        <p:txBody>
          <a:bodyPr lIns="45718" tIns="45718" rIns="45718" bIns="45718" anchor="ctr"/>
          <a:lstStyle/>
          <a:p>
            <a:pPr algn="ctr">
              <a:defRPr>
                <a:solidFill>
                  <a:srgbClr val="FFFFFF"/>
                </a:solidFill>
              </a:defRPr>
            </a:pPr>
            <a:endParaRPr/>
          </a:p>
        </p:txBody>
      </p:sp>
      <p:sp>
        <p:nvSpPr>
          <p:cNvPr id="3" name="Rectangle 7"/>
          <p:cNvSpPr/>
          <p:nvPr/>
        </p:nvSpPr>
        <p:spPr>
          <a:xfrm>
            <a:off x="0" y="-3"/>
            <a:ext cx="3919948" cy="144868"/>
          </a:xfrm>
          <a:prstGeom prst="rect">
            <a:avLst/>
          </a:prstGeom>
          <a:solidFill>
            <a:srgbClr val="391378"/>
          </a:solidFill>
          <a:ln w="12700">
            <a:miter lim="400000"/>
          </a:ln>
        </p:spPr>
        <p:txBody>
          <a:bodyPr lIns="45718" tIns="45718" rIns="45718" bIns="45718" anchor="ctr"/>
          <a:lstStyle/>
          <a:p>
            <a:pPr algn="ctr">
              <a:defRPr>
                <a:solidFill>
                  <a:srgbClr val="FFFFFF"/>
                </a:solidFill>
              </a:defRPr>
            </a:pPr>
            <a:endParaRPr/>
          </a:p>
        </p:txBody>
      </p:sp>
      <p:sp>
        <p:nvSpPr>
          <p:cNvPr id="4" name="Rectangle 8"/>
          <p:cNvSpPr/>
          <p:nvPr/>
        </p:nvSpPr>
        <p:spPr>
          <a:xfrm>
            <a:off x="4151956" y="-4"/>
            <a:ext cx="3900225" cy="144868"/>
          </a:xfrm>
          <a:prstGeom prst="rect">
            <a:avLst/>
          </a:prstGeom>
          <a:solidFill>
            <a:srgbClr val="049FDA"/>
          </a:solidFill>
          <a:ln w="12700">
            <a:miter lim="400000"/>
          </a:ln>
        </p:spPr>
        <p:txBody>
          <a:bodyPr lIns="45718" tIns="45718" rIns="45718" bIns="45718" anchor="ctr"/>
          <a:lstStyle/>
          <a:p>
            <a:pPr algn="ctr">
              <a:defRPr>
                <a:solidFill>
                  <a:srgbClr val="FFFFFF"/>
                </a:solidFill>
              </a:defRPr>
            </a:pPr>
            <a:endParaRPr/>
          </a:p>
        </p:txBody>
      </p:sp>
      <p:sp>
        <p:nvSpPr>
          <p:cNvPr id="5" name="Rectangle 9"/>
          <p:cNvSpPr/>
          <p:nvPr/>
        </p:nvSpPr>
        <p:spPr>
          <a:xfrm>
            <a:off x="8284188" y="-2"/>
            <a:ext cx="3907811" cy="144868"/>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pic>
        <p:nvPicPr>
          <p:cNvPr id="6" name="Picture 11" descr="Picture 11"/>
          <p:cNvPicPr>
            <a:picLocks noChangeAspect="1"/>
          </p:cNvPicPr>
          <p:nvPr/>
        </p:nvPicPr>
        <p:blipFill>
          <a:blip r:embed="rId60"/>
          <a:stretch>
            <a:fillRect/>
          </a:stretch>
        </p:blipFill>
        <p:spPr>
          <a:xfrm>
            <a:off x="4495355" y="15423"/>
            <a:ext cx="3201290" cy="1100285"/>
          </a:xfrm>
          <a:prstGeom prst="rect">
            <a:avLst/>
          </a:prstGeom>
          <a:ln w="12700">
            <a:miter lim="400000"/>
          </a:ln>
        </p:spPr>
      </p:pic>
      <p:sp>
        <p:nvSpPr>
          <p:cNvPr id="7" name="Title Text"/>
          <p:cNvSpPr txBox="1">
            <a:spLocks noGrp="1"/>
          </p:cNvSpPr>
          <p:nvPr>
            <p:ph type="title"/>
          </p:nvPr>
        </p:nvSpPr>
        <p:spPr>
          <a:xfrm>
            <a:off x="838200" y="1115706"/>
            <a:ext cx="10515600" cy="70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rmAutofit/>
          </a:bodyPr>
          <a:lstStyle/>
          <a:p>
            <a:r>
              <a:t>Title Text</a:t>
            </a:r>
          </a:p>
        </p:txBody>
      </p:sp>
      <p:sp>
        <p:nvSpPr>
          <p:cNvPr id="8" name="Body Level One…"/>
          <p:cNvSpPr txBox="1">
            <a:spLocks noGrp="1"/>
          </p:cNvSpPr>
          <p:nvPr>
            <p:ph type="body" idx="1"/>
          </p:nvPr>
        </p:nvSpPr>
        <p:spPr>
          <a:xfrm>
            <a:off x="838200" y="2231414"/>
            <a:ext cx="10515600" cy="4351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11729938" y="6458602"/>
            <a:ext cx="258622" cy="248304"/>
          </a:xfrm>
          <a:prstGeom prst="rect">
            <a:avLst/>
          </a:prstGeom>
          <a:ln w="12700">
            <a:miter lim="400000"/>
          </a:ln>
        </p:spPr>
        <p:txBody>
          <a:bodyPr wrap="none" lIns="45718" tIns="45718" rIns="45718" bIns="45718" anchor="ctr">
            <a:spAutoFit/>
          </a:bodyPr>
          <a:lstStyle>
            <a:lvl1pPr algn="r" defTabSz="457200">
              <a:defRPr sz="1200">
                <a:solidFill>
                  <a:srgbClr val="39137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Lst>
  <p:transition spd="med"/>
  <p:txStyles>
    <p:titleStyle>
      <a:lvl1pPr marL="0" marR="0" indent="0" algn="ctr" defTabSz="914400" rtl="0" latinLnBrk="0">
        <a:lnSpc>
          <a:spcPct val="90000"/>
        </a:lnSpc>
        <a:spcBef>
          <a:spcPts val="0"/>
        </a:spcBef>
        <a:spcAft>
          <a:spcPts val="0"/>
        </a:spcAft>
        <a:buClrTx/>
        <a:buSzTx/>
        <a:buFontTx/>
        <a:buNone/>
        <a:tabLst/>
        <a:defRPr sz="4400" b="0" i="0" u="none" strike="noStrike" cap="none" spc="0" baseline="0">
          <a:solidFill>
            <a:srgbClr val="341575"/>
          </a:solidFill>
          <a:uFillTx/>
          <a:latin typeface="Helvetica Light"/>
          <a:ea typeface="Helvetica Light"/>
          <a:cs typeface="Helvetica Light"/>
          <a:sym typeface="Helvetica Light"/>
        </a:defRPr>
      </a:lvl1pPr>
      <a:lvl2pPr marL="0" marR="0" indent="0" algn="ctr" defTabSz="914400" rtl="0" latinLnBrk="0">
        <a:lnSpc>
          <a:spcPct val="90000"/>
        </a:lnSpc>
        <a:spcBef>
          <a:spcPts val="0"/>
        </a:spcBef>
        <a:spcAft>
          <a:spcPts val="0"/>
        </a:spcAft>
        <a:buClrTx/>
        <a:buSzTx/>
        <a:buFontTx/>
        <a:buNone/>
        <a:tabLst/>
        <a:defRPr sz="4400" b="0" i="0" u="none" strike="noStrike" cap="none" spc="0" baseline="0">
          <a:solidFill>
            <a:srgbClr val="341575"/>
          </a:solidFill>
          <a:uFillTx/>
          <a:latin typeface="Helvetica Light"/>
          <a:ea typeface="Helvetica Light"/>
          <a:cs typeface="Helvetica Light"/>
          <a:sym typeface="Helvetica Light"/>
        </a:defRPr>
      </a:lvl2pPr>
      <a:lvl3pPr marL="0" marR="0" indent="0" algn="ctr" defTabSz="914400" rtl="0" latinLnBrk="0">
        <a:lnSpc>
          <a:spcPct val="90000"/>
        </a:lnSpc>
        <a:spcBef>
          <a:spcPts val="0"/>
        </a:spcBef>
        <a:spcAft>
          <a:spcPts val="0"/>
        </a:spcAft>
        <a:buClrTx/>
        <a:buSzTx/>
        <a:buFontTx/>
        <a:buNone/>
        <a:tabLst/>
        <a:defRPr sz="4400" b="0" i="0" u="none" strike="noStrike" cap="none" spc="0" baseline="0">
          <a:solidFill>
            <a:srgbClr val="341575"/>
          </a:solidFill>
          <a:uFillTx/>
          <a:latin typeface="Helvetica Light"/>
          <a:ea typeface="Helvetica Light"/>
          <a:cs typeface="Helvetica Light"/>
          <a:sym typeface="Helvetica Light"/>
        </a:defRPr>
      </a:lvl3pPr>
      <a:lvl4pPr marL="0" marR="0" indent="0" algn="ctr" defTabSz="914400" rtl="0" latinLnBrk="0">
        <a:lnSpc>
          <a:spcPct val="90000"/>
        </a:lnSpc>
        <a:spcBef>
          <a:spcPts val="0"/>
        </a:spcBef>
        <a:spcAft>
          <a:spcPts val="0"/>
        </a:spcAft>
        <a:buClrTx/>
        <a:buSzTx/>
        <a:buFontTx/>
        <a:buNone/>
        <a:tabLst/>
        <a:defRPr sz="4400" b="0" i="0" u="none" strike="noStrike" cap="none" spc="0" baseline="0">
          <a:solidFill>
            <a:srgbClr val="341575"/>
          </a:solidFill>
          <a:uFillTx/>
          <a:latin typeface="Helvetica Light"/>
          <a:ea typeface="Helvetica Light"/>
          <a:cs typeface="Helvetica Light"/>
          <a:sym typeface="Helvetica Light"/>
        </a:defRPr>
      </a:lvl4pPr>
      <a:lvl5pPr marL="0" marR="0" indent="0" algn="ctr" defTabSz="914400" rtl="0" latinLnBrk="0">
        <a:lnSpc>
          <a:spcPct val="90000"/>
        </a:lnSpc>
        <a:spcBef>
          <a:spcPts val="0"/>
        </a:spcBef>
        <a:spcAft>
          <a:spcPts val="0"/>
        </a:spcAft>
        <a:buClrTx/>
        <a:buSzTx/>
        <a:buFontTx/>
        <a:buNone/>
        <a:tabLst/>
        <a:defRPr sz="4400" b="0" i="0" u="none" strike="noStrike" cap="none" spc="0" baseline="0">
          <a:solidFill>
            <a:srgbClr val="341575"/>
          </a:solidFill>
          <a:uFillTx/>
          <a:latin typeface="Helvetica Light"/>
          <a:ea typeface="Helvetica Light"/>
          <a:cs typeface="Helvetica Light"/>
          <a:sym typeface="Helvetica Light"/>
        </a:defRPr>
      </a:lvl5pPr>
      <a:lvl6pPr marL="0" marR="0" indent="0" algn="ctr" defTabSz="914400" rtl="0" latinLnBrk="0">
        <a:lnSpc>
          <a:spcPct val="90000"/>
        </a:lnSpc>
        <a:spcBef>
          <a:spcPts val="0"/>
        </a:spcBef>
        <a:spcAft>
          <a:spcPts val="0"/>
        </a:spcAft>
        <a:buClrTx/>
        <a:buSzTx/>
        <a:buFontTx/>
        <a:buNone/>
        <a:tabLst/>
        <a:defRPr sz="4400" b="0" i="0" u="none" strike="noStrike" cap="none" spc="0" baseline="0">
          <a:solidFill>
            <a:srgbClr val="341575"/>
          </a:solidFill>
          <a:uFillTx/>
          <a:latin typeface="Helvetica Light"/>
          <a:ea typeface="Helvetica Light"/>
          <a:cs typeface="Helvetica Light"/>
          <a:sym typeface="Helvetica Light"/>
        </a:defRPr>
      </a:lvl6pPr>
      <a:lvl7pPr marL="0" marR="0" indent="0" algn="ctr" defTabSz="914400" rtl="0" latinLnBrk="0">
        <a:lnSpc>
          <a:spcPct val="90000"/>
        </a:lnSpc>
        <a:spcBef>
          <a:spcPts val="0"/>
        </a:spcBef>
        <a:spcAft>
          <a:spcPts val="0"/>
        </a:spcAft>
        <a:buClrTx/>
        <a:buSzTx/>
        <a:buFontTx/>
        <a:buNone/>
        <a:tabLst/>
        <a:defRPr sz="4400" b="0" i="0" u="none" strike="noStrike" cap="none" spc="0" baseline="0">
          <a:solidFill>
            <a:srgbClr val="341575"/>
          </a:solidFill>
          <a:uFillTx/>
          <a:latin typeface="Helvetica Light"/>
          <a:ea typeface="Helvetica Light"/>
          <a:cs typeface="Helvetica Light"/>
          <a:sym typeface="Helvetica Light"/>
        </a:defRPr>
      </a:lvl7pPr>
      <a:lvl8pPr marL="0" marR="0" indent="0" algn="ctr" defTabSz="914400" rtl="0" latinLnBrk="0">
        <a:lnSpc>
          <a:spcPct val="90000"/>
        </a:lnSpc>
        <a:spcBef>
          <a:spcPts val="0"/>
        </a:spcBef>
        <a:spcAft>
          <a:spcPts val="0"/>
        </a:spcAft>
        <a:buClrTx/>
        <a:buSzTx/>
        <a:buFontTx/>
        <a:buNone/>
        <a:tabLst/>
        <a:defRPr sz="4400" b="0" i="0" u="none" strike="noStrike" cap="none" spc="0" baseline="0">
          <a:solidFill>
            <a:srgbClr val="341575"/>
          </a:solidFill>
          <a:uFillTx/>
          <a:latin typeface="Helvetica Light"/>
          <a:ea typeface="Helvetica Light"/>
          <a:cs typeface="Helvetica Light"/>
          <a:sym typeface="Helvetica Light"/>
        </a:defRPr>
      </a:lvl8pPr>
      <a:lvl9pPr marL="0" marR="0" indent="0" algn="ctr" defTabSz="914400" rtl="0" latinLnBrk="0">
        <a:lnSpc>
          <a:spcPct val="90000"/>
        </a:lnSpc>
        <a:spcBef>
          <a:spcPts val="0"/>
        </a:spcBef>
        <a:spcAft>
          <a:spcPts val="0"/>
        </a:spcAft>
        <a:buClrTx/>
        <a:buSzTx/>
        <a:buFontTx/>
        <a:buNone/>
        <a:tabLst/>
        <a:defRPr sz="4400" b="0" i="0" u="none" strike="noStrike" cap="none" spc="0" baseline="0">
          <a:solidFill>
            <a:srgbClr val="341575"/>
          </a:solidFill>
          <a:uFillTx/>
          <a:latin typeface="Helvetica Light"/>
          <a:ea typeface="Helvetica Light"/>
          <a:cs typeface="Helvetica Light"/>
          <a:sym typeface="Helvetica Light"/>
        </a:defRPr>
      </a:lvl9pPr>
    </p:titleStyle>
    <p:bodyStyle>
      <a:lvl1pPr marL="457200" marR="0" indent="-3429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Helvetica"/>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Helvetica"/>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Helvetica"/>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Helvetica"/>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mj-lt"/>
          <a:ea typeface="+mj-ea"/>
          <a:cs typeface="+mj-cs"/>
          <a:sym typeface="Helvetica"/>
        </a:defRPr>
      </a:lvl5pPr>
      <a:lvl6pPr marL="2641600" marR="0" indent="-355600" algn="l" defTabSz="914400" rtl="0" latinLnBrk="0">
        <a:lnSpc>
          <a:spcPct val="90000"/>
        </a:lnSpc>
        <a:spcBef>
          <a:spcPts val="1000"/>
        </a:spcBef>
        <a:spcAft>
          <a:spcPts val="0"/>
        </a:spcAft>
        <a:buClr>
          <a:srgbClr val="000000"/>
        </a:buClr>
        <a:buSzPct val="100000"/>
        <a:buFont typeface="Arial"/>
        <a:buChar char="•"/>
        <a:tabLst/>
        <a:defRPr sz="2800" b="0" i="0" u="none" strike="noStrike" cap="none" spc="0" baseline="0">
          <a:solidFill>
            <a:srgbClr val="000000"/>
          </a:solidFill>
          <a:uFillTx/>
          <a:latin typeface="+mj-lt"/>
          <a:ea typeface="+mj-ea"/>
          <a:cs typeface="+mj-cs"/>
          <a:sym typeface="Helvetica"/>
        </a:defRPr>
      </a:lvl6pPr>
      <a:lvl7pPr marL="3098800" marR="0" indent="-355600" algn="l" defTabSz="914400" rtl="0" latinLnBrk="0">
        <a:lnSpc>
          <a:spcPct val="90000"/>
        </a:lnSpc>
        <a:spcBef>
          <a:spcPts val="1000"/>
        </a:spcBef>
        <a:spcAft>
          <a:spcPts val="0"/>
        </a:spcAft>
        <a:buClr>
          <a:srgbClr val="000000"/>
        </a:buClr>
        <a:buSzPct val="100000"/>
        <a:buFont typeface="Arial"/>
        <a:buChar char="•"/>
        <a:tabLst/>
        <a:defRPr sz="2800" b="0" i="0" u="none" strike="noStrike" cap="none" spc="0" baseline="0">
          <a:solidFill>
            <a:srgbClr val="000000"/>
          </a:solidFill>
          <a:uFillTx/>
          <a:latin typeface="+mj-lt"/>
          <a:ea typeface="+mj-ea"/>
          <a:cs typeface="+mj-cs"/>
          <a:sym typeface="Helvetica"/>
        </a:defRPr>
      </a:lvl7pPr>
      <a:lvl8pPr marL="3556000" marR="0" indent="-355600" algn="l" defTabSz="914400" rtl="0" latinLnBrk="0">
        <a:lnSpc>
          <a:spcPct val="90000"/>
        </a:lnSpc>
        <a:spcBef>
          <a:spcPts val="1000"/>
        </a:spcBef>
        <a:spcAft>
          <a:spcPts val="0"/>
        </a:spcAft>
        <a:buClr>
          <a:srgbClr val="000000"/>
        </a:buClr>
        <a:buSzPct val="100000"/>
        <a:buFont typeface="Arial"/>
        <a:buChar char="•"/>
        <a:tabLst/>
        <a:defRPr sz="2800" b="0" i="0" u="none" strike="noStrike" cap="none" spc="0" baseline="0">
          <a:solidFill>
            <a:srgbClr val="000000"/>
          </a:solidFill>
          <a:uFillTx/>
          <a:latin typeface="+mj-lt"/>
          <a:ea typeface="+mj-ea"/>
          <a:cs typeface="+mj-cs"/>
          <a:sym typeface="Helvetica"/>
        </a:defRPr>
      </a:lvl8pPr>
      <a:lvl9pPr marL="4013200" marR="0" indent="-355600" algn="l" defTabSz="914400" rtl="0" latinLnBrk="0">
        <a:lnSpc>
          <a:spcPct val="90000"/>
        </a:lnSpc>
        <a:spcBef>
          <a:spcPts val="1000"/>
        </a:spcBef>
        <a:spcAft>
          <a:spcPts val="0"/>
        </a:spcAft>
        <a:buClr>
          <a:srgbClr val="000000"/>
        </a:buClr>
        <a:buSzPct val="100000"/>
        <a:buFont typeface="Arial"/>
        <a:buChar char="•"/>
        <a:tabLst/>
        <a:defRPr sz="2800" b="0" i="0" u="none" strike="noStrike" cap="none" spc="0" baseline="0">
          <a:solidFill>
            <a:srgbClr val="000000"/>
          </a:solidFill>
          <a:uFillTx/>
          <a:latin typeface="+mj-lt"/>
          <a:ea typeface="+mj-ea"/>
          <a:cs typeface="+mj-cs"/>
          <a:sym typeface="Helvetica"/>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Slide Number Placeholder 5"/>
          <p:cNvSpPr txBox="1">
            <a:spLocks noGrp="1"/>
          </p:cNvSpPr>
          <p:nvPr>
            <p:ph type="sldNum" sz="quarter" idx="4294967295"/>
          </p:nvPr>
        </p:nvSpPr>
        <p:spPr>
          <a:xfrm>
            <a:off x="11807176" y="6458601"/>
            <a:ext cx="181381"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sp>
        <p:nvSpPr>
          <p:cNvPr id="880" name="Google Shape;117;p1"/>
          <p:cNvSpPr txBox="1"/>
          <p:nvPr/>
        </p:nvSpPr>
        <p:spPr>
          <a:xfrm>
            <a:off x="1439093" y="1483257"/>
            <a:ext cx="9286514" cy="270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gn="ctr">
              <a:defRPr sz="6000" b="1">
                <a:solidFill>
                  <a:srgbClr val="341575"/>
                </a:solidFill>
              </a:defRPr>
            </a:lvl1pPr>
          </a:lstStyle>
          <a:p>
            <a:r>
              <a:t>Trauma Informed Care: Working with families &amp; youth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pic>
        <p:nvPicPr>
          <p:cNvPr id="947" name="Google Shape;230;p12" descr="Google Shape;230;p12"/>
          <p:cNvPicPr>
            <a:picLocks noChangeAspect="1"/>
          </p:cNvPicPr>
          <p:nvPr/>
        </p:nvPicPr>
        <p:blipFill>
          <a:blip r:embed="rId3"/>
          <a:stretch>
            <a:fillRect/>
          </a:stretch>
        </p:blipFill>
        <p:spPr>
          <a:xfrm>
            <a:off x="0" y="997523"/>
            <a:ext cx="12192000" cy="533844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952" name="Google Shape;236;p13"/>
          <p:cNvSpPr txBox="1">
            <a:spLocks noGrp="1"/>
          </p:cNvSpPr>
          <p:nvPr>
            <p:ph type="title"/>
          </p:nvPr>
        </p:nvSpPr>
        <p:spPr>
          <a:xfrm>
            <a:off x="838200" y="2048766"/>
            <a:ext cx="10515600" cy="709922"/>
          </a:xfrm>
          <a:prstGeom prst="rect">
            <a:avLst/>
          </a:prstGeom>
        </p:spPr>
        <p:txBody>
          <a:bodyPr/>
          <a:lstStyle>
            <a:lvl1pPr defTabSz="786383">
              <a:defRPr sz="4100"/>
            </a:lvl1pPr>
          </a:lstStyle>
          <a:p>
            <a:r>
              <a:t>What is resiliency?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 name="Slide Number Placeholder 5"/>
          <p:cNvSpPr txBox="1">
            <a:spLocks noGrp="1"/>
          </p:cNvSpPr>
          <p:nvPr>
            <p:ph type="sldNum" sz="quarter" idx="4294967295"/>
          </p:nvPr>
        </p:nvSpPr>
        <p:spPr>
          <a:xfrm>
            <a:off x="11095176" y="6551280"/>
            <a:ext cx="258622"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957" name="Google Shape;243;p14"/>
          <p:cNvSpPr txBox="1">
            <a:spLocks noGrp="1"/>
          </p:cNvSpPr>
          <p:nvPr>
            <p:ph type="title"/>
          </p:nvPr>
        </p:nvSpPr>
        <p:spPr>
          <a:xfrm>
            <a:off x="838200" y="709303"/>
            <a:ext cx="10515600" cy="709922"/>
          </a:xfrm>
          <a:prstGeom prst="rect">
            <a:avLst/>
          </a:prstGeom>
        </p:spPr>
        <p:txBody>
          <a:bodyPr lIns="45699" tIns="45699" rIns="45699" bIns="45699"/>
          <a:lstStyle>
            <a:lvl1pPr defTabSz="850391">
              <a:defRPr sz="4000"/>
            </a:lvl1pPr>
          </a:lstStyle>
          <a:p>
            <a:r>
              <a:t>Resiliency</a:t>
            </a:r>
          </a:p>
        </p:txBody>
      </p:sp>
      <p:sp>
        <p:nvSpPr>
          <p:cNvPr id="958" name="Google Shape;244;p14"/>
          <p:cNvSpPr txBox="1">
            <a:spLocks noGrp="1"/>
          </p:cNvSpPr>
          <p:nvPr>
            <p:ph type="body" sz="half" idx="1"/>
          </p:nvPr>
        </p:nvSpPr>
        <p:spPr>
          <a:xfrm>
            <a:off x="894719" y="1906759"/>
            <a:ext cx="5111043" cy="4319016"/>
          </a:xfrm>
          <a:prstGeom prst="rect">
            <a:avLst/>
          </a:prstGeom>
        </p:spPr>
        <p:txBody>
          <a:bodyPr lIns="45699" tIns="45699" rIns="45699" bIns="45699"/>
          <a:lstStyle/>
          <a:p>
            <a:pPr>
              <a:lnSpc>
                <a:spcPct val="81000"/>
              </a:lnSpc>
              <a:spcBef>
                <a:spcPts val="0"/>
              </a:spcBef>
              <a:buClr>
                <a:srgbClr val="000000"/>
              </a:buClr>
              <a:buSzPts val="2800"/>
              <a:buFont typeface="Helvetica"/>
              <a:buChar char="⮚"/>
            </a:pPr>
            <a:r>
              <a:t>Withstanding and rebounding from adversity. </a:t>
            </a:r>
          </a:p>
          <a:p>
            <a:pPr>
              <a:lnSpc>
                <a:spcPct val="81000"/>
              </a:lnSpc>
              <a:buClr>
                <a:srgbClr val="000000"/>
              </a:buClr>
              <a:buSzPts val="2800"/>
              <a:buFont typeface="Helvetica"/>
              <a:buChar char="⮚"/>
            </a:pPr>
            <a:r>
              <a:t>Regaining the ability to thrive, with the potential for transformation and positive growth forged through the searing experience.</a:t>
            </a:r>
          </a:p>
          <a:p>
            <a:pPr marL="0" indent="0">
              <a:lnSpc>
                <a:spcPct val="81000"/>
              </a:lnSpc>
              <a:buSzTx/>
              <a:buNone/>
            </a:pPr>
            <a:endParaRPr/>
          </a:p>
          <a:p>
            <a:pPr marL="0" indent="177800">
              <a:lnSpc>
                <a:spcPct val="81000"/>
              </a:lnSpc>
              <a:buSzTx/>
              <a:buNone/>
            </a:pPr>
            <a:endParaRPr/>
          </a:p>
          <a:p>
            <a:pPr marL="0" indent="0">
              <a:lnSpc>
                <a:spcPct val="81000"/>
              </a:lnSpc>
              <a:buSzTx/>
              <a:buNone/>
            </a:pPr>
            <a:r>
              <a:t>(Walsh, 2020)</a:t>
            </a:r>
          </a:p>
        </p:txBody>
      </p:sp>
      <p:sp>
        <p:nvSpPr>
          <p:cNvPr id="959" name="Google Shape;245;p14"/>
          <p:cNvSpPr txBox="1"/>
          <p:nvPr/>
        </p:nvSpPr>
        <p:spPr>
          <a:xfrm>
            <a:off x="6235803" y="1906759"/>
            <a:ext cx="5021514" cy="4319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a:bodyPr>
          <a:lstStyle/>
          <a:p>
            <a:pPr marL="228600" indent="-228600">
              <a:lnSpc>
                <a:spcPct val="90000"/>
              </a:lnSpc>
              <a:buClr>
                <a:srgbClr val="000000"/>
              </a:buClr>
              <a:buSzPts val="2800"/>
              <a:buFont typeface="Arial"/>
              <a:buChar char="•"/>
              <a:defRPr sz="2800">
                <a:latin typeface="+mj-lt"/>
                <a:ea typeface="+mj-ea"/>
                <a:cs typeface="+mj-cs"/>
                <a:sym typeface="Helvetica"/>
              </a:defRPr>
            </a:pPr>
            <a:r>
              <a:t>Fostered by shared beliefs</a:t>
            </a:r>
          </a:p>
          <a:p>
            <a:pPr marL="457200" indent="-457200">
              <a:lnSpc>
                <a:spcPct val="90000"/>
              </a:lnSpc>
              <a:spcBef>
                <a:spcPts val="1000"/>
              </a:spcBef>
              <a:buClr>
                <a:srgbClr val="000000"/>
              </a:buClr>
              <a:buSzPts val="2800"/>
              <a:buAutoNum type="arabicPeriod"/>
              <a:defRPr sz="2800">
                <a:latin typeface="+mj-lt"/>
                <a:ea typeface="+mj-ea"/>
                <a:cs typeface="+mj-cs"/>
                <a:sym typeface="Helvetica"/>
              </a:defRPr>
            </a:pPr>
            <a:r>
              <a:t>To </a:t>
            </a:r>
            <a:r>
              <a:rPr i="1"/>
              <a:t>make meaning</a:t>
            </a:r>
            <a:r>
              <a:t> of the crisis and challenges.</a:t>
            </a:r>
          </a:p>
          <a:p>
            <a:pPr marL="457200" indent="-457200">
              <a:lnSpc>
                <a:spcPct val="90000"/>
              </a:lnSpc>
              <a:spcBef>
                <a:spcPts val="1000"/>
              </a:spcBef>
              <a:buClr>
                <a:srgbClr val="000000"/>
              </a:buClr>
              <a:buSzPts val="2800"/>
              <a:buAutoNum type="arabicPeriod"/>
              <a:defRPr sz="2800">
                <a:latin typeface="+mj-lt"/>
                <a:ea typeface="+mj-ea"/>
                <a:cs typeface="+mj-cs"/>
                <a:sym typeface="Helvetica"/>
              </a:defRPr>
            </a:pPr>
            <a:r>
              <a:t>To (re)gain a </a:t>
            </a:r>
            <a:r>
              <a:rPr i="1"/>
              <a:t>positive</a:t>
            </a:r>
            <a:r>
              <a:t>,</a:t>
            </a:r>
            <a:r>
              <a:rPr i="1"/>
              <a:t> hopeful outlook that supports active agency.</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Slide Number Placeholder 5"/>
          <p:cNvSpPr txBox="1">
            <a:spLocks noGrp="1"/>
          </p:cNvSpPr>
          <p:nvPr>
            <p:ph type="sldNum" sz="quarter" idx="4294967295"/>
          </p:nvPr>
        </p:nvSpPr>
        <p:spPr>
          <a:xfrm>
            <a:off x="11095176" y="6551280"/>
            <a:ext cx="258622"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964" name="Google Shape;251;p15"/>
          <p:cNvSpPr txBox="1">
            <a:spLocks noGrp="1"/>
          </p:cNvSpPr>
          <p:nvPr>
            <p:ph type="title" idx="4294967295"/>
          </p:nvPr>
        </p:nvSpPr>
        <p:spPr>
          <a:xfrm>
            <a:off x="710445" y="358907"/>
            <a:ext cx="10515601" cy="709615"/>
          </a:xfrm>
          <a:prstGeom prst="rect">
            <a:avLst/>
          </a:prstGeom>
        </p:spPr>
        <p:txBody>
          <a:bodyPr/>
          <a:lstStyle>
            <a:lvl1pPr defTabSz="850391">
              <a:defRPr sz="4000"/>
            </a:lvl1pPr>
          </a:lstStyle>
          <a:p>
            <a:r>
              <a:t>Protective factors</a:t>
            </a:r>
          </a:p>
        </p:txBody>
      </p:sp>
      <p:grpSp>
        <p:nvGrpSpPr>
          <p:cNvPr id="977" name="Google Shape;252;p15"/>
          <p:cNvGrpSpPr/>
          <p:nvPr/>
        </p:nvGrpSpPr>
        <p:grpSpPr>
          <a:xfrm>
            <a:off x="1778131" y="1269427"/>
            <a:ext cx="7910697" cy="4746421"/>
            <a:chOff x="-1" y="-1"/>
            <a:chExt cx="7910695" cy="4746419"/>
          </a:xfrm>
        </p:grpSpPr>
        <p:sp>
          <p:nvSpPr>
            <p:cNvPr id="965" name="Google Shape;253;p15"/>
            <p:cNvSpPr/>
            <p:nvPr/>
          </p:nvSpPr>
          <p:spPr>
            <a:xfrm>
              <a:off x="-2" y="0"/>
              <a:ext cx="2373211" cy="47464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lnTo>
                    <a:pt x="21600" y="10800"/>
                  </a:lnTo>
                  <a:close/>
                </a:path>
              </a:pathLst>
            </a:custGeom>
            <a:gradFill flip="none" rotWithShape="1">
              <a:gsLst>
                <a:gs pos="0">
                  <a:srgbClr val="6EA5DA"/>
                </a:gs>
                <a:gs pos="50000">
                  <a:srgbClr val="529BDA"/>
                </a:gs>
                <a:gs pos="100000">
                  <a:srgbClr val="4188C8"/>
                </a:gs>
              </a:gsLst>
              <a:lin ang="5400000" scaled="0"/>
            </a:gradFill>
            <a:ln w="12700" cap="flat">
              <a:noFill/>
              <a:miter lim="4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966" name="Google Shape;254;p15"/>
            <p:cNvSpPr/>
            <p:nvPr/>
          </p:nvSpPr>
          <p:spPr>
            <a:xfrm>
              <a:off x="2373207" y="-2"/>
              <a:ext cx="5537488" cy="4746420"/>
            </a:xfrm>
            <a:prstGeom prst="rect">
              <a:avLst/>
            </a:prstGeom>
            <a:solidFill>
              <a:srgbClr val="FFFFFF">
                <a:alpha val="89803"/>
              </a:srgbClr>
            </a:solidFill>
            <a:ln w="9525" cap="flat">
              <a:solidFill>
                <a:srgbClr val="599BD5"/>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967" name="Google Shape;255;p15"/>
            <p:cNvSpPr txBox="1"/>
            <p:nvPr/>
          </p:nvSpPr>
          <p:spPr>
            <a:xfrm>
              <a:off x="2373207" y="357038"/>
              <a:ext cx="2768745" cy="7098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9525" tIns="129525" rIns="129525" bIns="129525" numCol="1" anchor="ctr">
              <a:spAutoFit/>
            </a:bodyPr>
            <a:lstStyle>
              <a:lvl1pPr algn="ctr">
                <a:lnSpc>
                  <a:spcPct val="90000"/>
                </a:lnSpc>
                <a:defRPr sz="3400"/>
              </a:lvl1pPr>
            </a:lstStyle>
            <a:p>
              <a:r>
                <a:t>Community: </a:t>
              </a:r>
            </a:p>
          </p:txBody>
        </p:sp>
        <p:sp>
          <p:nvSpPr>
            <p:cNvPr id="968" name="Google Shape;256;p15"/>
            <p:cNvSpPr/>
            <p:nvPr/>
          </p:nvSpPr>
          <p:spPr>
            <a:xfrm>
              <a:off x="830622" y="1423927"/>
              <a:ext cx="1542587" cy="308517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lnTo>
                    <a:pt x="21600" y="10800"/>
                  </a:lnTo>
                  <a:close/>
                </a:path>
              </a:pathLst>
            </a:custGeom>
            <a:gradFill flip="none" rotWithShape="1">
              <a:gsLst>
                <a:gs pos="0">
                  <a:srgbClr val="65C998"/>
                </a:gs>
                <a:gs pos="50000">
                  <a:srgbClr val="46C78C"/>
                </a:gs>
                <a:gs pos="100000">
                  <a:srgbClr val="35B87B"/>
                </a:gs>
              </a:gsLst>
              <a:lin ang="5400000" scaled="0"/>
            </a:gradFill>
            <a:ln w="12700" cap="flat">
              <a:noFill/>
              <a:miter lim="4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969" name="Google Shape;257;p15"/>
            <p:cNvSpPr/>
            <p:nvPr/>
          </p:nvSpPr>
          <p:spPr>
            <a:xfrm>
              <a:off x="2373207" y="1423928"/>
              <a:ext cx="5537488" cy="3085169"/>
            </a:xfrm>
            <a:prstGeom prst="rect">
              <a:avLst/>
            </a:prstGeom>
            <a:solidFill>
              <a:srgbClr val="FFFFFF">
                <a:alpha val="89803"/>
              </a:srgbClr>
            </a:solidFill>
            <a:ln w="9525" cap="flat">
              <a:solidFill>
                <a:srgbClr val="4CC38C"/>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970" name="Google Shape;258;p15"/>
            <p:cNvSpPr txBox="1"/>
            <p:nvPr/>
          </p:nvSpPr>
          <p:spPr>
            <a:xfrm>
              <a:off x="2373207" y="1780965"/>
              <a:ext cx="2768745" cy="7098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9525" tIns="129525" rIns="129525" bIns="129525" numCol="1" anchor="ctr">
              <a:spAutoFit/>
            </a:bodyPr>
            <a:lstStyle>
              <a:lvl1pPr algn="ctr">
                <a:lnSpc>
                  <a:spcPct val="90000"/>
                </a:lnSpc>
                <a:defRPr sz="3400"/>
              </a:lvl1pPr>
            </a:lstStyle>
            <a:p>
              <a:r>
                <a:t>Relationships: </a:t>
              </a:r>
            </a:p>
          </p:txBody>
        </p:sp>
        <p:sp>
          <p:nvSpPr>
            <p:cNvPr id="971" name="Google Shape;259;p15"/>
            <p:cNvSpPr/>
            <p:nvPr/>
          </p:nvSpPr>
          <p:spPr>
            <a:xfrm>
              <a:off x="1661245" y="2847851"/>
              <a:ext cx="711964" cy="14239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lnTo>
                    <a:pt x="21600" y="10800"/>
                  </a:lnTo>
                  <a:close/>
                </a:path>
              </a:pathLst>
            </a:custGeom>
            <a:gradFill flip="none" rotWithShape="1">
              <a:gsLst>
                <a:gs pos="0">
                  <a:srgbClr val="7EB55F"/>
                </a:gs>
                <a:gs pos="50000">
                  <a:srgbClr val="6EB03F"/>
                </a:gs>
                <a:gs pos="100000">
                  <a:srgbClr val="5F9F34"/>
                </a:gs>
              </a:gsLst>
              <a:lin ang="5400000" scaled="0"/>
            </a:gradFill>
            <a:ln w="12700" cap="flat">
              <a:noFill/>
              <a:miter lim="4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972" name="Google Shape;260;p15"/>
            <p:cNvSpPr/>
            <p:nvPr/>
          </p:nvSpPr>
          <p:spPr>
            <a:xfrm>
              <a:off x="2373207" y="2847851"/>
              <a:ext cx="5537488" cy="1423925"/>
            </a:xfrm>
            <a:prstGeom prst="rect">
              <a:avLst/>
            </a:prstGeom>
            <a:solidFill>
              <a:srgbClr val="FFFFFF">
                <a:alpha val="89803"/>
              </a:srgbClr>
            </a:solidFill>
            <a:ln w="9525" cap="flat">
              <a:solidFill>
                <a:srgbClr val="6FAB46"/>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973" name="Google Shape;261;p15"/>
            <p:cNvSpPr txBox="1"/>
            <p:nvPr/>
          </p:nvSpPr>
          <p:spPr>
            <a:xfrm>
              <a:off x="2373207" y="3204888"/>
              <a:ext cx="2768745" cy="7098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9525" tIns="129525" rIns="129525" bIns="129525" numCol="1" anchor="ctr">
              <a:spAutoFit/>
            </a:bodyPr>
            <a:lstStyle>
              <a:lvl1pPr algn="ctr">
                <a:lnSpc>
                  <a:spcPct val="90000"/>
                </a:lnSpc>
                <a:defRPr sz="3400"/>
              </a:lvl1pPr>
            </a:lstStyle>
            <a:p>
              <a:r>
                <a:t>Individual: </a:t>
              </a:r>
            </a:p>
          </p:txBody>
        </p:sp>
        <p:sp>
          <p:nvSpPr>
            <p:cNvPr id="974" name="Google Shape;263;p15"/>
            <p:cNvSpPr txBox="1"/>
            <p:nvPr/>
          </p:nvSpPr>
          <p:spPr>
            <a:xfrm>
              <a:off x="5141950" y="92443"/>
              <a:ext cx="2768745" cy="1239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73" tIns="72373" rIns="72373" bIns="72373" numCol="1" anchor="ctr">
              <a:spAutoFit/>
            </a:bodyPr>
            <a:lstStyle/>
            <a:p>
              <a:pPr marL="171449" lvl="1" indent="-171449">
                <a:lnSpc>
                  <a:spcPct val="90000"/>
                </a:lnSpc>
                <a:buClr>
                  <a:srgbClr val="000000"/>
                </a:buClr>
                <a:buSzPts val="1900"/>
                <a:buFont typeface="Calibri"/>
                <a:buChar char="•"/>
                <a:defRPr sz="1900"/>
              </a:pPr>
              <a:r>
                <a:t>School engagement.</a:t>
              </a:r>
              <a:endParaRPr sz="1400">
                <a:latin typeface="Arial"/>
                <a:ea typeface="Arial"/>
                <a:cs typeface="Arial"/>
                <a:sym typeface="Arial"/>
              </a:endParaRPr>
            </a:p>
            <a:p>
              <a:pPr marL="171449" lvl="1" indent="-171449">
                <a:lnSpc>
                  <a:spcPct val="90000"/>
                </a:lnSpc>
                <a:spcBef>
                  <a:spcPts val="200"/>
                </a:spcBef>
                <a:buClr>
                  <a:srgbClr val="000000"/>
                </a:buClr>
                <a:buSzPts val="1900"/>
                <a:buFont typeface="Calibri"/>
                <a:buChar char="•"/>
                <a:defRPr sz="1900"/>
              </a:pPr>
              <a:r>
                <a:t>Family &amp; neighborhood.</a:t>
              </a:r>
              <a:endParaRPr sz="1400">
                <a:latin typeface="Arial"/>
                <a:ea typeface="Arial"/>
                <a:cs typeface="Arial"/>
                <a:sym typeface="Arial"/>
              </a:endParaRPr>
            </a:p>
            <a:p>
              <a:pPr marL="171449" lvl="1" indent="-171449">
                <a:lnSpc>
                  <a:spcPct val="90000"/>
                </a:lnSpc>
                <a:spcBef>
                  <a:spcPts val="200"/>
                </a:spcBef>
                <a:buClr>
                  <a:srgbClr val="000000"/>
                </a:buClr>
                <a:buSzPts val="1900"/>
                <a:buFont typeface="Calibri"/>
                <a:buChar char="•"/>
                <a:defRPr sz="1900"/>
              </a:pPr>
              <a:r>
                <a:t>Participation in after school activities.</a:t>
              </a:r>
            </a:p>
          </p:txBody>
        </p:sp>
        <p:sp>
          <p:nvSpPr>
            <p:cNvPr id="975" name="Google Shape;265;p15"/>
            <p:cNvSpPr txBox="1"/>
            <p:nvPr/>
          </p:nvSpPr>
          <p:spPr>
            <a:xfrm>
              <a:off x="5141950" y="1663177"/>
              <a:ext cx="2768745" cy="9454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73" tIns="72373" rIns="72373" bIns="72373" numCol="1" anchor="ctr">
              <a:spAutoFit/>
            </a:bodyPr>
            <a:lstStyle/>
            <a:p>
              <a:pPr marL="171449" lvl="1" indent="-171449">
                <a:lnSpc>
                  <a:spcPct val="90000"/>
                </a:lnSpc>
                <a:buClr>
                  <a:srgbClr val="000000"/>
                </a:buClr>
                <a:buSzPts val="1900"/>
                <a:buFont typeface="Calibri"/>
                <a:buChar char="•"/>
                <a:defRPr sz="1900"/>
              </a:pPr>
              <a:r>
                <a:t>Relationships with one supportive adult</a:t>
              </a:r>
              <a:endParaRPr sz="1400">
                <a:latin typeface="Arial"/>
                <a:ea typeface="Arial"/>
                <a:cs typeface="Arial"/>
                <a:sym typeface="Arial"/>
              </a:endParaRPr>
            </a:p>
            <a:p>
              <a:pPr marL="171449" lvl="1" indent="-171449">
                <a:lnSpc>
                  <a:spcPct val="90000"/>
                </a:lnSpc>
                <a:spcBef>
                  <a:spcPts val="200"/>
                </a:spcBef>
                <a:buClr>
                  <a:srgbClr val="000000"/>
                </a:buClr>
                <a:buSzPts val="1900"/>
                <a:buFont typeface="Calibri"/>
                <a:buChar char="•"/>
                <a:defRPr sz="1900"/>
              </a:pPr>
              <a:r>
                <a:t>Friends</a:t>
              </a:r>
            </a:p>
          </p:txBody>
        </p:sp>
        <p:sp>
          <p:nvSpPr>
            <p:cNvPr id="976" name="Google Shape;267;p15"/>
            <p:cNvSpPr txBox="1"/>
            <p:nvPr/>
          </p:nvSpPr>
          <p:spPr>
            <a:xfrm>
              <a:off x="5141950" y="2927592"/>
              <a:ext cx="2768745" cy="12644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73" tIns="72373" rIns="72373" bIns="72373" numCol="1" anchor="ctr">
              <a:spAutoFit/>
            </a:bodyPr>
            <a:lstStyle/>
            <a:p>
              <a:pPr marL="171449" lvl="1" indent="-171449">
                <a:lnSpc>
                  <a:spcPct val="90000"/>
                </a:lnSpc>
                <a:buClr>
                  <a:srgbClr val="000000"/>
                </a:buClr>
                <a:buSzPts val="1900"/>
                <a:buFont typeface="Calibri"/>
                <a:buChar char="•"/>
                <a:defRPr sz="1900"/>
              </a:pPr>
              <a:r>
                <a:t>Positive thoughts of self</a:t>
              </a:r>
              <a:endParaRPr sz="1400">
                <a:latin typeface="Arial"/>
                <a:ea typeface="Arial"/>
                <a:cs typeface="Arial"/>
                <a:sym typeface="Arial"/>
              </a:endParaRPr>
            </a:p>
            <a:p>
              <a:pPr marL="171449" lvl="1" indent="-171449">
                <a:lnSpc>
                  <a:spcPct val="90000"/>
                </a:lnSpc>
                <a:spcBef>
                  <a:spcPts val="200"/>
                </a:spcBef>
                <a:buClr>
                  <a:srgbClr val="000000"/>
                </a:buClr>
                <a:buSzPts val="1900"/>
                <a:buFont typeface="Calibri"/>
                <a:buChar char="•"/>
                <a:defRPr sz="1900"/>
              </a:pPr>
              <a:r>
                <a:t>Self-regulation</a:t>
              </a:r>
              <a:endParaRPr sz="1400">
                <a:latin typeface="Arial"/>
                <a:ea typeface="Arial"/>
                <a:cs typeface="Arial"/>
                <a:sym typeface="Arial"/>
              </a:endParaRPr>
            </a:p>
            <a:p>
              <a:pPr marL="171449" lvl="1" indent="-171449">
                <a:lnSpc>
                  <a:spcPct val="90000"/>
                </a:lnSpc>
                <a:spcBef>
                  <a:spcPts val="200"/>
                </a:spcBef>
                <a:buClr>
                  <a:srgbClr val="000000"/>
                </a:buClr>
                <a:buSzPts val="1900"/>
                <a:buFont typeface="Calibri"/>
                <a:buChar char="•"/>
                <a:defRPr sz="1900"/>
              </a:pPr>
              <a:r>
                <a:t>Social competence</a:t>
              </a:r>
              <a:endParaRPr sz="1400">
                <a:latin typeface="Arial"/>
                <a:ea typeface="Arial"/>
                <a:cs typeface="Arial"/>
                <a:sym typeface="Arial"/>
              </a:endParaRPr>
            </a:p>
            <a:p>
              <a:pPr marL="171449" lvl="1" indent="-171449">
                <a:lnSpc>
                  <a:spcPct val="90000"/>
                </a:lnSpc>
                <a:spcBef>
                  <a:spcPts val="200"/>
                </a:spcBef>
                <a:buClr>
                  <a:srgbClr val="000000"/>
                </a:buClr>
                <a:buSzPts val="1900"/>
                <a:buFont typeface="Calibri"/>
                <a:buChar char="•"/>
                <a:defRPr sz="1900"/>
              </a:pPr>
              <a:r>
                <a:t>Flexible thinking</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
        <p:nvSpPr>
          <p:cNvPr id="982" name="Google Shape;273;p16"/>
          <p:cNvSpPr txBox="1">
            <a:spLocks noGrp="1"/>
          </p:cNvSpPr>
          <p:nvPr>
            <p:ph type="title"/>
          </p:nvPr>
        </p:nvSpPr>
        <p:spPr>
          <a:xfrm>
            <a:off x="2239108" y="861802"/>
            <a:ext cx="7729730" cy="1188722"/>
          </a:xfrm>
          <a:prstGeom prst="rect">
            <a:avLst/>
          </a:prstGeom>
        </p:spPr>
        <p:txBody>
          <a:bodyPr/>
          <a:lstStyle/>
          <a:p>
            <a:r>
              <a:t>When is stress “Toxic”?</a:t>
            </a:r>
          </a:p>
        </p:txBody>
      </p:sp>
      <p:sp>
        <p:nvSpPr>
          <p:cNvPr id="983" name="Google Shape;274;p16"/>
          <p:cNvSpPr txBox="1">
            <a:spLocks noGrp="1"/>
          </p:cNvSpPr>
          <p:nvPr>
            <p:ph type="body" sz="half" idx="1"/>
          </p:nvPr>
        </p:nvSpPr>
        <p:spPr>
          <a:xfrm>
            <a:off x="2239108" y="1861832"/>
            <a:ext cx="7729730" cy="3101985"/>
          </a:xfrm>
          <a:prstGeom prst="rect">
            <a:avLst/>
          </a:prstGeom>
          <a:solidFill>
            <a:srgbClr val="FFFFFF"/>
          </a:solidFill>
        </p:spPr>
        <p:txBody>
          <a:bodyPr/>
          <a:lstStyle/>
          <a:p>
            <a:pPr marL="228600" indent="-228600">
              <a:spcBef>
                <a:spcPts val="0"/>
              </a:spcBef>
              <a:buSzPts val="2200"/>
              <a:defRPr sz="2200"/>
            </a:pPr>
            <a:r>
              <a:t>Stress is a normal and necessary part of development. </a:t>
            </a:r>
          </a:p>
          <a:p>
            <a:pPr marL="228600" indent="-228600">
              <a:buSzPts val="2200"/>
              <a:defRPr sz="2200"/>
            </a:pPr>
            <a:r>
              <a:t>Toxic when prolonged; in absence of protective relationships.</a:t>
            </a:r>
          </a:p>
        </p:txBody>
      </p:sp>
      <p:pic>
        <p:nvPicPr>
          <p:cNvPr id="984" name="Google Shape;275;p16" descr="Google Shape;275;p16"/>
          <p:cNvPicPr>
            <a:picLocks noChangeAspect="1"/>
          </p:cNvPicPr>
          <p:nvPr/>
        </p:nvPicPr>
        <p:blipFill>
          <a:blip r:embed="rId3"/>
          <a:stretch>
            <a:fillRect/>
          </a:stretch>
        </p:blipFill>
        <p:spPr>
          <a:xfrm>
            <a:off x="0" y="3023092"/>
            <a:ext cx="7279424" cy="3755165"/>
          </a:xfrm>
          <a:prstGeom prst="rect">
            <a:avLst/>
          </a:prstGeom>
          <a:ln>
            <a:solidFill>
              <a:schemeClr val="accent5"/>
            </a:solidFill>
          </a:ln>
        </p:spPr>
      </p:pic>
      <p:pic>
        <p:nvPicPr>
          <p:cNvPr id="985" name="Google Shape;276;p16" descr="Google Shape;276;p16"/>
          <p:cNvPicPr>
            <a:picLocks noChangeAspect="1"/>
          </p:cNvPicPr>
          <p:nvPr/>
        </p:nvPicPr>
        <p:blipFill>
          <a:blip r:embed="rId4"/>
          <a:stretch>
            <a:fillRect/>
          </a:stretch>
        </p:blipFill>
        <p:spPr>
          <a:xfrm>
            <a:off x="7279423" y="3023092"/>
            <a:ext cx="4912577" cy="3755165"/>
          </a:xfrm>
          <a:prstGeom prst="rect">
            <a:avLst/>
          </a:prstGeom>
          <a:ln>
            <a:solidFill>
              <a:schemeClr val="accent5"/>
            </a:solidFill>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990" name="Google Shape;282;p17"/>
          <p:cNvSpPr txBox="1">
            <a:spLocks noGrp="1"/>
          </p:cNvSpPr>
          <p:nvPr>
            <p:ph type="title"/>
          </p:nvPr>
        </p:nvSpPr>
        <p:spPr>
          <a:xfrm>
            <a:off x="838200" y="1115706"/>
            <a:ext cx="10515600" cy="709921"/>
          </a:xfrm>
          <a:prstGeom prst="rect">
            <a:avLst/>
          </a:prstGeom>
        </p:spPr>
        <p:txBody>
          <a:bodyPr/>
          <a:lstStyle>
            <a:lvl1pPr defTabSz="850391">
              <a:defRPr sz="4000"/>
            </a:lvl1pPr>
          </a:lstStyle>
          <a:p>
            <a:r>
              <a:t>Role of primary care</a:t>
            </a:r>
          </a:p>
        </p:txBody>
      </p:sp>
      <p:sp>
        <p:nvSpPr>
          <p:cNvPr id="991" name="Google Shape;283;p17"/>
          <p:cNvSpPr txBox="1">
            <a:spLocks noGrp="1"/>
          </p:cNvSpPr>
          <p:nvPr>
            <p:ph type="body" sz="half" idx="1"/>
          </p:nvPr>
        </p:nvSpPr>
        <p:spPr>
          <a:xfrm>
            <a:off x="1500188" y="2000249"/>
            <a:ext cx="8460676" cy="3465138"/>
          </a:xfrm>
          <a:prstGeom prst="rect">
            <a:avLst/>
          </a:prstGeom>
          <a:solidFill>
            <a:srgbClr val="FFFFFF"/>
          </a:solidFill>
          <a:ln w="9525">
            <a:solidFill>
              <a:srgbClr val="002060"/>
            </a:solidFill>
            <a:round/>
          </a:ln>
        </p:spPr>
        <p:txBody>
          <a:bodyPr/>
          <a:lstStyle/>
          <a:p>
            <a:pPr marL="228600" indent="-228600">
              <a:spcBef>
                <a:spcPts val="0"/>
              </a:spcBef>
            </a:pPr>
            <a:r>
              <a:t>Supportive relationship over time.</a:t>
            </a:r>
          </a:p>
          <a:p>
            <a:pPr marL="228600" indent="-228600"/>
            <a:r>
              <a:t>A safe place: </a:t>
            </a:r>
          </a:p>
          <a:p>
            <a:pPr marL="685800" lvl="1" indent="-228600">
              <a:spcBef>
                <a:spcPts val="500"/>
              </a:spcBef>
              <a:buSzPts val="2400"/>
              <a:defRPr sz="2400"/>
            </a:pPr>
            <a:r>
              <a:t>Patient centered medical home. </a:t>
            </a:r>
          </a:p>
          <a:p>
            <a:pPr marL="228600" indent="-228600"/>
            <a:r>
              <a:t>Targeting modifiable/preventable ACES. </a:t>
            </a:r>
          </a:p>
          <a:p>
            <a:pPr marL="228600" indent="-228600"/>
            <a:r>
              <a:t>Leveraging resilience factors. </a:t>
            </a:r>
          </a:p>
        </p:txBody>
      </p:sp>
      <p:pic>
        <p:nvPicPr>
          <p:cNvPr id="992" name="Google Shape;284;p17" descr="Google Shape;284;p17"/>
          <p:cNvPicPr>
            <a:picLocks noChangeAspect="1"/>
          </p:cNvPicPr>
          <p:nvPr/>
        </p:nvPicPr>
        <p:blipFill>
          <a:blip r:embed="rId3"/>
          <a:stretch>
            <a:fillRect/>
          </a:stretch>
        </p:blipFill>
        <p:spPr>
          <a:xfrm>
            <a:off x="8267700" y="2559274"/>
            <a:ext cx="3086100" cy="1809752"/>
          </a:xfrm>
          <a:prstGeom prst="rect">
            <a:avLst/>
          </a:prstGeom>
          <a:ln w="12700">
            <a:miter lim="400000"/>
          </a:ln>
        </p:spPr>
      </p:pic>
      <p:pic>
        <p:nvPicPr>
          <p:cNvPr id="993" name="Google Shape;285;p17" descr="Google Shape;285;p17"/>
          <p:cNvPicPr>
            <a:picLocks noChangeAspect="1"/>
          </p:cNvPicPr>
          <p:nvPr/>
        </p:nvPicPr>
        <p:blipFill>
          <a:blip r:embed="rId4"/>
          <a:stretch>
            <a:fillRect/>
          </a:stretch>
        </p:blipFill>
        <p:spPr>
          <a:xfrm>
            <a:off x="4341876" y="4369025"/>
            <a:ext cx="7011924" cy="226956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Slide Number Placeholder 5"/>
          <p:cNvSpPr txBox="1">
            <a:spLocks noGrp="1"/>
          </p:cNvSpPr>
          <p:nvPr>
            <p:ph type="sldNum" sz="quarter" idx="4294967295"/>
          </p:nvPr>
        </p:nvSpPr>
        <p:spPr>
          <a:xfrm>
            <a:off x="11095176" y="6551280"/>
            <a:ext cx="258622"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998" name="Google Shape;291;p18"/>
          <p:cNvSpPr txBox="1">
            <a:spLocks noGrp="1"/>
          </p:cNvSpPr>
          <p:nvPr>
            <p:ph type="title"/>
          </p:nvPr>
        </p:nvSpPr>
        <p:spPr>
          <a:xfrm>
            <a:off x="838200" y="709303"/>
            <a:ext cx="10515600" cy="709922"/>
          </a:xfrm>
          <a:prstGeom prst="rect">
            <a:avLst/>
          </a:prstGeom>
        </p:spPr>
        <p:txBody>
          <a:bodyPr lIns="45699" tIns="45699" rIns="45699" bIns="45699"/>
          <a:lstStyle>
            <a:lvl1pPr defTabSz="850391">
              <a:defRPr sz="4000"/>
            </a:lvl1pPr>
          </a:lstStyle>
          <a:p>
            <a:r>
              <a:t>Trauma informed care (TIC): Framework</a:t>
            </a:r>
          </a:p>
        </p:txBody>
      </p:sp>
      <p:sp>
        <p:nvSpPr>
          <p:cNvPr id="999" name="Google Shape;292;p18"/>
          <p:cNvSpPr txBox="1">
            <a:spLocks noGrp="1"/>
          </p:cNvSpPr>
          <p:nvPr>
            <p:ph type="body" idx="1"/>
          </p:nvPr>
        </p:nvSpPr>
        <p:spPr>
          <a:xfrm>
            <a:off x="691894" y="1632765"/>
            <a:ext cx="11067292" cy="4351340"/>
          </a:xfrm>
          <a:prstGeom prst="rect">
            <a:avLst/>
          </a:prstGeom>
          <a:ln w="9525">
            <a:solidFill>
              <a:srgbClr val="FFFFFF"/>
            </a:solidFill>
            <a:round/>
          </a:ln>
        </p:spPr>
        <p:txBody>
          <a:bodyPr lIns="45699" tIns="45699" rIns="45699" bIns="45699"/>
          <a:lstStyle/>
          <a:p>
            <a:pPr>
              <a:spcBef>
                <a:spcPts val="0"/>
              </a:spcBef>
              <a:buClr>
                <a:srgbClr val="000000"/>
              </a:buClr>
              <a:buSzPts val="2600"/>
              <a:defRPr sz="2600" b="1"/>
            </a:pPr>
            <a:r>
              <a:t>Understanding </a:t>
            </a:r>
            <a:r>
              <a:rPr b="0"/>
              <a:t>the prevalence of trauma &amp; adversity &amp; its impacts.</a:t>
            </a:r>
          </a:p>
          <a:p>
            <a:pPr>
              <a:buClr>
                <a:srgbClr val="000000"/>
              </a:buClr>
              <a:buSzPts val="2600"/>
              <a:defRPr sz="2600" b="1"/>
            </a:pPr>
            <a:r>
              <a:t>Recognizing</a:t>
            </a:r>
            <a:r>
              <a:rPr b="0"/>
              <a:t> the effects of trauma &amp; adversity on health and behavior.</a:t>
            </a:r>
          </a:p>
          <a:p>
            <a:pPr>
              <a:buClr>
                <a:srgbClr val="000000"/>
              </a:buClr>
              <a:buSzPts val="2600"/>
              <a:defRPr sz="2600" b="1"/>
            </a:pPr>
            <a:r>
              <a:t>Training </a:t>
            </a:r>
            <a:r>
              <a:rPr b="0"/>
              <a:t>leadership, providers, and staff on responding with TIC best practices.</a:t>
            </a:r>
          </a:p>
          <a:p>
            <a:pPr>
              <a:buClr>
                <a:srgbClr val="000000"/>
              </a:buClr>
              <a:buSzPts val="2600"/>
              <a:defRPr sz="2600" b="1"/>
            </a:pPr>
            <a:r>
              <a:t>Integrating</a:t>
            </a:r>
            <a:r>
              <a:rPr b="0"/>
              <a:t> knowledge about trauma into policies, procedures, practices.</a:t>
            </a:r>
          </a:p>
          <a:p>
            <a:pPr>
              <a:buClr>
                <a:srgbClr val="000000"/>
              </a:buClr>
              <a:buSzPts val="2600"/>
              <a:defRPr sz="2600" b="1"/>
            </a:pPr>
            <a:r>
              <a:t>Resisting re-traumatization </a:t>
            </a:r>
            <a:r>
              <a:rPr b="0"/>
              <a:t>by approaching patients with non-judgmental support.</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Slide Number Placeholder 5"/>
          <p:cNvSpPr txBox="1">
            <a:spLocks noGrp="1"/>
          </p:cNvSpPr>
          <p:nvPr>
            <p:ph type="sldNum" sz="quarter" idx="4294967295"/>
          </p:nvPr>
        </p:nvSpPr>
        <p:spPr>
          <a:xfrm>
            <a:off x="11095176" y="6551280"/>
            <a:ext cx="258622"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1004" name="Google Shape;298;p19"/>
          <p:cNvSpPr txBox="1">
            <a:spLocks noGrp="1"/>
          </p:cNvSpPr>
          <p:nvPr>
            <p:ph type="title"/>
          </p:nvPr>
        </p:nvSpPr>
        <p:spPr>
          <a:xfrm>
            <a:off x="-1" y="1810453"/>
            <a:ext cx="2459995" cy="1600202"/>
          </a:xfrm>
          <a:prstGeom prst="rect">
            <a:avLst/>
          </a:prstGeom>
        </p:spPr>
        <p:txBody>
          <a:bodyPr lIns="45699" tIns="45699" rIns="45699" bIns="45699" anchor="ctr"/>
          <a:lstStyle>
            <a:lvl1pPr defTabSz="905255">
              <a:defRPr sz="2700"/>
            </a:lvl1pPr>
          </a:lstStyle>
          <a:p>
            <a:r>
              <a:t>Childhood adversity common pre pandemic</a:t>
            </a:r>
          </a:p>
        </p:txBody>
      </p:sp>
      <p:sp>
        <p:nvSpPr>
          <p:cNvPr id="1005" name="Google Shape;299;p19"/>
          <p:cNvSpPr txBox="1">
            <a:spLocks noGrp="1"/>
          </p:cNvSpPr>
          <p:nvPr>
            <p:ph type="body" sz="quarter" idx="1"/>
          </p:nvPr>
        </p:nvSpPr>
        <p:spPr>
          <a:xfrm>
            <a:off x="8259763" y="1792104"/>
            <a:ext cx="3932239" cy="3811590"/>
          </a:xfrm>
          <a:prstGeom prst="rect">
            <a:avLst/>
          </a:prstGeom>
        </p:spPr>
        <p:txBody>
          <a:bodyPr lIns="45699" tIns="45699" rIns="45699" bIns="45699"/>
          <a:lstStyle/>
          <a:p>
            <a:pPr>
              <a:spcBef>
                <a:spcPts val="0"/>
              </a:spcBef>
              <a:buClr>
                <a:srgbClr val="000000"/>
              </a:buClr>
              <a:defRPr sz="2400"/>
            </a:pPr>
            <a:r>
              <a:t>Community Violence</a:t>
            </a:r>
          </a:p>
          <a:p>
            <a:pPr>
              <a:buClr>
                <a:srgbClr val="000000"/>
              </a:buClr>
              <a:defRPr sz="2400"/>
            </a:pPr>
            <a:r>
              <a:t>Bullying</a:t>
            </a:r>
          </a:p>
          <a:p>
            <a:pPr>
              <a:buClr>
                <a:srgbClr val="000000"/>
              </a:buClr>
              <a:defRPr sz="2400"/>
            </a:pPr>
            <a:r>
              <a:t>Disasters</a:t>
            </a:r>
          </a:p>
          <a:p>
            <a:pPr>
              <a:buClr>
                <a:srgbClr val="000000"/>
              </a:buClr>
              <a:defRPr sz="2400"/>
            </a:pPr>
            <a:r>
              <a:t>Medical trauma</a:t>
            </a:r>
          </a:p>
          <a:p>
            <a:pPr>
              <a:buClr>
                <a:srgbClr val="000000"/>
              </a:buClr>
              <a:defRPr sz="2400"/>
            </a:pPr>
            <a:r>
              <a:t>Refugee trauma  </a:t>
            </a:r>
          </a:p>
          <a:p>
            <a:pPr>
              <a:buClr>
                <a:srgbClr val="000000"/>
              </a:buClr>
              <a:defRPr sz="2400"/>
            </a:pPr>
            <a:r>
              <a:t>Terrorism</a:t>
            </a:r>
          </a:p>
          <a:p>
            <a:pPr>
              <a:buClr>
                <a:srgbClr val="000000"/>
              </a:buClr>
              <a:defRPr sz="2400"/>
            </a:pPr>
            <a:r>
              <a:t>Traumatic Grief</a:t>
            </a:r>
          </a:p>
          <a:p>
            <a:pPr>
              <a:buClr>
                <a:srgbClr val="000000"/>
              </a:buClr>
              <a:defRPr sz="2400"/>
            </a:pPr>
            <a:r>
              <a:t>Historic &amp; Racial trauma</a:t>
            </a:r>
          </a:p>
        </p:txBody>
      </p:sp>
      <p:pic>
        <p:nvPicPr>
          <p:cNvPr id="1006" name="Google Shape;300;p19" descr="Google Shape;300;p19"/>
          <p:cNvPicPr>
            <a:picLocks noChangeAspect="1"/>
          </p:cNvPicPr>
          <p:nvPr/>
        </p:nvPicPr>
        <p:blipFill>
          <a:blip r:embed="rId3"/>
          <a:stretch>
            <a:fillRect/>
          </a:stretch>
        </p:blipFill>
        <p:spPr>
          <a:xfrm>
            <a:off x="2459993" y="1670842"/>
            <a:ext cx="5598791" cy="4170660"/>
          </a:xfrm>
          <a:prstGeom prst="rect">
            <a:avLst/>
          </a:prstGeom>
          <a:ln>
            <a:solidFill>
              <a:schemeClr val="accent1"/>
            </a:solidFill>
          </a:ln>
        </p:spPr>
      </p:pic>
      <p:sp>
        <p:nvSpPr>
          <p:cNvPr id="1007" name="Google Shape;301;p19"/>
          <p:cNvSpPr txBox="1"/>
          <p:nvPr/>
        </p:nvSpPr>
        <p:spPr>
          <a:xfrm>
            <a:off x="2070559" y="472503"/>
            <a:ext cx="7046003" cy="126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rmAutofit/>
          </a:bodyPr>
          <a:lstStyle>
            <a:lvl1pPr>
              <a:lnSpc>
                <a:spcPct val="90000"/>
              </a:lnSpc>
              <a:defRPr sz="3900">
                <a:solidFill>
                  <a:srgbClr val="341575"/>
                </a:solidFill>
              </a:defRPr>
            </a:lvl1pPr>
          </a:lstStyle>
          <a:p>
            <a:r>
              <a:t>Adverse childhood experiences</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lide Number Placeholder 5"/>
          <p:cNvSpPr txBox="1">
            <a:spLocks noGrp="1"/>
          </p:cNvSpPr>
          <p:nvPr>
            <p:ph type="sldNum" sz="quarter" idx="4294967295"/>
          </p:nvPr>
        </p:nvSpPr>
        <p:spPr>
          <a:xfrm>
            <a:off x="11095176" y="6551280"/>
            <a:ext cx="258622"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pic>
        <p:nvPicPr>
          <p:cNvPr id="1012" name="Google Shape;307;p20" descr="Google Shape;307;p20"/>
          <p:cNvPicPr>
            <a:picLocks noChangeAspect="1"/>
          </p:cNvPicPr>
          <p:nvPr/>
        </p:nvPicPr>
        <p:blipFill>
          <a:blip r:embed="rId3"/>
          <a:stretch>
            <a:fillRect/>
          </a:stretch>
        </p:blipFill>
        <p:spPr>
          <a:xfrm>
            <a:off x="3039964" y="909827"/>
            <a:ext cx="6882632" cy="5633928"/>
          </a:xfrm>
          <a:prstGeom prst="rect">
            <a:avLst/>
          </a:prstGeom>
          <a:ln w="12700">
            <a:miter lim="400000"/>
          </a:ln>
        </p:spPr>
      </p:pic>
      <p:sp>
        <p:nvSpPr>
          <p:cNvPr id="1013" name="Google Shape;308;p20"/>
          <p:cNvSpPr txBox="1">
            <a:spLocks noGrp="1"/>
          </p:cNvSpPr>
          <p:nvPr>
            <p:ph type="title"/>
          </p:nvPr>
        </p:nvSpPr>
        <p:spPr>
          <a:xfrm>
            <a:off x="1223479" y="199907"/>
            <a:ext cx="10515601" cy="709923"/>
          </a:xfrm>
          <a:prstGeom prst="rect">
            <a:avLst/>
          </a:prstGeom>
        </p:spPr>
        <p:txBody>
          <a:bodyPr lIns="45699" tIns="45699" rIns="45699" bIns="45699"/>
          <a:lstStyle>
            <a:lvl1pPr>
              <a:defRPr sz="3900"/>
            </a:lvl1pPr>
          </a:lstStyle>
          <a:p>
            <a:r>
              <a:t>Known risk between adversity and wellbeing</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pic>
        <p:nvPicPr>
          <p:cNvPr id="1018" name="Google Shape;314;p21" descr="Google Shape;314;p21"/>
          <p:cNvPicPr>
            <a:picLocks noChangeAspect="1"/>
          </p:cNvPicPr>
          <p:nvPr/>
        </p:nvPicPr>
        <p:blipFill>
          <a:blip r:embed="rId3"/>
          <a:stretch>
            <a:fillRect/>
          </a:stretch>
        </p:blipFill>
        <p:spPr>
          <a:xfrm>
            <a:off x="2204858" y="168441"/>
            <a:ext cx="8679816" cy="618423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Google Shape;124;p2"/>
          <p:cNvSpPr/>
          <p:nvPr/>
        </p:nvSpPr>
        <p:spPr>
          <a:xfrm>
            <a:off x="5448590" y="3879117"/>
            <a:ext cx="6743411" cy="1999171"/>
          </a:xfrm>
          <a:prstGeom prst="rect">
            <a:avLst/>
          </a:prstGeom>
          <a:solidFill>
            <a:srgbClr val="7BBF43"/>
          </a:solidFill>
          <a:ln w="12700">
            <a:miter lim="400000"/>
          </a:ln>
        </p:spPr>
        <p:txBody>
          <a:bodyPr lIns="45718" tIns="45718" rIns="45718" bIns="45718" anchor="ctr"/>
          <a:lstStyle/>
          <a:p>
            <a:pPr algn="ctr">
              <a:defRPr>
                <a:solidFill>
                  <a:srgbClr val="FFFFFF"/>
                </a:solidFill>
              </a:defRPr>
            </a:pPr>
            <a:endParaRPr/>
          </a:p>
        </p:txBody>
      </p:sp>
      <p:sp>
        <p:nvSpPr>
          <p:cNvPr id="885" name="Subtitle 1"/>
          <p:cNvSpPr txBox="1">
            <a:spLocks noGrp="1"/>
          </p:cNvSpPr>
          <p:nvPr>
            <p:ph type="body" sz="quarter" idx="1"/>
          </p:nvPr>
        </p:nvSpPr>
        <p:spPr>
          <a:xfrm>
            <a:off x="5448590" y="3234339"/>
            <a:ext cx="6743411" cy="445170"/>
          </a:xfrm>
          <a:prstGeom prst="rect">
            <a:avLst/>
          </a:prstGeom>
        </p:spPr>
        <p:txBody>
          <a:bodyPr/>
          <a:lstStyle/>
          <a:p>
            <a:pPr defTabSz="905255">
              <a:spcBef>
                <a:spcPts val="900"/>
              </a:spcBef>
              <a:defRPr sz="2300"/>
            </a:pPr>
            <a:endParaRPr/>
          </a:p>
        </p:txBody>
      </p:sp>
      <p:sp>
        <p:nvSpPr>
          <p:cNvPr id="886" name="Google Shape;126;p2"/>
          <p:cNvSpPr txBox="1">
            <a:spLocks noGrp="1"/>
          </p:cNvSpPr>
          <p:nvPr>
            <p:ph type="title"/>
          </p:nvPr>
        </p:nvSpPr>
        <p:spPr>
          <a:xfrm>
            <a:off x="5448590" y="1986481"/>
            <a:ext cx="6743411" cy="656698"/>
          </a:xfrm>
          <a:prstGeom prst="rect">
            <a:avLst/>
          </a:prstGeom>
          <a:solidFill>
            <a:srgbClr val="391378"/>
          </a:solidFill>
        </p:spPr>
        <p:txBody>
          <a:bodyPr lIns="45699" tIns="45699" rIns="45699" bIns="45699"/>
          <a:lstStyle>
            <a:lvl1pPr>
              <a:defRPr>
                <a:latin typeface="Helvetica Neue"/>
                <a:ea typeface="Helvetica Neue"/>
                <a:cs typeface="Helvetica Neue"/>
                <a:sym typeface="Helvetica Neue"/>
              </a:defRPr>
            </a:lvl1pPr>
          </a:lstStyle>
          <a:p>
            <a:r>
              <a:t>Speaker:</a:t>
            </a:r>
          </a:p>
        </p:txBody>
      </p:sp>
      <p:sp>
        <p:nvSpPr>
          <p:cNvPr id="887" name="Google Shape;127;p2"/>
          <p:cNvSpPr txBox="1"/>
          <p:nvPr/>
        </p:nvSpPr>
        <p:spPr>
          <a:xfrm>
            <a:off x="5494316" y="2726763"/>
            <a:ext cx="6651960" cy="1055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lgn="ctr">
              <a:lnSpc>
                <a:spcPct val="50000"/>
              </a:lnSpc>
              <a:defRPr sz="4200" b="1">
                <a:solidFill>
                  <a:srgbClr val="FFFFFF"/>
                </a:solidFill>
                <a:latin typeface="Helvetica Neue"/>
                <a:ea typeface="Helvetica Neue"/>
                <a:cs typeface="Helvetica Neue"/>
                <a:sym typeface="Helvetica Neue"/>
              </a:defRPr>
            </a:pPr>
            <a:endParaRPr/>
          </a:p>
          <a:p>
            <a:pPr algn="ctr">
              <a:lnSpc>
                <a:spcPct val="50000"/>
              </a:lnSpc>
              <a:defRPr sz="4200" b="1">
                <a:solidFill>
                  <a:srgbClr val="FFFFFF"/>
                </a:solidFill>
                <a:latin typeface="Helvetica Neue"/>
                <a:ea typeface="Helvetica Neue"/>
                <a:cs typeface="Helvetica Neue"/>
                <a:sym typeface="Helvetica Neue"/>
              </a:defRPr>
            </a:pPr>
            <a:r>
              <a:t>Nayla M. Khoury, MD</a:t>
            </a:r>
          </a:p>
        </p:txBody>
      </p:sp>
      <p:sp>
        <p:nvSpPr>
          <p:cNvPr id="888" name="Google Shape;128;p2"/>
          <p:cNvSpPr txBox="1"/>
          <p:nvPr/>
        </p:nvSpPr>
        <p:spPr>
          <a:xfrm>
            <a:off x="5971037" y="4030138"/>
            <a:ext cx="6045504" cy="1208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defRPr>
                <a:solidFill>
                  <a:srgbClr val="FFFFFF"/>
                </a:solidFill>
                <a:latin typeface="Open Sans"/>
                <a:ea typeface="Open Sans"/>
                <a:cs typeface="Open Sans"/>
                <a:sym typeface="Open Sans"/>
              </a:defRPr>
            </a:pPr>
            <a:r>
              <a:t>Associate Professor</a:t>
            </a:r>
          </a:p>
          <a:p>
            <a:pPr>
              <a:defRPr>
                <a:solidFill>
                  <a:srgbClr val="FFFFFF"/>
                </a:solidFill>
                <a:latin typeface="Open Sans"/>
                <a:ea typeface="Open Sans"/>
                <a:cs typeface="Open Sans"/>
                <a:sym typeface="Open Sans"/>
              </a:defRPr>
            </a:pPr>
            <a:r>
              <a:t>SUNY Upstate Norton School of Medicine</a:t>
            </a:r>
          </a:p>
          <a:p>
            <a:pPr>
              <a:defRPr>
                <a:solidFill>
                  <a:srgbClr val="FFFFFF"/>
                </a:solidFill>
                <a:latin typeface="Open Sans"/>
                <a:ea typeface="Open Sans"/>
                <a:cs typeface="Open Sans"/>
                <a:sym typeface="Open Sans"/>
              </a:defRPr>
            </a:pPr>
            <a:r>
              <a:t>Psychiatry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7B244A-DBAB-0C9D-7A37-2A0F13C7E861}"/>
              </a:ext>
            </a:extLst>
          </p:cNvPr>
          <p:cNvPicPr>
            <a:picLocks noChangeAspect="1"/>
          </p:cNvPicPr>
          <p:nvPr/>
        </p:nvPicPr>
        <p:blipFill>
          <a:blip r:embed="rId2"/>
          <a:stretch>
            <a:fillRect/>
          </a:stretch>
        </p:blipFill>
        <p:spPr>
          <a:xfrm>
            <a:off x="2344188" y="208761"/>
            <a:ext cx="9292244" cy="6440478"/>
          </a:xfrm>
          <a:prstGeom prst="rect">
            <a:avLst/>
          </a:prstGeom>
        </p:spPr>
      </p:pic>
    </p:spTree>
    <p:extLst>
      <p:ext uri="{BB962C8B-B14F-4D97-AF65-F5344CB8AC3E}">
        <p14:creationId xmlns:p14="http://schemas.microsoft.com/office/powerpoint/2010/main" val="3128743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lide Number Placeholder 5"/>
          <p:cNvSpPr txBox="1">
            <a:spLocks noGrp="1"/>
          </p:cNvSpPr>
          <p:nvPr>
            <p:ph type="sldNum" sz="quarter" idx="4294967295"/>
          </p:nvPr>
        </p:nvSpPr>
        <p:spPr>
          <a:xfrm>
            <a:off x="11095176" y="6551280"/>
            <a:ext cx="258622"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
        <p:nvSpPr>
          <p:cNvPr id="1023" name="Google Shape;320;p22"/>
          <p:cNvSpPr txBox="1">
            <a:spLocks noGrp="1"/>
          </p:cNvSpPr>
          <p:nvPr>
            <p:ph type="title"/>
          </p:nvPr>
        </p:nvSpPr>
        <p:spPr>
          <a:xfrm>
            <a:off x="838200" y="709303"/>
            <a:ext cx="10515600" cy="1393819"/>
          </a:xfrm>
          <a:prstGeom prst="rect">
            <a:avLst/>
          </a:prstGeom>
        </p:spPr>
        <p:txBody>
          <a:bodyPr lIns="45699" tIns="45699" rIns="45699" bIns="45699"/>
          <a:lstStyle>
            <a:lvl1pPr>
              <a:defRPr sz="4300"/>
            </a:lvl1pPr>
          </a:lstStyle>
          <a:p>
            <a:r>
              <a:t>Who goes on to experience trauma sequelae? </a:t>
            </a:r>
          </a:p>
        </p:txBody>
      </p:sp>
      <p:sp>
        <p:nvSpPr>
          <p:cNvPr id="1024" name="Google Shape;321;p22"/>
          <p:cNvSpPr txBox="1">
            <a:spLocks noGrp="1"/>
          </p:cNvSpPr>
          <p:nvPr>
            <p:ph type="body" idx="1"/>
          </p:nvPr>
        </p:nvSpPr>
        <p:spPr>
          <a:xfrm>
            <a:off x="838200" y="2337689"/>
            <a:ext cx="10957560" cy="3185289"/>
          </a:xfrm>
          <a:prstGeom prst="rect">
            <a:avLst/>
          </a:prstGeom>
        </p:spPr>
        <p:txBody>
          <a:bodyPr lIns="45699" tIns="45699" rIns="45699" bIns="45699"/>
          <a:lstStyle/>
          <a:p>
            <a:pPr marL="0" indent="0">
              <a:spcBef>
                <a:spcPts val="0"/>
              </a:spcBef>
              <a:buSzTx/>
              <a:buNone/>
              <a:defRPr sz="4000"/>
            </a:pPr>
            <a:r>
              <a:t>All Kids who experience childhood trauma develop PTSD.</a:t>
            </a:r>
          </a:p>
          <a:p>
            <a:pPr marL="914400" lvl="1" indent="-457200">
              <a:spcBef>
                <a:spcPts val="500"/>
              </a:spcBef>
              <a:buClr>
                <a:srgbClr val="000000"/>
              </a:buClr>
              <a:buSzPts val="4000"/>
              <a:buAutoNum type="alphaLcParenR"/>
              <a:defRPr sz="4000"/>
            </a:pPr>
            <a:r>
              <a:t>True.</a:t>
            </a:r>
          </a:p>
          <a:p>
            <a:pPr marL="914400" lvl="1" indent="-457200">
              <a:spcBef>
                <a:spcPts val="500"/>
              </a:spcBef>
              <a:buClr>
                <a:srgbClr val="000000"/>
              </a:buClr>
              <a:buSzPts val="4000"/>
              <a:buAutoNum type="alphaLcParenR"/>
              <a:defRPr sz="4000"/>
            </a:pPr>
            <a:r>
              <a:t>False.</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lide Number Placeholder 5"/>
          <p:cNvSpPr txBox="1">
            <a:spLocks noGrp="1"/>
          </p:cNvSpPr>
          <p:nvPr>
            <p:ph type="sldNum" sz="quarter" idx="4294967295"/>
          </p:nvPr>
        </p:nvSpPr>
        <p:spPr>
          <a:xfrm>
            <a:off x="11095176" y="6551280"/>
            <a:ext cx="258622"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1029" name="Google Shape;320;p22"/>
          <p:cNvSpPr txBox="1">
            <a:spLocks noGrp="1"/>
          </p:cNvSpPr>
          <p:nvPr>
            <p:ph type="title"/>
          </p:nvPr>
        </p:nvSpPr>
        <p:spPr>
          <a:xfrm>
            <a:off x="838200" y="709303"/>
            <a:ext cx="10515600" cy="1393819"/>
          </a:xfrm>
          <a:prstGeom prst="rect">
            <a:avLst/>
          </a:prstGeom>
        </p:spPr>
        <p:txBody>
          <a:bodyPr lIns="45699" tIns="45699" rIns="45699" bIns="45699"/>
          <a:lstStyle>
            <a:lvl1pPr>
              <a:defRPr sz="4300"/>
            </a:lvl1pPr>
          </a:lstStyle>
          <a:p>
            <a:r>
              <a:t>Who goes on to experience trauma sequelae? </a:t>
            </a:r>
          </a:p>
        </p:txBody>
      </p:sp>
      <p:sp>
        <p:nvSpPr>
          <p:cNvPr id="1030" name="Google Shape;321;p22"/>
          <p:cNvSpPr txBox="1">
            <a:spLocks noGrp="1"/>
          </p:cNvSpPr>
          <p:nvPr>
            <p:ph type="body" idx="1"/>
          </p:nvPr>
        </p:nvSpPr>
        <p:spPr>
          <a:xfrm>
            <a:off x="838200" y="2337689"/>
            <a:ext cx="10957560" cy="3185289"/>
          </a:xfrm>
          <a:prstGeom prst="rect">
            <a:avLst/>
          </a:prstGeom>
        </p:spPr>
        <p:txBody>
          <a:bodyPr lIns="45699" tIns="45699" rIns="45699" bIns="45699"/>
          <a:lstStyle/>
          <a:p>
            <a:pPr marL="0" indent="0">
              <a:spcBef>
                <a:spcPts val="0"/>
              </a:spcBef>
              <a:buSzTx/>
              <a:buNone/>
              <a:defRPr sz="4000"/>
            </a:pPr>
            <a:r>
              <a:t>All Kids who experience childhood trauma develop PTSD.</a:t>
            </a:r>
          </a:p>
          <a:p>
            <a:pPr marL="914400" lvl="1" indent="-457200">
              <a:spcBef>
                <a:spcPts val="500"/>
              </a:spcBef>
              <a:buClr>
                <a:srgbClr val="000000"/>
              </a:buClr>
              <a:buSzPts val="4000"/>
              <a:buAutoNum type="alphaLcParenR"/>
              <a:defRPr sz="4000"/>
            </a:pPr>
            <a:r>
              <a:t>True.</a:t>
            </a:r>
          </a:p>
          <a:p>
            <a:pPr marL="914400" lvl="1" indent="-457200">
              <a:spcBef>
                <a:spcPts val="500"/>
              </a:spcBef>
              <a:buClr>
                <a:srgbClr val="000000"/>
              </a:buClr>
              <a:buSzPts val="4000"/>
              <a:buAutoNum type="alphaLcParenR"/>
              <a:defRPr sz="4000" b="1"/>
            </a:pPr>
            <a:r>
              <a:t>False.</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Slide Number Placeholder 5"/>
          <p:cNvSpPr txBox="1">
            <a:spLocks noGrp="1"/>
          </p:cNvSpPr>
          <p:nvPr>
            <p:ph type="sldNum" sz="quarter" idx="4294967295"/>
          </p:nvPr>
        </p:nvSpPr>
        <p:spPr>
          <a:xfrm>
            <a:off x="11095176" y="6551280"/>
            <a:ext cx="258622"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1035" name="Google Shape;334;p24"/>
          <p:cNvSpPr txBox="1">
            <a:spLocks noGrp="1"/>
          </p:cNvSpPr>
          <p:nvPr>
            <p:ph type="title"/>
          </p:nvPr>
        </p:nvSpPr>
        <p:spPr>
          <a:xfrm>
            <a:off x="838200" y="709303"/>
            <a:ext cx="10515600" cy="709922"/>
          </a:xfrm>
          <a:prstGeom prst="rect">
            <a:avLst/>
          </a:prstGeom>
        </p:spPr>
        <p:txBody>
          <a:bodyPr lIns="45699" tIns="45699" rIns="45699" bIns="45699"/>
          <a:lstStyle>
            <a:lvl1pPr defTabSz="850391">
              <a:defRPr sz="4000"/>
            </a:lvl1pPr>
          </a:lstStyle>
          <a:p>
            <a:r>
              <a:t>Exposure doesn’t equal trauma disorder</a:t>
            </a:r>
          </a:p>
        </p:txBody>
      </p:sp>
      <p:sp>
        <p:nvSpPr>
          <p:cNvPr id="1036" name="Google Shape;335;p24"/>
          <p:cNvSpPr txBox="1">
            <a:spLocks noGrp="1"/>
          </p:cNvSpPr>
          <p:nvPr>
            <p:ph type="body" idx="4294967295"/>
          </p:nvPr>
        </p:nvSpPr>
        <p:spPr>
          <a:xfrm>
            <a:off x="2014536" y="1970088"/>
            <a:ext cx="10177465" cy="4351339"/>
          </a:xfrm>
          <a:prstGeom prst="rect">
            <a:avLst/>
          </a:prstGeom>
        </p:spPr>
        <p:txBody>
          <a:bodyPr/>
          <a:lstStyle/>
          <a:p>
            <a:pPr marL="228600" indent="-228600">
              <a:spcBef>
                <a:spcPts val="0"/>
              </a:spcBef>
              <a:buSzPts val="3200"/>
              <a:buFont typeface="Courier New"/>
              <a:buChar char="o"/>
              <a:defRPr sz="3200"/>
            </a:pPr>
            <a:r>
              <a:t>Keep in mind the three e’s of trauma:</a:t>
            </a:r>
          </a:p>
          <a:p>
            <a:pPr marL="800100" lvl="1" indent="-342900">
              <a:spcBef>
                <a:spcPts val="500"/>
              </a:spcBef>
              <a:buSzPts val="3200"/>
              <a:buFont typeface="Courier New"/>
              <a:buChar char="o"/>
              <a:defRPr sz="3200"/>
            </a:pPr>
            <a:r>
              <a:t>Exposure</a:t>
            </a:r>
          </a:p>
          <a:p>
            <a:pPr marL="800100" lvl="1" indent="-342900">
              <a:spcBef>
                <a:spcPts val="500"/>
              </a:spcBef>
              <a:buSzPts val="3200"/>
              <a:buFont typeface="Courier New"/>
              <a:buChar char="o"/>
              <a:defRPr sz="3200"/>
            </a:pPr>
            <a:r>
              <a:t>Experience</a:t>
            </a:r>
          </a:p>
          <a:p>
            <a:pPr marL="800100" lvl="1" indent="-342900">
              <a:spcBef>
                <a:spcPts val="500"/>
              </a:spcBef>
              <a:buSzPts val="3200"/>
              <a:buFont typeface="Courier New"/>
              <a:buChar char="o"/>
              <a:defRPr sz="3200"/>
            </a:pPr>
            <a:r>
              <a:t>Effects</a:t>
            </a:r>
          </a:p>
          <a:p>
            <a:pPr marL="228600" indent="-228600">
              <a:buSzPts val="3200"/>
              <a:buFont typeface="Courier New"/>
              <a:buChar char="o"/>
              <a:defRPr sz="3200"/>
            </a:pPr>
            <a:r>
              <a:t>Not everyone with a trauma history needs extensive trauma therapy.</a:t>
            </a:r>
          </a:p>
          <a:p>
            <a:pPr marL="228600" indent="-228600">
              <a:buSzPts val="3200"/>
              <a:buFont typeface="Courier New"/>
              <a:buChar char="o"/>
              <a:defRPr sz="3200"/>
            </a:pPr>
            <a:r>
              <a:t>Careful assessment Is helpful.</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 name="Slide Number Placeholder 5"/>
          <p:cNvSpPr txBox="1">
            <a:spLocks noGrp="1"/>
          </p:cNvSpPr>
          <p:nvPr>
            <p:ph type="sldNum" sz="quarter" idx="4294967295"/>
          </p:nvPr>
        </p:nvSpPr>
        <p:spPr>
          <a:xfrm>
            <a:off x="11095176" y="6551280"/>
            <a:ext cx="258622"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1041" name="Google Shape;341;p25"/>
          <p:cNvSpPr txBox="1">
            <a:spLocks noGrp="1"/>
          </p:cNvSpPr>
          <p:nvPr>
            <p:ph type="title"/>
          </p:nvPr>
        </p:nvSpPr>
        <p:spPr>
          <a:xfrm>
            <a:off x="838200" y="544713"/>
            <a:ext cx="10515600" cy="709921"/>
          </a:xfrm>
          <a:prstGeom prst="rect">
            <a:avLst/>
          </a:prstGeom>
        </p:spPr>
        <p:txBody>
          <a:bodyPr lIns="45699" tIns="45699" rIns="45699" bIns="45699"/>
          <a:lstStyle>
            <a:lvl1pPr defTabSz="850391">
              <a:defRPr sz="4000"/>
            </a:lvl1pPr>
          </a:lstStyle>
          <a:p>
            <a:r>
              <a:t>Post Traumatic Stress Disorder</a:t>
            </a:r>
          </a:p>
        </p:txBody>
      </p:sp>
      <p:sp>
        <p:nvSpPr>
          <p:cNvPr id="1042" name="Google Shape;342;p25"/>
          <p:cNvSpPr txBox="1">
            <a:spLocks noGrp="1"/>
          </p:cNvSpPr>
          <p:nvPr>
            <p:ph type="body" idx="4294967295"/>
          </p:nvPr>
        </p:nvSpPr>
        <p:spPr>
          <a:xfrm>
            <a:off x="569911" y="1505765"/>
            <a:ext cx="11622091" cy="4478338"/>
          </a:xfrm>
          <a:prstGeom prst="rect">
            <a:avLst/>
          </a:prstGeom>
        </p:spPr>
        <p:txBody>
          <a:bodyPr/>
          <a:lstStyle/>
          <a:p>
            <a:pPr marL="228600" indent="-228600">
              <a:spcBef>
                <a:spcPts val="0"/>
              </a:spcBef>
            </a:pPr>
            <a:r>
              <a:t> Traumatic event (Criterion A) + 4 clusters + impairment x one month</a:t>
            </a:r>
          </a:p>
          <a:p>
            <a:pPr marL="228600" indent="-228600"/>
            <a:r>
              <a:t> Clusters:</a:t>
            </a:r>
          </a:p>
          <a:p>
            <a:pPr marL="685800" lvl="1" indent="-228600">
              <a:spcBef>
                <a:spcPts val="500"/>
              </a:spcBef>
            </a:pPr>
            <a:r>
              <a:t>B: </a:t>
            </a:r>
            <a:r>
              <a:rPr b="1"/>
              <a:t>Intrusive symptoms</a:t>
            </a:r>
          </a:p>
          <a:p>
            <a:pPr marL="1143000" lvl="2" indent="-228600">
              <a:spcBef>
                <a:spcPts val="500"/>
              </a:spcBef>
            </a:pPr>
            <a:r>
              <a:t>For kids – repetitive play with trauma themes</a:t>
            </a:r>
          </a:p>
          <a:p>
            <a:pPr marL="1143000" lvl="2" indent="-228600">
              <a:spcBef>
                <a:spcPts val="500"/>
              </a:spcBef>
            </a:pPr>
            <a:r>
              <a:t>Frightening dreams without recognizable content</a:t>
            </a:r>
          </a:p>
          <a:p>
            <a:pPr marL="1143000" lvl="2" indent="-228600">
              <a:spcBef>
                <a:spcPts val="500"/>
              </a:spcBef>
            </a:pPr>
            <a:r>
              <a:t>Trauma reenactments during play</a:t>
            </a:r>
          </a:p>
          <a:p>
            <a:pPr marL="685800" lvl="1" indent="-228600">
              <a:spcBef>
                <a:spcPts val="500"/>
              </a:spcBef>
            </a:pPr>
            <a:r>
              <a:t>C: </a:t>
            </a:r>
            <a:r>
              <a:rPr b="1"/>
              <a:t>Persistence avoidance</a:t>
            </a:r>
          </a:p>
          <a:p>
            <a:pPr marL="685800" lvl="1" indent="-228600">
              <a:spcBef>
                <a:spcPts val="500"/>
              </a:spcBef>
            </a:pPr>
            <a:r>
              <a:t>D: </a:t>
            </a:r>
            <a:r>
              <a:rPr b="1"/>
              <a:t>Negative changes in cognition and mood</a:t>
            </a:r>
          </a:p>
          <a:p>
            <a:pPr marL="685800" lvl="1" indent="-228600">
              <a:spcBef>
                <a:spcPts val="500"/>
              </a:spcBef>
            </a:pPr>
            <a:r>
              <a:t>E: </a:t>
            </a:r>
            <a:r>
              <a:rPr b="1"/>
              <a:t>Hyperarousal and reactivity changes</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sp>
        <p:nvSpPr>
          <p:cNvPr id="1047" name="Google Shape;348;p26"/>
          <p:cNvSpPr txBox="1">
            <a:spLocks noGrp="1"/>
          </p:cNvSpPr>
          <p:nvPr>
            <p:ph type="title"/>
          </p:nvPr>
        </p:nvSpPr>
        <p:spPr>
          <a:xfrm>
            <a:off x="838200" y="1115706"/>
            <a:ext cx="10515600" cy="709921"/>
          </a:xfrm>
          <a:prstGeom prst="rect">
            <a:avLst/>
          </a:prstGeom>
        </p:spPr>
        <p:txBody>
          <a:bodyPr/>
          <a:lstStyle/>
          <a:p>
            <a:pPr defTabSz="850391">
              <a:defRPr sz="4000"/>
            </a:pPr>
            <a:endParaRPr/>
          </a:p>
        </p:txBody>
      </p:sp>
      <p:sp>
        <p:nvSpPr>
          <p:cNvPr id="1048" name="Google Shape;349;p26"/>
          <p:cNvSpPr txBox="1">
            <a:spLocks noGrp="1"/>
          </p:cNvSpPr>
          <p:nvPr>
            <p:ph type="body" sz="half" idx="1"/>
          </p:nvPr>
        </p:nvSpPr>
        <p:spPr>
          <a:xfrm>
            <a:off x="838200" y="1825625"/>
            <a:ext cx="5181600" cy="4351338"/>
          </a:xfrm>
          <a:prstGeom prst="rect">
            <a:avLst/>
          </a:prstGeom>
        </p:spPr>
        <p:txBody>
          <a:bodyPr/>
          <a:lstStyle/>
          <a:p>
            <a:pPr marL="0" indent="177800">
              <a:spcBef>
                <a:spcPts val="0"/>
              </a:spcBef>
              <a:buSzTx/>
              <a:buNone/>
            </a:pPr>
            <a:endParaRPr/>
          </a:p>
        </p:txBody>
      </p:sp>
      <p:sp>
        <p:nvSpPr>
          <p:cNvPr id="1049" name="Google Shape;350;p26"/>
          <p:cNvSpPr txBox="1">
            <a:spLocks noGrp="1"/>
          </p:cNvSpPr>
          <p:nvPr>
            <p:ph type="body" idx="21"/>
          </p:nvPr>
        </p:nvSpPr>
        <p:spPr>
          <a:prstGeom prst="rect">
            <a:avLst/>
          </a:prstGeom>
        </p:spPr>
        <p:txBody>
          <a:bodyPr/>
          <a:lstStyle/>
          <a:p>
            <a:pPr marL="0" indent="177800">
              <a:spcBef>
                <a:spcPts val="0"/>
              </a:spcBef>
              <a:buClrTx/>
              <a:buSzTx/>
              <a:buNone/>
            </a:pPr>
            <a:endParaRPr/>
          </a:p>
        </p:txBody>
      </p:sp>
      <p:pic>
        <p:nvPicPr>
          <p:cNvPr id="1050" name="Google Shape;351;p26" descr="Google Shape;351;p26"/>
          <p:cNvPicPr>
            <a:picLocks noChangeAspect="1"/>
          </p:cNvPicPr>
          <p:nvPr/>
        </p:nvPicPr>
        <p:blipFill>
          <a:blip r:embed="rId3"/>
          <a:stretch>
            <a:fillRect/>
          </a:stretch>
        </p:blipFill>
        <p:spPr>
          <a:xfrm>
            <a:off x="1416423" y="0"/>
            <a:ext cx="9373373" cy="684761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
        <p:nvSpPr>
          <p:cNvPr id="1055" name="Google Shape;358;p27"/>
          <p:cNvSpPr txBox="1">
            <a:spLocks noGrp="1"/>
          </p:cNvSpPr>
          <p:nvPr>
            <p:ph type="body" idx="1"/>
          </p:nvPr>
        </p:nvSpPr>
        <p:spPr>
          <a:xfrm>
            <a:off x="838200" y="1492896"/>
            <a:ext cx="10515600" cy="4884585"/>
          </a:xfrm>
          <a:prstGeom prst="rect">
            <a:avLst/>
          </a:prstGeom>
        </p:spPr>
        <p:txBody>
          <a:bodyPr/>
          <a:lstStyle/>
          <a:p>
            <a:pPr marL="0" indent="0">
              <a:spcBef>
                <a:spcPts val="0"/>
              </a:spcBef>
              <a:buSzTx/>
              <a:buNone/>
              <a:defRPr sz="4800"/>
            </a:pPr>
            <a:r>
              <a:t>Most Kids who experience Trauma are resilient:</a:t>
            </a:r>
            <a:br/>
            <a:endParaRPr/>
          </a:p>
          <a:p>
            <a:pPr marL="914400" lvl="1" indent="-457200">
              <a:spcBef>
                <a:spcPts val="500"/>
              </a:spcBef>
              <a:buSzPts val="4800"/>
              <a:buFontTx/>
              <a:buAutoNum type="alphaLcParenR"/>
              <a:defRPr sz="4800"/>
            </a:pPr>
            <a:r>
              <a:t>True</a:t>
            </a:r>
          </a:p>
          <a:p>
            <a:pPr marL="914400" lvl="1" indent="-457200">
              <a:spcBef>
                <a:spcPts val="500"/>
              </a:spcBef>
              <a:buSzPts val="4800"/>
              <a:buFontTx/>
              <a:buAutoNum type="alphaLcParenR"/>
              <a:defRPr sz="4800"/>
            </a:pPr>
            <a:r>
              <a:t>False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1060" name="Google Shape;358;p27"/>
          <p:cNvSpPr txBox="1">
            <a:spLocks noGrp="1"/>
          </p:cNvSpPr>
          <p:nvPr>
            <p:ph type="body" idx="1"/>
          </p:nvPr>
        </p:nvSpPr>
        <p:spPr>
          <a:xfrm>
            <a:off x="838200" y="1492896"/>
            <a:ext cx="10515600" cy="4884585"/>
          </a:xfrm>
          <a:prstGeom prst="rect">
            <a:avLst/>
          </a:prstGeom>
        </p:spPr>
        <p:txBody>
          <a:bodyPr/>
          <a:lstStyle/>
          <a:p>
            <a:pPr marL="0" indent="0">
              <a:spcBef>
                <a:spcPts val="0"/>
              </a:spcBef>
              <a:buSzTx/>
              <a:buNone/>
              <a:defRPr sz="4800"/>
            </a:pPr>
            <a:r>
              <a:t>Most Kids who experience Trauma are resilient:</a:t>
            </a:r>
            <a:br/>
            <a:endParaRPr sz="2400"/>
          </a:p>
          <a:p>
            <a:pPr marL="914400" lvl="1" indent="-457200">
              <a:spcBef>
                <a:spcPts val="500"/>
              </a:spcBef>
              <a:buSzPts val="4800"/>
              <a:buFontTx/>
              <a:buAutoNum type="alphaLcParenR"/>
              <a:defRPr sz="4800" b="1"/>
            </a:pPr>
            <a:r>
              <a:t>True</a:t>
            </a:r>
          </a:p>
          <a:p>
            <a:pPr marL="914400" lvl="1" indent="-457200">
              <a:spcBef>
                <a:spcPts val="500"/>
              </a:spcBef>
              <a:buSzPts val="4800"/>
              <a:buFontTx/>
              <a:buAutoNum type="alphaLcParenR"/>
              <a:defRPr sz="4800"/>
            </a:pPr>
            <a:r>
              <a:t>False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
        <p:nvSpPr>
          <p:cNvPr id="1065" name="Google Shape;371;p29"/>
          <p:cNvSpPr txBox="1">
            <a:spLocks noGrp="1"/>
          </p:cNvSpPr>
          <p:nvPr>
            <p:ph type="title"/>
          </p:nvPr>
        </p:nvSpPr>
        <p:spPr>
          <a:xfrm>
            <a:off x="838200" y="1115706"/>
            <a:ext cx="10515600" cy="709921"/>
          </a:xfrm>
          <a:prstGeom prst="rect">
            <a:avLst/>
          </a:prstGeom>
        </p:spPr>
        <p:txBody>
          <a:bodyPr/>
          <a:lstStyle/>
          <a:p>
            <a:pPr defTabSz="530351">
              <a:defRPr sz="2200"/>
            </a:pPr>
            <a:r>
              <a:t>PTSD patterns over time: </a:t>
            </a:r>
            <a:br/>
            <a:r>
              <a:t>Fortunately, most improve with support</a:t>
            </a:r>
          </a:p>
        </p:txBody>
      </p:sp>
      <p:sp>
        <p:nvSpPr>
          <p:cNvPr id="1066" name="Google Shape;372;p29"/>
          <p:cNvSpPr txBox="1">
            <a:spLocks noGrp="1"/>
          </p:cNvSpPr>
          <p:nvPr>
            <p:ph type="body" sz="half" idx="1"/>
          </p:nvPr>
        </p:nvSpPr>
        <p:spPr>
          <a:xfrm>
            <a:off x="391286" y="2417153"/>
            <a:ext cx="5704715" cy="3942591"/>
          </a:xfrm>
          <a:prstGeom prst="rect">
            <a:avLst/>
          </a:prstGeom>
          <a:solidFill>
            <a:srgbClr val="FFFFFF"/>
          </a:solidFill>
          <a:ln w="9525">
            <a:solidFill>
              <a:schemeClr val="accent1"/>
            </a:solidFill>
            <a:round/>
          </a:ln>
        </p:spPr>
        <p:txBody>
          <a:bodyPr/>
          <a:lstStyle/>
          <a:p>
            <a:pPr marL="0" indent="0">
              <a:lnSpc>
                <a:spcPct val="72000"/>
              </a:lnSpc>
              <a:spcBef>
                <a:spcPts val="0"/>
              </a:spcBef>
              <a:buSzTx/>
              <a:buNone/>
              <a:defRPr b="1">
                <a:latin typeface="Georgia"/>
                <a:ea typeface="Georgia"/>
                <a:cs typeface="Georgia"/>
                <a:sym typeface="Georgia"/>
              </a:defRPr>
            </a:pPr>
            <a:r>
              <a:t>3 patterns of symptoms:</a:t>
            </a:r>
            <a:endParaRPr sz="2500"/>
          </a:p>
          <a:p>
            <a:pPr marL="1143000" lvl="2" indent="-228600">
              <a:lnSpc>
                <a:spcPct val="72000"/>
              </a:lnSpc>
              <a:spcBef>
                <a:spcPts val="500"/>
              </a:spcBef>
              <a:buSzPct val="100000"/>
              <a:defRPr sz="2900">
                <a:latin typeface="Georgia"/>
                <a:ea typeface="Georgia"/>
                <a:cs typeface="Georgia"/>
                <a:sym typeface="Georgia"/>
              </a:defRPr>
            </a:pPr>
            <a:r>
              <a:t>70 % Resilient</a:t>
            </a:r>
            <a:endParaRPr sz="1800"/>
          </a:p>
          <a:p>
            <a:pPr marL="1143000" lvl="2" indent="-228600">
              <a:lnSpc>
                <a:spcPct val="72000"/>
              </a:lnSpc>
              <a:spcBef>
                <a:spcPts val="500"/>
              </a:spcBef>
              <a:buSzPct val="100000"/>
              <a:defRPr sz="2900">
                <a:latin typeface="Georgia"/>
                <a:ea typeface="Georgia"/>
                <a:cs typeface="Georgia"/>
                <a:sym typeface="Georgia"/>
              </a:defRPr>
            </a:pPr>
            <a:r>
              <a:t>25 % Clinical-Improving </a:t>
            </a:r>
            <a:endParaRPr sz="1800"/>
          </a:p>
          <a:p>
            <a:pPr marL="1143000" lvl="2" indent="-228600">
              <a:lnSpc>
                <a:spcPct val="72000"/>
              </a:lnSpc>
              <a:spcBef>
                <a:spcPts val="500"/>
              </a:spcBef>
              <a:buSzPct val="100000"/>
              <a:defRPr sz="2900">
                <a:latin typeface="Georgia"/>
                <a:ea typeface="Georgia"/>
                <a:cs typeface="Georgia"/>
                <a:sym typeface="Georgia"/>
              </a:defRPr>
            </a:pPr>
            <a:r>
              <a:t>5 %  Borderline-Stable</a:t>
            </a:r>
            <a:endParaRPr sz="1800"/>
          </a:p>
          <a:p>
            <a:pPr marL="228600" indent="-228631">
              <a:lnSpc>
                <a:spcPct val="72000"/>
              </a:lnSpc>
              <a:buSzPct val="100000"/>
              <a:defRPr>
                <a:latin typeface="Georgia"/>
                <a:ea typeface="Georgia"/>
                <a:cs typeface="Georgia"/>
                <a:sym typeface="Georgia"/>
              </a:defRPr>
            </a:pPr>
            <a:r>
              <a:t>From longitudinal Study of Child Abuse &amp; Neglect</a:t>
            </a:r>
            <a:endParaRPr sz="2500"/>
          </a:p>
          <a:p>
            <a:pPr marL="685800" lvl="1" indent="-228631">
              <a:lnSpc>
                <a:spcPct val="72000"/>
              </a:lnSpc>
              <a:spcBef>
                <a:spcPts val="500"/>
              </a:spcBef>
              <a:buSzPct val="100000"/>
              <a:defRPr sz="2400">
                <a:latin typeface="Georgia"/>
                <a:ea typeface="Georgia"/>
                <a:cs typeface="Georgia"/>
                <a:sym typeface="Georgia"/>
              </a:defRPr>
            </a:pPr>
            <a:r>
              <a:t>N = 1,178 at-risk children </a:t>
            </a:r>
            <a:endParaRPr sz="2200"/>
          </a:p>
          <a:p>
            <a:pPr marL="685800" lvl="1" indent="-228631">
              <a:lnSpc>
                <a:spcPct val="72000"/>
              </a:lnSpc>
              <a:spcBef>
                <a:spcPts val="500"/>
              </a:spcBef>
              <a:buSzPct val="100000"/>
              <a:defRPr sz="2400">
                <a:latin typeface="Georgia"/>
                <a:ea typeface="Georgia"/>
                <a:cs typeface="Georgia"/>
                <a:sym typeface="Georgia"/>
              </a:defRPr>
            </a:pPr>
            <a:r>
              <a:t>Multiple evals between 4-18 years of age.</a:t>
            </a:r>
            <a:endParaRPr sz="2200"/>
          </a:p>
          <a:p>
            <a:pPr marL="0" indent="0">
              <a:lnSpc>
                <a:spcPct val="72000"/>
              </a:lnSpc>
              <a:buSzTx/>
              <a:buNone/>
              <a:defRPr sz="2600">
                <a:latin typeface="Georgia"/>
                <a:ea typeface="Georgia"/>
                <a:cs typeface="Georgia"/>
                <a:sym typeface="Georgia"/>
              </a:defRPr>
            </a:pPr>
            <a:r>
              <a:t>	</a:t>
            </a:r>
            <a:r>
              <a:rPr sz="2000"/>
              <a:t>(Miller-Graff &amp; Howell, 2017).</a:t>
            </a:r>
          </a:p>
        </p:txBody>
      </p:sp>
      <p:pic>
        <p:nvPicPr>
          <p:cNvPr id="1067" name="Google Shape;373;p29" descr="Google Shape;373;p29"/>
          <p:cNvPicPr>
            <a:picLocks noChangeAspect="1"/>
          </p:cNvPicPr>
          <p:nvPr/>
        </p:nvPicPr>
        <p:blipFill>
          <a:blip r:embed="rId3"/>
          <a:stretch>
            <a:fillRect/>
          </a:stretch>
        </p:blipFill>
        <p:spPr>
          <a:xfrm>
            <a:off x="6317958" y="2379413"/>
            <a:ext cx="5590693" cy="3980331"/>
          </a:xfrm>
          <a:prstGeom prst="rect">
            <a:avLst/>
          </a:prstGeom>
          <a:ln w="12700">
            <a:miter lim="400000"/>
          </a:ln>
        </p:spPr>
      </p:pic>
      <p:sp>
        <p:nvSpPr>
          <p:cNvPr id="1068" name="Google Shape;374;p29"/>
          <p:cNvSpPr txBox="1"/>
          <p:nvPr/>
        </p:nvSpPr>
        <p:spPr>
          <a:xfrm>
            <a:off x="7041939" y="6276556"/>
            <a:ext cx="1397967" cy="24826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200"/>
            </a:lvl1pPr>
          </a:lstStyle>
          <a:p>
            <a:r>
              <a:t>Borderline‐Stable </a:t>
            </a:r>
          </a:p>
        </p:txBody>
      </p:sp>
      <p:sp>
        <p:nvSpPr>
          <p:cNvPr id="1069" name="Google Shape;375;p29"/>
          <p:cNvSpPr txBox="1"/>
          <p:nvPr/>
        </p:nvSpPr>
        <p:spPr>
          <a:xfrm>
            <a:off x="9960864" y="6276556"/>
            <a:ext cx="1476229" cy="24826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200"/>
            </a:lvl1pPr>
          </a:lstStyle>
          <a:p>
            <a:r>
              <a:t>Resilient</a:t>
            </a:r>
          </a:p>
        </p:txBody>
      </p:sp>
      <p:sp>
        <p:nvSpPr>
          <p:cNvPr id="1070" name="Google Shape;376;p29"/>
          <p:cNvSpPr txBox="1"/>
          <p:nvPr/>
        </p:nvSpPr>
        <p:spPr>
          <a:xfrm>
            <a:off x="8439904" y="6276556"/>
            <a:ext cx="1520962" cy="24826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200"/>
            </a:lvl1pPr>
          </a:lstStyle>
          <a:p>
            <a:r>
              <a:t>Clinical‐Improving</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
        <p:nvSpPr>
          <p:cNvPr id="1075" name="Google Shape;382;p30"/>
          <p:cNvSpPr txBox="1">
            <a:spLocks noGrp="1"/>
          </p:cNvSpPr>
          <p:nvPr>
            <p:ph type="title"/>
          </p:nvPr>
        </p:nvSpPr>
        <p:spPr>
          <a:xfrm>
            <a:off x="1890792" y="675266"/>
            <a:ext cx="8803038" cy="1188723"/>
          </a:xfrm>
          <a:prstGeom prst="rect">
            <a:avLst/>
          </a:prstGeom>
        </p:spPr>
        <p:txBody>
          <a:bodyPr/>
          <a:lstStyle/>
          <a:p>
            <a:r>
              <a:t>Trauma informed care: Principles  </a:t>
            </a:r>
          </a:p>
        </p:txBody>
      </p:sp>
      <p:grpSp>
        <p:nvGrpSpPr>
          <p:cNvPr id="1088" name="Google Shape;383;p30"/>
          <p:cNvGrpSpPr/>
          <p:nvPr/>
        </p:nvGrpSpPr>
        <p:grpSpPr>
          <a:xfrm>
            <a:off x="990185" y="1864697"/>
            <a:ext cx="10627263" cy="4317326"/>
            <a:chOff x="-1" y="0"/>
            <a:chExt cx="10627261" cy="4317324"/>
          </a:xfrm>
        </p:grpSpPr>
        <p:sp>
          <p:nvSpPr>
            <p:cNvPr id="1076" name="Google Shape;384;p30"/>
            <p:cNvSpPr/>
            <p:nvPr/>
          </p:nvSpPr>
          <p:spPr>
            <a:xfrm>
              <a:off x="-2" y="-1"/>
              <a:ext cx="3321022" cy="1992613"/>
            </a:xfrm>
            <a:prstGeom prst="rect">
              <a:avLst/>
            </a:prstGeom>
            <a:solidFill>
              <a:srgbClr val="1F3864"/>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077" name="Google Shape;385;p30"/>
            <p:cNvSpPr txBox="1"/>
            <p:nvPr/>
          </p:nvSpPr>
          <p:spPr>
            <a:xfrm>
              <a:off x="-2" y="377904"/>
              <a:ext cx="3321022" cy="12368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5250" tIns="95250" rIns="95250" bIns="95250" numCol="1" anchor="ctr">
              <a:spAutoFit/>
            </a:bodyPr>
            <a:lstStyle>
              <a:lvl1pPr algn="ctr">
                <a:lnSpc>
                  <a:spcPct val="90000"/>
                </a:lnSpc>
                <a:defRPr sz="2500">
                  <a:solidFill>
                    <a:srgbClr val="FFFFFF"/>
                  </a:solidFill>
                </a:defRPr>
              </a:lvl1pPr>
            </a:lstStyle>
            <a:p>
              <a:r>
                <a:t>Establish  physical and emotional safety of patients and staff. </a:t>
              </a:r>
            </a:p>
          </p:txBody>
        </p:sp>
        <p:sp>
          <p:nvSpPr>
            <p:cNvPr id="1078" name="Google Shape;386;p30"/>
            <p:cNvSpPr/>
            <p:nvPr/>
          </p:nvSpPr>
          <p:spPr>
            <a:xfrm>
              <a:off x="3653119" y="-1"/>
              <a:ext cx="3321021" cy="1992613"/>
            </a:xfrm>
            <a:prstGeom prst="rect">
              <a:avLst/>
            </a:prstGeom>
            <a:solidFill>
              <a:schemeClr val="accent3"/>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079" name="Google Shape;387;p30"/>
            <p:cNvSpPr txBox="1"/>
            <p:nvPr/>
          </p:nvSpPr>
          <p:spPr>
            <a:xfrm>
              <a:off x="3653119" y="558573"/>
              <a:ext cx="3321021" cy="8754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5250" tIns="95250" rIns="95250" bIns="95250" numCol="1" anchor="ctr">
              <a:spAutoFit/>
            </a:bodyPr>
            <a:lstStyle>
              <a:lvl1pPr algn="ctr">
                <a:lnSpc>
                  <a:spcPct val="90000"/>
                </a:lnSpc>
                <a:defRPr sz="2500">
                  <a:solidFill>
                    <a:srgbClr val="FFFFFF"/>
                  </a:solidFill>
                </a:defRPr>
              </a:lvl1pPr>
            </a:lstStyle>
            <a:p>
              <a:r>
                <a:t>Build trust  between providers and patients. </a:t>
              </a:r>
            </a:p>
          </p:txBody>
        </p:sp>
        <p:sp>
          <p:nvSpPr>
            <p:cNvPr id="1080" name="Google Shape;388;p30"/>
            <p:cNvSpPr/>
            <p:nvPr/>
          </p:nvSpPr>
          <p:spPr>
            <a:xfrm>
              <a:off x="7306240" y="-1"/>
              <a:ext cx="3321021" cy="1992613"/>
            </a:xfrm>
            <a:prstGeom prst="rect">
              <a:avLst/>
            </a:prstGeom>
            <a:solidFill>
              <a:schemeClr val="accent4"/>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081" name="Google Shape;389;p30"/>
            <p:cNvSpPr txBox="1"/>
            <p:nvPr/>
          </p:nvSpPr>
          <p:spPr>
            <a:xfrm>
              <a:off x="7306240" y="197235"/>
              <a:ext cx="3321021" cy="15981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5250" tIns="95250" rIns="95250" bIns="95250" numCol="1" anchor="ctr">
              <a:spAutoFit/>
            </a:bodyPr>
            <a:lstStyle>
              <a:lvl1pPr algn="ctr">
                <a:lnSpc>
                  <a:spcPct val="90000"/>
                </a:lnSpc>
                <a:defRPr sz="2500">
                  <a:solidFill>
                    <a:srgbClr val="FFFFFF"/>
                  </a:solidFill>
                </a:defRPr>
              </a:lvl1pPr>
            </a:lstStyle>
            <a:p>
              <a:r>
                <a:t>Recognize the signs and symptoms of trauma exposure on physical and mental health.</a:t>
              </a:r>
            </a:p>
          </p:txBody>
        </p:sp>
        <p:sp>
          <p:nvSpPr>
            <p:cNvPr id="1082" name="Google Shape;390;p30"/>
            <p:cNvSpPr/>
            <p:nvPr/>
          </p:nvSpPr>
          <p:spPr>
            <a:xfrm>
              <a:off x="-2" y="2324712"/>
              <a:ext cx="3321022" cy="1992613"/>
            </a:xfrm>
            <a:prstGeom prst="rect">
              <a:avLst/>
            </a:prstGeom>
            <a:solidFill>
              <a:srgbClr val="599BD5"/>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083" name="Google Shape;391;p30"/>
            <p:cNvSpPr txBox="1"/>
            <p:nvPr/>
          </p:nvSpPr>
          <p:spPr>
            <a:xfrm>
              <a:off x="-2" y="2702617"/>
              <a:ext cx="3321022" cy="12368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5250" tIns="95250" rIns="95250" bIns="95250" numCol="1" anchor="ctr">
              <a:spAutoFit/>
            </a:bodyPr>
            <a:lstStyle>
              <a:lvl1pPr algn="ctr">
                <a:lnSpc>
                  <a:spcPct val="90000"/>
                </a:lnSpc>
                <a:defRPr sz="2500">
                  <a:solidFill>
                    <a:srgbClr val="FFFFFF"/>
                  </a:solidFill>
                </a:defRPr>
              </a:lvl1pPr>
            </a:lstStyle>
            <a:p>
              <a:r>
                <a:t>Promote patient-centered,  evidence-based care.</a:t>
              </a:r>
            </a:p>
          </p:txBody>
        </p:sp>
        <p:sp>
          <p:nvSpPr>
            <p:cNvPr id="1084" name="Google Shape;392;p30"/>
            <p:cNvSpPr/>
            <p:nvPr/>
          </p:nvSpPr>
          <p:spPr>
            <a:xfrm>
              <a:off x="3653119" y="2324712"/>
              <a:ext cx="3321021" cy="1992613"/>
            </a:xfrm>
            <a:prstGeom prst="rect">
              <a:avLst/>
            </a:prstGeom>
            <a:solidFill>
              <a:schemeClr val="accent6"/>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085" name="Google Shape;393;p30"/>
            <p:cNvSpPr txBox="1"/>
            <p:nvPr/>
          </p:nvSpPr>
          <p:spPr>
            <a:xfrm>
              <a:off x="3653119" y="2521948"/>
              <a:ext cx="3321021" cy="15981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5250" tIns="95250" rIns="95250" bIns="95250" numCol="1" anchor="ctr">
              <a:spAutoFit/>
            </a:bodyPr>
            <a:lstStyle>
              <a:lvl1pPr algn="ctr">
                <a:lnSpc>
                  <a:spcPct val="90000"/>
                </a:lnSpc>
                <a:defRPr sz="2500">
                  <a:solidFill>
                    <a:srgbClr val="FFFFFF"/>
                  </a:solidFill>
                </a:defRPr>
              </a:lvl1pPr>
            </a:lstStyle>
            <a:p>
              <a:r>
                <a:t>Ensure collaboration by bringing patients into process of goal-setting, treatment-planning.</a:t>
              </a:r>
            </a:p>
          </p:txBody>
        </p:sp>
        <p:sp>
          <p:nvSpPr>
            <p:cNvPr id="1086" name="Google Shape;394;p30"/>
            <p:cNvSpPr/>
            <p:nvPr/>
          </p:nvSpPr>
          <p:spPr>
            <a:xfrm>
              <a:off x="7306240" y="2324712"/>
              <a:ext cx="3321021" cy="1992613"/>
            </a:xfrm>
            <a:prstGeom prst="rect">
              <a:avLst/>
            </a:prstGeom>
            <a:solidFill>
              <a:schemeClr val="accent2"/>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087" name="Google Shape;395;p30"/>
            <p:cNvSpPr txBox="1"/>
            <p:nvPr/>
          </p:nvSpPr>
          <p:spPr>
            <a:xfrm>
              <a:off x="7306240" y="2883286"/>
              <a:ext cx="3321021" cy="8754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5250" tIns="95250" rIns="95250" bIns="95250" numCol="1" anchor="ctr">
              <a:spAutoFit/>
            </a:bodyPr>
            <a:lstStyle>
              <a:lvl1pPr algn="ctr">
                <a:lnSpc>
                  <a:spcPct val="90000"/>
                </a:lnSpc>
                <a:defRPr sz="2500">
                  <a:solidFill>
                    <a:srgbClr val="FFFFFF"/>
                  </a:solidFill>
                </a:defRPr>
              </a:lvl1pPr>
            </a:lstStyle>
            <a:p>
              <a:r>
                <a:t>Provide  culturally sensitive care.</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p:nvPr/>
        </p:nvSpPr>
        <p:spPr>
          <a:xfrm>
            <a:off x="5448592" y="3879119"/>
            <a:ext cx="6743408" cy="1999168"/>
          </a:xfrm>
          <a:prstGeom prst="rect">
            <a:avLst/>
          </a:prstGeom>
          <a:solidFill>
            <a:srgbClr val="7BBF4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6" name="Google Shape;126;p2"/>
          <p:cNvSpPr txBox="1">
            <a:spLocks noGrp="1"/>
          </p:cNvSpPr>
          <p:nvPr>
            <p:ph type="ctrTitle"/>
          </p:nvPr>
        </p:nvSpPr>
        <p:spPr>
          <a:prstGeom prst="rect">
            <a:avLst/>
          </a:prstGeom>
          <a:solidFill>
            <a:srgbClr val="391378"/>
          </a:solid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3600"/>
              <a:buFont typeface="Helvetica Neue"/>
              <a:buNone/>
            </a:pPr>
            <a:r>
              <a:rPr lang="en-US" sz="3600">
                <a:solidFill>
                  <a:schemeClr val="lt1"/>
                </a:solidFill>
                <a:latin typeface="Helvetica Neue"/>
                <a:ea typeface="Helvetica Neue"/>
                <a:cs typeface="Helvetica Neue"/>
                <a:sym typeface="Helvetica Neue"/>
              </a:rPr>
              <a:t>Speaker:</a:t>
            </a:r>
            <a:endParaRPr/>
          </a:p>
        </p:txBody>
      </p:sp>
      <p:sp>
        <p:nvSpPr>
          <p:cNvPr id="127" name="Google Shape;127;p2"/>
          <p:cNvSpPr txBox="1"/>
          <p:nvPr/>
        </p:nvSpPr>
        <p:spPr>
          <a:xfrm>
            <a:off x="5448592" y="2978881"/>
            <a:ext cx="6743408" cy="72124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50000"/>
              </a:lnSpc>
              <a:spcBef>
                <a:spcPts val="0"/>
              </a:spcBef>
              <a:spcAft>
                <a:spcPts val="0"/>
              </a:spcAft>
              <a:buClr>
                <a:srgbClr val="FFFFFF"/>
              </a:buClr>
              <a:buSzPts val="2600"/>
              <a:buFont typeface="Arial"/>
              <a:buNone/>
              <a:tabLst/>
              <a:defRPr/>
            </a:pPr>
            <a:endParaRPr kumimoji="0" lang="en-US" sz="4200" b="1" i="0" u="none" strike="noStrike" kern="0" cap="none" spc="0" normalizeH="0" baseline="0" noProof="0" dirty="0">
              <a:ln>
                <a:noFill/>
              </a:ln>
              <a:solidFill>
                <a:srgbClr val="FFFFFF"/>
              </a:solidFill>
              <a:effectLst/>
              <a:uLnTx/>
              <a:uFillTx/>
              <a:latin typeface="Helvetica Neue"/>
              <a:ea typeface="Helvetica Neue"/>
              <a:cs typeface="Helvetica Neue"/>
              <a:sym typeface="Arial"/>
            </a:endParaRPr>
          </a:p>
          <a:p>
            <a:pPr marL="0" marR="0" lvl="0" indent="0" algn="ctr" defTabSz="914400" rtl="0" eaLnBrk="1" fontAlgn="auto" latinLnBrk="0" hangingPunct="1">
              <a:lnSpc>
                <a:spcPct val="50000"/>
              </a:lnSpc>
              <a:spcBef>
                <a:spcPts val="0"/>
              </a:spcBef>
              <a:spcAft>
                <a:spcPts val="0"/>
              </a:spcAft>
              <a:buClr>
                <a:srgbClr val="000000"/>
              </a:buClr>
              <a:buSzPts val="2600"/>
              <a:buFont typeface="Arial"/>
              <a:buNone/>
              <a:tabLst/>
              <a:defRPr/>
            </a:pPr>
            <a:r>
              <a:rPr kumimoji="0" lang="en-US" sz="4200" b="1" i="0" u="none" strike="noStrike" kern="0" cap="none" spc="0" normalizeH="0" baseline="0" noProof="0" dirty="0">
                <a:ln>
                  <a:noFill/>
                </a:ln>
                <a:solidFill>
                  <a:srgbClr val="FFFFFF"/>
                </a:solidFill>
                <a:effectLst/>
                <a:uLnTx/>
                <a:uFillTx/>
                <a:latin typeface="Helvetica Neue"/>
                <a:ea typeface="Helvetica Neue"/>
                <a:cs typeface="Helvetica Neue"/>
                <a:sym typeface="Arial"/>
              </a:rPr>
              <a:t>Mike Scharf, MD</a:t>
            </a:r>
            <a:endParaRPr kumimoji="0" sz="4200" b="1" i="0" u="none" strike="noStrike" kern="0" cap="none" spc="0" normalizeH="0" baseline="0" noProof="0" dirty="0">
              <a:ln>
                <a:noFill/>
              </a:ln>
              <a:solidFill>
                <a:srgbClr val="FFFFFF"/>
              </a:solidFill>
              <a:effectLst/>
              <a:uLnTx/>
              <a:uFillTx/>
              <a:latin typeface="Helvetica Neue"/>
              <a:ea typeface="Helvetica Neue"/>
              <a:cs typeface="Helvetica Neue"/>
              <a:sym typeface="Arial"/>
            </a:endParaRPr>
          </a:p>
        </p:txBody>
      </p:sp>
      <p:sp>
        <p:nvSpPr>
          <p:cNvPr id="128" name="Google Shape;128;p2"/>
          <p:cNvSpPr txBox="1"/>
          <p:nvPr/>
        </p:nvSpPr>
        <p:spPr>
          <a:xfrm>
            <a:off x="5925312" y="4030139"/>
            <a:ext cx="6136953" cy="212110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Open Sans"/>
                <a:ea typeface="+mn-ea"/>
                <a:cs typeface="Segoe UI"/>
                <a:sym typeface="Arial"/>
              </a:rPr>
              <a:t>Mark and Maureen Davitt Professor and </a:t>
            </a:r>
            <a:br>
              <a:rPr kumimoji="0" lang="en-US" sz="1800" b="0" i="0" u="none" strike="noStrike" kern="0" cap="none" spc="0" normalizeH="0" baseline="0" noProof="0" dirty="0">
                <a:ln>
                  <a:noFill/>
                </a:ln>
                <a:solidFill>
                  <a:srgbClr val="FFFFFF"/>
                </a:solidFill>
                <a:effectLst/>
                <a:uLnTx/>
                <a:uFillTx/>
                <a:latin typeface="Open Sans"/>
                <a:ea typeface="+mn-ea"/>
                <a:cs typeface="Segoe UI"/>
                <a:sym typeface="Arial"/>
              </a:rPr>
            </a:br>
            <a:r>
              <a:rPr kumimoji="0" lang="en-US" sz="1800" b="0" i="0" u="none" strike="noStrike" kern="0" cap="none" spc="0" normalizeH="0" baseline="0" noProof="0" dirty="0">
                <a:ln>
                  <a:noFill/>
                </a:ln>
                <a:solidFill>
                  <a:srgbClr val="FFFFFF"/>
                </a:solidFill>
                <a:effectLst/>
                <a:uLnTx/>
                <a:uFillTx/>
                <a:latin typeface="Open Sans"/>
                <a:ea typeface="+mn-ea"/>
                <a:cs typeface="Segoe UI"/>
                <a:sym typeface="Arial"/>
              </a:rPr>
              <a:t>Director of Child and Adolescent Psychiatry, </a:t>
            </a:r>
            <a:endParaRPr kumimoji="0" lang="en-US" sz="1800" b="0" i="0" u="none" strike="noStrike" kern="0" cap="none" spc="0" normalizeH="0" baseline="0" noProof="0" dirty="0">
              <a:ln>
                <a:noFill/>
              </a:ln>
              <a:solidFill>
                <a:srgbClr val="FFFFFF"/>
              </a:solidFill>
              <a:effectLst/>
              <a:uLnTx/>
              <a:uFillTx/>
              <a:latin typeface="Open Sans"/>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Open Sans"/>
                <a:ea typeface="+mn-ea"/>
                <a:cs typeface="Segoe UI"/>
                <a:sym typeface="Arial"/>
              </a:rPr>
              <a:t>Psychiatrist-in-Chief, Golisano Children’s Hospital</a:t>
            </a:r>
            <a:br>
              <a:rPr kumimoji="0" lang="en-US" sz="1800" b="0" i="0" u="none" strike="noStrike" kern="0" cap="none" spc="0" normalizeH="0" baseline="0" noProof="0" dirty="0">
                <a:ln>
                  <a:noFill/>
                </a:ln>
                <a:solidFill>
                  <a:srgbClr val="FFFFFF"/>
                </a:solidFill>
                <a:effectLst/>
                <a:uLnTx/>
                <a:uFillTx/>
                <a:latin typeface="Open Sans"/>
                <a:ea typeface="+mn-ea"/>
                <a:cs typeface="Segoe UI"/>
                <a:sym typeface="Arial"/>
              </a:rPr>
            </a:br>
            <a:endParaRPr kumimoji="0" lang="en-US" sz="1800" b="0" i="0" u="none" strike="noStrike" kern="0" cap="none" spc="0" normalizeH="0" baseline="0" noProof="0" dirty="0">
              <a:ln>
                <a:noFill/>
              </a:ln>
              <a:solidFill>
                <a:srgbClr val="FFFFFF"/>
              </a:solidFill>
              <a:effectLst/>
              <a:uLnTx/>
              <a:uFillTx/>
              <a:latin typeface="Open Sans"/>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Open Sans"/>
                <a:ea typeface="+mn-ea"/>
                <a:cs typeface="Segoe UI"/>
                <a:sym typeface="Arial"/>
              </a:rPr>
              <a:t>Associate Chair for Children and Youth</a:t>
            </a:r>
            <a:endParaRPr kumimoji="0" lang="en-US" sz="1800" b="0" i="0" u="none" strike="noStrike" kern="0" cap="none" spc="0" normalizeH="0" baseline="0" noProof="0" dirty="0">
              <a:ln>
                <a:noFill/>
              </a:ln>
              <a:solidFill>
                <a:srgbClr val="FFFFFF"/>
              </a:solidFill>
              <a:effectLst/>
              <a:uLnTx/>
              <a:uFillTx/>
              <a:latin typeface="Open Sans"/>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Open Sans"/>
                <a:ea typeface="+mn-ea"/>
                <a:cs typeface="Segoe UI"/>
                <a:sym typeface="Arial"/>
              </a:rPr>
              <a:t>Department of Psychiatry, University of Rochester</a:t>
            </a:r>
            <a:endParaRPr kumimoji="0" lang="en-US" sz="1800" b="0" i="0" u="none" strike="noStrike" kern="0" cap="none" spc="0" normalizeH="0" baseline="0" noProof="0" dirty="0">
              <a:ln>
                <a:noFill/>
              </a:ln>
              <a:solidFill>
                <a:srgbClr val="FFFFFF"/>
              </a:solidFill>
              <a:effectLst/>
              <a:uLnTx/>
              <a:uFillTx/>
              <a:latin typeface="Open Sans"/>
              <a:ea typeface="+mn-ea"/>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1800"/>
              <a:buFont typeface="Open Sans"/>
              <a:buNone/>
              <a:tabLst/>
              <a:defRPr/>
            </a:pPr>
            <a:endParaRPr kumimoji="0" sz="1800" b="0" i="0" u="none" strike="noStrike" kern="0" cap="none" spc="0" normalizeH="0" baseline="0" noProof="0" dirty="0">
              <a:ln>
                <a:noFill/>
              </a:ln>
              <a:solidFill>
                <a:srgbClr val="FFFFFF"/>
              </a:solidFill>
              <a:effectLst/>
              <a:uLnTx/>
              <a:uFillTx/>
              <a:latin typeface="Helvetica Neue"/>
              <a:ea typeface="Helvetica Neue"/>
              <a:cs typeface="Helvetica Neue"/>
              <a:sym typeface="Arial"/>
            </a:endParaRPr>
          </a:p>
        </p:txBody>
      </p:sp>
      <p:pic>
        <p:nvPicPr>
          <p:cNvPr id="4" name="Picture 3" descr="A person in a suit&#10;&#10;AI-generated content may be incorrect.">
            <a:extLst>
              <a:ext uri="{FF2B5EF4-FFF2-40B4-BE49-F238E27FC236}">
                <a16:creationId xmlns:a16="http://schemas.microsoft.com/office/drawing/2014/main" id="{434E2FC3-D415-4E49-1B4F-1C4BA68AA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592" y="1906621"/>
            <a:ext cx="3429000" cy="39716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Slide Number Placeholder 5"/>
          <p:cNvSpPr txBox="1">
            <a:spLocks noGrp="1"/>
          </p:cNvSpPr>
          <p:nvPr>
            <p:ph type="sldNum" sz="quarter" idx="4294967295"/>
          </p:nvPr>
        </p:nvSpPr>
        <p:spPr>
          <a:xfrm>
            <a:off x="11095176" y="6551280"/>
            <a:ext cx="258622"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
        <p:nvSpPr>
          <p:cNvPr id="1093" name="Google Shape;430;p35"/>
          <p:cNvSpPr txBox="1">
            <a:spLocks noGrp="1"/>
          </p:cNvSpPr>
          <p:nvPr>
            <p:ph type="title"/>
          </p:nvPr>
        </p:nvSpPr>
        <p:spPr>
          <a:xfrm>
            <a:off x="838199" y="709303"/>
            <a:ext cx="5338491" cy="709922"/>
          </a:xfrm>
          <a:prstGeom prst="rect">
            <a:avLst/>
          </a:prstGeom>
        </p:spPr>
        <p:txBody>
          <a:bodyPr lIns="45699" tIns="45699" rIns="45699" bIns="45699"/>
          <a:lstStyle/>
          <a:p>
            <a:pPr defTabSz="530351">
              <a:defRPr sz="2200"/>
            </a:pPr>
            <a:r>
              <a:t>Universal </a:t>
            </a:r>
            <a:br/>
            <a:r>
              <a:t>Screening tools</a:t>
            </a:r>
          </a:p>
        </p:txBody>
      </p:sp>
      <p:sp>
        <p:nvSpPr>
          <p:cNvPr id="1094" name="Google Shape;431;p35"/>
          <p:cNvSpPr txBox="1">
            <a:spLocks noGrp="1"/>
          </p:cNvSpPr>
          <p:nvPr>
            <p:ph type="body" sz="half" idx="4294967295"/>
          </p:nvPr>
        </p:nvSpPr>
        <p:spPr>
          <a:xfrm>
            <a:off x="636312" y="2067306"/>
            <a:ext cx="5540378" cy="3592513"/>
          </a:xfrm>
          <a:prstGeom prst="rect">
            <a:avLst/>
          </a:prstGeom>
          <a:solidFill>
            <a:srgbClr val="BBD6EE"/>
          </a:solidFill>
        </p:spPr>
        <p:txBody>
          <a:bodyPr/>
          <a:lstStyle/>
          <a:p>
            <a:pPr marL="228600" indent="-228600">
              <a:spcBef>
                <a:spcPts val="0"/>
              </a:spcBef>
            </a:pPr>
            <a:r>
              <a:t>ACES/PEARLS&amp; BCES </a:t>
            </a:r>
          </a:p>
          <a:p>
            <a:pPr marL="685800" lvl="1" indent="-228600">
              <a:spcBef>
                <a:spcPts val="500"/>
              </a:spcBef>
              <a:buSzPts val="2400"/>
              <a:defRPr sz="2400"/>
            </a:pPr>
            <a:r>
              <a:t>parents</a:t>
            </a:r>
          </a:p>
          <a:p>
            <a:pPr marL="685800" lvl="1" indent="-228600">
              <a:spcBef>
                <a:spcPts val="500"/>
              </a:spcBef>
              <a:buSzPts val="2400"/>
              <a:defRPr sz="2400"/>
            </a:pPr>
            <a:r>
              <a:t>youth</a:t>
            </a:r>
          </a:p>
          <a:p>
            <a:pPr marL="228600" indent="-228600"/>
            <a:r>
              <a:t>SEEK for 0-5 youth</a:t>
            </a:r>
          </a:p>
        </p:txBody>
      </p:sp>
      <p:pic>
        <p:nvPicPr>
          <p:cNvPr id="1095" name="Google Shape;432;p35" descr="Google Shape;432;p35"/>
          <p:cNvPicPr>
            <a:picLocks noChangeAspect="1"/>
          </p:cNvPicPr>
          <p:nvPr/>
        </p:nvPicPr>
        <p:blipFill>
          <a:blip r:embed="rId3"/>
          <a:stretch>
            <a:fillRect/>
          </a:stretch>
        </p:blipFill>
        <p:spPr>
          <a:xfrm>
            <a:off x="6853511" y="0"/>
            <a:ext cx="5338489"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1100" name="Google Shape;438;p36"/>
          <p:cNvSpPr txBox="1">
            <a:spLocks noGrp="1"/>
          </p:cNvSpPr>
          <p:nvPr>
            <p:ph type="title"/>
          </p:nvPr>
        </p:nvSpPr>
        <p:spPr>
          <a:xfrm>
            <a:off x="838200" y="953593"/>
            <a:ext cx="10515600" cy="1325703"/>
          </a:xfrm>
          <a:prstGeom prst="rect">
            <a:avLst/>
          </a:prstGeom>
        </p:spPr>
        <p:txBody>
          <a:bodyPr/>
          <a:lstStyle>
            <a:lvl1pPr>
              <a:defRPr>
                <a:solidFill>
                  <a:srgbClr val="000000"/>
                </a:solidFill>
              </a:defRPr>
            </a:lvl1pPr>
          </a:lstStyle>
          <a:p>
            <a:r>
              <a:t>Open ended trauma inquiry</a:t>
            </a:r>
          </a:p>
        </p:txBody>
      </p:sp>
      <p:sp>
        <p:nvSpPr>
          <p:cNvPr id="1101" name="Google Shape;439;p36"/>
          <p:cNvSpPr txBox="1">
            <a:spLocks noGrp="1"/>
          </p:cNvSpPr>
          <p:nvPr>
            <p:ph type="body" sz="quarter" idx="1"/>
          </p:nvPr>
        </p:nvSpPr>
        <p:spPr>
          <a:xfrm>
            <a:off x="6239457" y="1825113"/>
            <a:ext cx="5332213" cy="1569945"/>
          </a:xfrm>
          <a:prstGeom prst="rect">
            <a:avLst/>
          </a:prstGeom>
          <a:solidFill>
            <a:schemeClr val="accent5"/>
          </a:solidFill>
        </p:spPr>
        <p:txBody>
          <a:bodyPr/>
          <a:lstStyle/>
          <a:p>
            <a:pPr marL="0" indent="0" algn="ctr">
              <a:lnSpc>
                <a:spcPct val="100000"/>
              </a:lnSpc>
              <a:spcBef>
                <a:spcPts val="0"/>
              </a:spcBef>
              <a:buSzTx/>
              <a:buNone/>
              <a:defRPr sz="2200">
                <a:solidFill>
                  <a:srgbClr val="FFFFFF"/>
                </a:solidFill>
              </a:defRPr>
            </a:pPr>
            <a:r>
              <a:t>“</a:t>
            </a:r>
            <a:r>
              <a:rPr sz="3200"/>
              <a:t>Has anything bad or scary happened to you or your child since I last saw you?”</a:t>
            </a:r>
          </a:p>
        </p:txBody>
      </p:sp>
      <p:sp>
        <p:nvSpPr>
          <p:cNvPr id="1102" name="Google Shape;440;p36"/>
          <p:cNvSpPr txBox="1"/>
          <p:nvPr/>
        </p:nvSpPr>
        <p:spPr>
          <a:xfrm>
            <a:off x="790957" y="1830404"/>
            <a:ext cx="4870907" cy="4473594"/>
          </a:xfrm>
          <a:prstGeom prst="rect">
            <a:avLst/>
          </a:prstGeom>
          <a:solidFill>
            <a:schemeClr val="accent1"/>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3600">
                <a:solidFill>
                  <a:srgbClr val="FFFFFF"/>
                </a:solidFill>
              </a:defRPr>
            </a:lvl1pPr>
          </a:lstStyle>
          <a:p>
            <a:r>
              <a:t>“Stressful and scary events sometimes happen. Has  there  been a time where you felt really scared for your  safety or someone else’s at home or in the community?” </a:t>
            </a:r>
          </a:p>
        </p:txBody>
      </p:sp>
      <p:pic>
        <p:nvPicPr>
          <p:cNvPr id="1103" name="Google Shape;441;p36" descr="Google Shape;441;p36"/>
          <p:cNvPicPr>
            <a:picLocks noChangeAspect="1"/>
          </p:cNvPicPr>
          <p:nvPr/>
        </p:nvPicPr>
        <p:blipFill>
          <a:blip r:embed="rId3"/>
          <a:stretch>
            <a:fillRect/>
          </a:stretch>
        </p:blipFill>
        <p:spPr>
          <a:xfrm>
            <a:off x="7390141" y="3429000"/>
            <a:ext cx="3603934" cy="298132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sp>
        <p:nvSpPr>
          <p:cNvPr id="1108" name="Google Shape;448;p37"/>
          <p:cNvSpPr txBox="1">
            <a:spLocks noGrp="1"/>
          </p:cNvSpPr>
          <p:nvPr>
            <p:ph type="body" sz="half" idx="1"/>
          </p:nvPr>
        </p:nvSpPr>
        <p:spPr>
          <a:xfrm>
            <a:off x="6833892" y="928159"/>
            <a:ext cx="5045810" cy="5686428"/>
          </a:xfrm>
          <a:prstGeom prst="rect">
            <a:avLst/>
          </a:prstGeom>
          <a:solidFill>
            <a:srgbClr val="BDD7EE"/>
          </a:solidFill>
        </p:spPr>
        <p:txBody>
          <a:bodyPr/>
          <a:lstStyle/>
          <a:p>
            <a:pPr marL="228600" indent="-190500">
              <a:spcBef>
                <a:spcPts val="0"/>
              </a:spcBef>
              <a:buSzPts val="3000"/>
              <a:buChar char="•"/>
              <a:defRPr sz="3000">
                <a:latin typeface="+mn-lt"/>
                <a:ea typeface="+mn-ea"/>
                <a:cs typeface="+mn-cs"/>
                <a:sym typeface="Calibri"/>
              </a:defRPr>
            </a:pPr>
            <a:r>
              <a:t>Tell me a little bit about yourself:</a:t>
            </a:r>
          </a:p>
          <a:p>
            <a:pPr marL="914400" lvl="1" indent="-368300">
              <a:spcBef>
                <a:spcPts val="0"/>
              </a:spcBef>
              <a:buSzPts val="3000"/>
              <a:defRPr sz="3000">
                <a:latin typeface="+mn-lt"/>
                <a:ea typeface="+mn-ea"/>
                <a:cs typeface="+mn-cs"/>
                <a:sym typeface="Calibri"/>
              </a:defRPr>
            </a:pPr>
            <a:r>
              <a:t> What are some things you are really proud of? </a:t>
            </a:r>
          </a:p>
          <a:p>
            <a:pPr marL="914400" lvl="1" indent="-368300">
              <a:spcBef>
                <a:spcPts val="0"/>
              </a:spcBef>
              <a:buSzPts val="3000"/>
              <a:defRPr sz="3000">
                <a:latin typeface="+mn-lt"/>
                <a:ea typeface="+mn-ea"/>
                <a:cs typeface="+mn-cs"/>
                <a:sym typeface="Calibri"/>
              </a:defRPr>
            </a:pPr>
            <a:r>
              <a:t>What are your parents really proud of?</a:t>
            </a:r>
          </a:p>
          <a:p>
            <a:pPr marL="228600" indent="-190500">
              <a:buSzPts val="3000"/>
              <a:buChar char="•"/>
              <a:defRPr sz="3000">
                <a:latin typeface="+mn-lt"/>
                <a:ea typeface="+mn-ea"/>
                <a:cs typeface="+mn-cs"/>
                <a:sym typeface="Calibri"/>
              </a:defRPr>
            </a:pPr>
            <a:r>
              <a:t>If something difficult were to happen, who would be available to help you? </a:t>
            </a:r>
            <a:endParaRPr>
              <a:solidFill>
                <a:srgbClr val="44546A"/>
              </a:solidFill>
              <a:latin typeface="Arial"/>
              <a:ea typeface="Arial"/>
              <a:cs typeface="Arial"/>
              <a:sym typeface="Arial"/>
            </a:endParaRPr>
          </a:p>
          <a:p>
            <a:pPr marL="228600" indent="-190500">
              <a:buSzPts val="3000"/>
              <a:buChar char="•"/>
              <a:defRPr sz="3000">
                <a:latin typeface="+mn-lt"/>
                <a:ea typeface="+mn-ea"/>
                <a:cs typeface="+mn-cs"/>
                <a:sym typeface="Calibri"/>
              </a:defRPr>
            </a:pPr>
            <a:r>
              <a:t>If something good were to happen, who would be cheering for you?</a:t>
            </a:r>
          </a:p>
        </p:txBody>
      </p:sp>
      <p:sp>
        <p:nvSpPr>
          <p:cNvPr id="1109" name="Google Shape;449;p37"/>
          <p:cNvSpPr txBox="1"/>
          <p:nvPr/>
        </p:nvSpPr>
        <p:spPr>
          <a:xfrm>
            <a:off x="604906" y="3428998"/>
            <a:ext cx="6062154" cy="2638946"/>
          </a:xfrm>
          <a:prstGeom prst="rect">
            <a:avLst/>
          </a:prstGeom>
          <a:solidFill>
            <a:schemeClr val="accent1"/>
          </a:solidFill>
          <a:ln w="12700">
            <a:solidFill>
              <a:schemeClr val="accent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nSpc>
                <a:spcPct val="115000"/>
              </a:lnSpc>
              <a:defRPr sz="2500" i="1">
                <a:solidFill>
                  <a:srgbClr val="FFFFFF"/>
                </a:solidFill>
              </a:defRPr>
            </a:lvl1pPr>
          </a:lstStyle>
          <a:p>
            <a:r>
              <a:t>All of us have somethings from our childhood that are so wonderful. All of us have things that we hope to protect our children because they were hard. What do you want your children to get from you and what would you want to protect them from?</a:t>
            </a:r>
          </a:p>
        </p:txBody>
      </p:sp>
      <p:pic>
        <p:nvPicPr>
          <p:cNvPr id="1110" name="Google Shape;450;p37" descr="Google Shape;450;p37"/>
          <p:cNvPicPr>
            <a:picLocks noChangeAspect="1"/>
          </p:cNvPicPr>
          <p:nvPr/>
        </p:nvPicPr>
        <p:blipFill>
          <a:blip r:embed="rId3"/>
          <a:stretch>
            <a:fillRect/>
          </a:stretch>
        </p:blipFill>
        <p:spPr>
          <a:xfrm>
            <a:off x="3816991" y="933275"/>
            <a:ext cx="3016901" cy="2495725"/>
          </a:xfrm>
          <a:prstGeom prst="rect">
            <a:avLst/>
          </a:prstGeom>
          <a:ln w="12700">
            <a:miter lim="400000"/>
          </a:ln>
        </p:spPr>
      </p:pic>
      <p:sp>
        <p:nvSpPr>
          <p:cNvPr id="1111" name="Title 2"/>
          <p:cNvSpPr txBox="1">
            <a:spLocks noGrp="1"/>
          </p:cNvSpPr>
          <p:nvPr>
            <p:ph type="title"/>
          </p:nvPr>
        </p:nvSpPr>
        <p:spPr>
          <a:xfrm>
            <a:off x="312299" y="1518288"/>
            <a:ext cx="3550923" cy="1325702"/>
          </a:xfrm>
          <a:prstGeom prst="rect">
            <a:avLst/>
          </a:prstGeom>
        </p:spPr>
        <p:txBody>
          <a:bodyPr/>
          <a:lstStyle>
            <a:lvl1pPr defTabSz="868680">
              <a:defRPr sz="4100"/>
            </a:lvl1pPr>
          </a:lstStyle>
          <a:p>
            <a:r>
              <a:t>Resilience inquiry</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sp>
        <p:nvSpPr>
          <p:cNvPr id="1116" name="Google Shape;456;p38"/>
          <p:cNvSpPr txBox="1">
            <a:spLocks noGrp="1"/>
          </p:cNvSpPr>
          <p:nvPr>
            <p:ph type="title"/>
          </p:nvPr>
        </p:nvSpPr>
        <p:spPr>
          <a:xfrm>
            <a:off x="2231134" y="836674"/>
            <a:ext cx="7729730" cy="1188723"/>
          </a:xfrm>
          <a:prstGeom prst="rect">
            <a:avLst/>
          </a:prstGeom>
        </p:spPr>
        <p:txBody>
          <a:bodyPr/>
          <a:lstStyle/>
          <a:p>
            <a:r>
              <a:t>Rating scales for PTSD</a:t>
            </a:r>
          </a:p>
        </p:txBody>
      </p:sp>
      <p:sp>
        <p:nvSpPr>
          <p:cNvPr id="1117" name="Google Shape;457;p38"/>
          <p:cNvSpPr txBox="1">
            <a:spLocks noGrp="1"/>
          </p:cNvSpPr>
          <p:nvPr>
            <p:ph type="body" idx="1"/>
          </p:nvPr>
        </p:nvSpPr>
        <p:spPr>
          <a:xfrm>
            <a:off x="1290735" y="1867004"/>
            <a:ext cx="9610530" cy="4484668"/>
          </a:xfrm>
          <a:prstGeom prst="rect">
            <a:avLst/>
          </a:prstGeom>
          <a:solidFill>
            <a:srgbClr val="FFFFFF"/>
          </a:solidFill>
        </p:spPr>
        <p:txBody>
          <a:bodyPr/>
          <a:lstStyle/>
          <a:p>
            <a:pPr marL="228600" indent="-228600">
              <a:spcBef>
                <a:spcPts val="0"/>
              </a:spcBef>
              <a:buSzPts val="3200"/>
              <a:defRPr sz="3200"/>
            </a:pPr>
            <a:r>
              <a:t>Child and Adolescent Trauma Screen (CATS)</a:t>
            </a:r>
          </a:p>
          <a:p>
            <a:pPr marL="685800" lvl="1" indent="-228600">
              <a:spcBef>
                <a:spcPts val="500"/>
              </a:spcBef>
              <a:buSzPts val="3200"/>
              <a:defRPr sz="3200"/>
            </a:pPr>
            <a:r>
              <a:t>Self report, children 7-17</a:t>
            </a:r>
          </a:p>
          <a:p>
            <a:pPr marL="685800" lvl="1" indent="-228600">
              <a:spcBef>
                <a:spcPts val="500"/>
              </a:spcBef>
              <a:buSzPts val="3200"/>
              <a:defRPr sz="3200"/>
            </a:pPr>
            <a:r>
              <a:t>Caregiver report 3-17</a:t>
            </a:r>
          </a:p>
          <a:p>
            <a:pPr marL="685800" lvl="1" indent="-228600">
              <a:spcBef>
                <a:spcPts val="500"/>
              </a:spcBef>
              <a:buSzPts val="3200"/>
              <a:defRPr sz="3200"/>
            </a:pPr>
            <a:r>
              <a:t>Score &gt;12 suggests need to refer and possibly treat</a:t>
            </a:r>
          </a:p>
          <a:p>
            <a:pPr marL="228600" indent="-228600">
              <a:buSzPts val="3200"/>
              <a:defRPr sz="3200"/>
            </a:pPr>
            <a:r>
              <a:t>Child PTSD Symptom Scale (CPSS)</a:t>
            </a:r>
          </a:p>
          <a:p>
            <a:pPr marL="685800" lvl="1" indent="-228600">
              <a:spcBef>
                <a:spcPts val="500"/>
              </a:spcBef>
              <a:buSzPts val="3200"/>
              <a:defRPr sz="3200"/>
            </a:pPr>
            <a:r>
              <a:t>Self report, 8-18</a:t>
            </a:r>
          </a:p>
          <a:p>
            <a:pPr marL="685800" lvl="1" indent="-228600">
              <a:spcBef>
                <a:spcPts val="500"/>
              </a:spcBef>
              <a:buSzPts val="3200"/>
              <a:defRPr sz="3200"/>
            </a:pPr>
            <a:r>
              <a:t>Score &gt;15 suggests  PTSD highly  likely.</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 name="Slide Number Placeholder 5"/>
          <p:cNvSpPr txBox="1">
            <a:spLocks noGrp="1"/>
          </p:cNvSpPr>
          <p:nvPr>
            <p:ph type="sldNum" sz="quarter" idx="4294967295"/>
          </p:nvPr>
        </p:nvSpPr>
        <p:spPr>
          <a:xfrm>
            <a:off x="11095176" y="6551280"/>
            <a:ext cx="258622"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pic>
        <p:nvPicPr>
          <p:cNvPr id="1122" name="Picture 2" descr="Picture 2"/>
          <p:cNvPicPr>
            <a:picLocks noChangeAspect="1"/>
          </p:cNvPicPr>
          <p:nvPr/>
        </p:nvPicPr>
        <p:blipFill>
          <a:blip r:embed="rId3"/>
          <a:stretch>
            <a:fillRect/>
          </a:stretch>
        </p:blipFill>
        <p:spPr>
          <a:xfrm>
            <a:off x="3192097" y="0"/>
            <a:ext cx="6218354"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 name="Slide Number Placeholder 5"/>
          <p:cNvSpPr txBox="1">
            <a:spLocks noGrp="1"/>
          </p:cNvSpPr>
          <p:nvPr>
            <p:ph type="sldNum" sz="quarter" idx="4294967295"/>
          </p:nvPr>
        </p:nvSpPr>
        <p:spPr>
          <a:xfrm>
            <a:off x="11095176" y="6551280"/>
            <a:ext cx="258622"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pic>
        <p:nvPicPr>
          <p:cNvPr id="1127" name="Picture 2" descr="Picture 2"/>
          <p:cNvPicPr>
            <a:picLocks noChangeAspect="1"/>
          </p:cNvPicPr>
          <p:nvPr/>
        </p:nvPicPr>
        <p:blipFill>
          <a:blip r:embed="rId3"/>
          <a:srcRect b="6154"/>
          <a:stretch>
            <a:fillRect/>
          </a:stretch>
        </p:blipFill>
        <p:spPr>
          <a:xfrm>
            <a:off x="3282462" y="0"/>
            <a:ext cx="5810771" cy="682612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Slide Number Placeholder 5"/>
          <p:cNvSpPr txBox="1">
            <a:spLocks noGrp="1"/>
          </p:cNvSpPr>
          <p:nvPr>
            <p:ph type="sldNum" sz="quarter" idx="4294967295"/>
          </p:nvPr>
        </p:nvSpPr>
        <p:spPr>
          <a:xfrm>
            <a:off x="11095176" y="6551280"/>
            <a:ext cx="258622"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pic>
        <p:nvPicPr>
          <p:cNvPr id="1132" name="Picture 5" descr="Picture 5"/>
          <p:cNvPicPr>
            <a:picLocks noChangeAspect="1"/>
          </p:cNvPicPr>
          <p:nvPr/>
        </p:nvPicPr>
        <p:blipFill>
          <a:blip r:embed="rId3"/>
          <a:stretch>
            <a:fillRect/>
          </a:stretch>
        </p:blipFill>
        <p:spPr>
          <a:xfrm>
            <a:off x="3764972" y="438048"/>
            <a:ext cx="5046520" cy="653079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 name="Slide Number Placeholder 5"/>
          <p:cNvSpPr txBox="1">
            <a:spLocks noGrp="1"/>
          </p:cNvSpPr>
          <p:nvPr>
            <p:ph type="sldNum" sz="quarter" idx="4294967295"/>
          </p:nvPr>
        </p:nvSpPr>
        <p:spPr>
          <a:xfrm>
            <a:off x="11095176" y="6551280"/>
            <a:ext cx="258622"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a:p>
        </p:txBody>
      </p:sp>
      <p:sp>
        <p:nvSpPr>
          <p:cNvPr id="1137" name="Google Shape;482;p42"/>
          <p:cNvSpPr txBox="1">
            <a:spLocks noGrp="1"/>
          </p:cNvSpPr>
          <p:nvPr>
            <p:ph type="title"/>
          </p:nvPr>
        </p:nvSpPr>
        <p:spPr>
          <a:xfrm>
            <a:off x="838200" y="709303"/>
            <a:ext cx="10515600" cy="709922"/>
          </a:xfrm>
          <a:prstGeom prst="rect">
            <a:avLst/>
          </a:prstGeom>
        </p:spPr>
        <p:txBody>
          <a:bodyPr lIns="45699" tIns="45699" rIns="45699" bIns="45699"/>
          <a:lstStyle>
            <a:lvl1pPr defTabSz="850391">
              <a:defRPr sz="4000"/>
            </a:lvl1pPr>
          </a:lstStyle>
          <a:p>
            <a:r>
              <a:t>Evidence-based tx</a:t>
            </a:r>
          </a:p>
        </p:txBody>
      </p:sp>
      <p:sp>
        <p:nvSpPr>
          <p:cNvPr id="1138" name="Google Shape;483;p42"/>
          <p:cNvSpPr txBox="1">
            <a:spLocks noGrp="1"/>
          </p:cNvSpPr>
          <p:nvPr>
            <p:ph type="body" sz="half" idx="1"/>
          </p:nvPr>
        </p:nvSpPr>
        <p:spPr>
          <a:xfrm>
            <a:off x="894719" y="1906759"/>
            <a:ext cx="5111043" cy="4319016"/>
          </a:xfrm>
          <a:prstGeom prst="rect">
            <a:avLst/>
          </a:prstGeom>
        </p:spPr>
        <p:txBody>
          <a:bodyPr lIns="45699" tIns="45699" rIns="45699" bIns="45699"/>
          <a:lstStyle/>
          <a:p>
            <a:pPr marL="0" indent="0">
              <a:spcBef>
                <a:spcPts val="0"/>
              </a:spcBef>
              <a:buSzTx/>
              <a:buNone/>
            </a:pPr>
            <a:r>
              <a:t>At-risk youth</a:t>
            </a:r>
          </a:p>
          <a:p>
            <a:pPr>
              <a:spcBef>
                <a:spcPts val="2200"/>
              </a:spcBef>
              <a:buClr>
                <a:srgbClr val="000000"/>
              </a:buClr>
              <a:buSzPts val="2200"/>
              <a:defRPr sz="2200"/>
            </a:pPr>
            <a:r>
              <a:t>Multiple ACES/At-risk youth</a:t>
            </a:r>
          </a:p>
          <a:p>
            <a:pPr marL="685800" lvl="1" indent="-228600">
              <a:spcBef>
                <a:spcPts val="500"/>
              </a:spcBef>
              <a:buClr>
                <a:srgbClr val="000000"/>
              </a:buClr>
              <a:buSzPts val="2000"/>
              <a:defRPr sz="2000"/>
            </a:pPr>
            <a:r>
              <a:t>Parent-child interactive therapy </a:t>
            </a:r>
            <a:endParaRPr sz="2400"/>
          </a:p>
          <a:p>
            <a:pPr marL="685800" lvl="1" indent="-228600">
              <a:spcBef>
                <a:spcPts val="500"/>
              </a:spcBef>
              <a:buClr>
                <a:srgbClr val="000000"/>
              </a:buClr>
              <a:buSzPts val="2000"/>
              <a:defRPr sz="2000"/>
            </a:pPr>
            <a:r>
              <a:t>Child parent psychotherapy to help child &amp; parent attune</a:t>
            </a:r>
          </a:p>
        </p:txBody>
      </p:sp>
      <p:sp>
        <p:nvSpPr>
          <p:cNvPr id="1139" name="Google Shape;484;p42"/>
          <p:cNvSpPr txBox="1"/>
          <p:nvPr/>
        </p:nvSpPr>
        <p:spPr>
          <a:xfrm>
            <a:off x="6235803" y="1906759"/>
            <a:ext cx="5021514" cy="4319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a:bodyPr>
          <a:lstStyle/>
          <a:p>
            <a:pPr>
              <a:lnSpc>
                <a:spcPct val="90000"/>
              </a:lnSpc>
              <a:defRPr sz="2800">
                <a:latin typeface="+mj-lt"/>
                <a:ea typeface="+mj-ea"/>
                <a:cs typeface="+mj-cs"/>
                <a:sym typeface="Helvetica"/>
              </a:defRPr>
            </a:pPr>
            <a:r>
              <a:t>PTSD &amp; Complex trauma</a:t>
            </a:r>
          </a:p>
          <a:p>
            <a:pPr marL="228600" indent="-228600">
              <a:lnSpc>
                <a:spcPct val="90000"/>
              </a:lnSpc>
              <a:spcBef>
                <a:spcPts val="2200"/>
              </a:spcBef>
              <a:buClr>
                <a:srgbClr val="000000"/>
              </a:buClr>
              <a:buSzPts val="2200"/>
              <a:buFont typeface="Arial"/>
              <a:buChar char="•"/>
              <a:defRPr sz="2200">
                <a:latin typeface="+mj-lt"/>
                <a:ea typeface="+mj-ea"/>
                <a:cs typeface="+mj-cs"/>
                <a:sym typeface="Helvetica"/>
              </a:defRPr>
            </a:pPr>
            <a:r>
              <a:t>Complex trauma</a:t>
            </a:r>
            <a:endParaRPr sz="2800"/>
          </a:p>
          <a:p>
            <a:pPr marL="685800" lvl="1" indent="-228600">
              <a:lnSpc>
                <a:spcPct val="90000"/>
              </a:lnSpc>
              <a:spcBef>
                <a:spcPts val="500"/>
              </a:spcBef>
              <a:buClr>
                <a:srgbClr val="000000"/>
              </a:buClr>
              <a:buSzPts val="2000"/>
              <a:buFont typeface="Arial"/>
              <a:buChar char="•"/>
              <a:defRPr sz="2000">
                <a:latin typeface="+mj-lt"/>
                <a:ea typeface="+mj-ea"/>
                <a:cs typeface="+mj-cs"/>
                <a:sym typeface="Helvetica"/>
              </a:defRPr>
            </a:pPr>
            <a:r>
              <a:t>ARC: Attachment, regulation, competency</a:t>
            </a:r>
            <a:endParaRPr sz="2400"/>
          </a:p>
          <a:p>
            <a:pPr marL="685800" lvl="1" indent="-228600">
              <a:lnSpc>
                <a:spcPct val="90000"/>
              </a:lnSpc>
              <a:spcBef>
                <a:spcPts val="500"/>
              </a:spcBef>
              <a:buSzPts val="2000"/>
              <a:buFont typeface="Arial"/>
              <a:buChar char="•"/>
              <a:defRPr sz="2000">
                <a:latin typeface="+mj-lt"/>
                <a:ea typeface="+mj-ea"/>
                <a:cs typeface="+mj-cs"/>
                <a:sym typeface="Helvetica"/>
              </a:defRPr>
            </a:pPr>
            <a:r>
              <a:t>ITCT: Integrative treatment of  complex trauma</a:t>
            </a:r>
            <a:endParaRPr sz="2400"/>
          </a:p>
          <a:p>
            <a:pPr marL="228600" indent="-228600">
              <a:lnSpc>
                <a:spcPct val="90000"/>
              </a:lnSpc>
              <a:spcBef>
                <a:spcPts val="1000"/>
              </a:spcBef>
              <a:buClr>
                <a:srgbClr val="000000"/>
              </a:buClr>
              <a:buSzPts val="2200"/>
              <a:buFont typeface="Arial"/>
              <a:buChar char="•"/>
              <a:defRPr sz="2200">
                <a:latin typeface="+mj-lt"/>
                <a:ea typeface="+mj-ea"/>
                <a:cs typeface="+mj-cs"/>
                <a:sym typeface="Helvetica"/>
              </a:defRPr>
            </a:pPr>
            <a:r>
              <a:t>PTSD</a:t>
            </a:r>
            <a:endParaRPr sz="2800"/>
          </a:p>
          <a:p>
            <a:pPr marL="685800" lvl="1" indent="-228600">
              <a:lnSpc>
                <a:spcPct val="90000"/>
              </a:lnSpc>
              <a:spcBef>
                <a:spcPts val="500"/>
              </a:spcBef>
              <a:buClr>
                <a:srgbClr val="000000"/>
              </a:buClr>
              <a:buSzPts val="2000"/>
              <a:buFont typeface="Arial"/>
              <a:buChar char="•"/>
              <a:defRPr sz="2000">
                <a:latin typeface="+mj-lt"/>
                <a:ea typeface="+mj-ea"/>
                <a:cs typeface="+mj-cs"/>
                <a:sym typeface="Helvetica"/>
              </a:defRPr>
            </a:pPr>
            <a:r>
              <a:t>Trauma focused CBT (ages 3+)</a:t>
            </a:r>
            <a:endParaRPr sz="2400"/>
          </a:p>
          <a:p>
            <a:pPr marL="685800" lvl="1" indent="-228600">
              <a:lnSpc>
                <a:spcPct val="90000"/>
              </a:lnSpc>
              <a:spcBef>
                <a:spcPts val="500"/>
              </a:spcBef>
              <a:buClr>
                <a:srgbClr val="000000"/>
              </a:buClr>
              <a:buSzPts val="2000"/>
              <a:buFont typeface="Arial"/>
              <a:buChar char="•"/>
              <a:defRPr sz="2000">
                <a:latin typeface="+mj-lt"/>
                <a:ea typeface="+mj-ea"/>
                <a:cs typeface="+mj-cs"/>
                <a:sym typeface="Helvetica"/>
              </a:defRPr>
            </a:pPr>
            <a:r>
              <a:t>Child and family traumatic stress intervention</a:t>
            </a:r>
            <a:endParaRPr sz="2400"/>
          </a:p>
          <a:p>
            <a:pPr marL="685800" lvl="1" indent="-228600">
              <a:lnSpc>
                <a:spcPct val="90000"/>
              </a:lnSpc>
              <a:spcBef>
                <a:spcPts val="500"/>
              </a:spcBef>
              <a:buClr>
                <a:srgbClr val="000000"/>
              </a:buClr>
              <a:buSzPts val="2000"/>
              <a:buFont typeface="Arial"/>
              <a:buChar char="•"/>
              <a:defRPr sz="2000">
                <a:latin typeface="+mj-lt"/>
                <a:ea typeface="+mj-ea"/>
                <a:cs typeface="+mj-cs"/>
                <a:sym typeface="Helvetica"/>
              </a:defRPr>
            </a:pPr>
            <a:r>
              <a:t>EMDR</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a:p>
        </p:txBody>
      </p:sp>
      <p:sp>
        <p:nvSpPr>
          <p:cNvPr id="1144" name="Google Shape;490;p43"/>
          <p:cNvSpPr txBox="1">
            <a:spLocks noGrp="1"/>
          </p:cNvSpPr>
          <p:nvPr>
            <p:ph type="title"/>
          </p:nvPr>
        </p:nvSpPr>
        <p:spPr>
          <a:xfrm>
            <a:off x="0" y="187567"/>
            <a:ext cx="12192000" cy="964437"/>
          </a:xfrm>
          <a:prstGeom prst="rect">
            <a:avLst/>
          </a:prstGeom>
          <a:solidFill>
            <a:srgbClr val="F2F2F2"/>
          </a:solidFill>
        </p:spPr>
        <p:txBody>
          <a:bodyPr/>
          <a:lstStyle/>
          <a:p>
            <a:r>
              <a:t>PTSD Essential TX components	</a:t>
            </a:r>
          </a:p>
        </p:txBody>
      </p:sp>
      <p:grpSp>
        <p:nvGrpSpPr>
          <p:cNvPr id="1154" name="Google Shape;491;p43"/>
          <p:cNvGrpSpPr/>
          <p:nvPr/>
        </p:nvGrpSpPr>
        <p:grpSpPr>
          <a:xfrm>
            <a:off x="3190943" y="1064634"/>
            <a:ext cx="5810115" cy="5810112"/>
            <a:chOff x="0" y="0"/>
            <a:chExt cx="5810113" cy="5810111"/>
          </a:xfrm>
        </p:grpSpPr>
        <p:sp>
          <p:nvSpPr>
            <p:cNvPr id="1145" name="Google Shape;492;p43"/>
            <p:cNvSpPr/>
            <p:nvPr/>
          </p:nvSpPr>
          <p:spPr>
            <a:xfrm>
              <a:off x="-1" y="0"/>
              <a:ext cx="5810115" cy="5810112"/>
            </a:xfrm>
            <a:prstGeom prst="diamond">
              <a:avLst/>
            </a:prstGeom>
            <a:solidFill>
              <a:srgbClr val="CFDEEF"/>
            </a:solidFill>
            <a:ln w="12700" cap="flat">
              <a:noFill/>
              <a:miter lim="4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146" name="Google Shape;493;p43"/>
            <p:cNvSpPr/>
            <p:nvPr/>
          </p:nvSpPr>
          <p:spPr>
            <a:xfrm>
              <a:off x="551959" y="551959"/>
              <a:ext cx="2265945" cy="2265945"/>
            </a:xfrm>
            <a:prstGeom prst="roundRect">
              <a:avLst>
                <a:gd name="adj" fmla="val 16667"/>
              </a:avLst>
            </a:prstGeom>
            <a:solidFill>
              <a:srgbClr val="599BD5"/>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147" name="Google Shape;494;p43"/>
            <p:cNvSpPr txBox="1"/>
            <p:nvPr/>
          </p:nvSpPr>
          <p:spPr>
            <a:xfrm>
              <a:off x="662574" y="1090810"/>
              <a:ext cx="2044716" cy="1188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73" tIns="72373" rIns="72373" bIns="72373" numCol="1" anchor="ctr">
              <a:spAutoFit/>
            </a:bodyPr>
            <a:lstStyle>
              <a:lvl1pPr algn="ctr">
                <a:lnSpc>
                  <a:spcPct val="90000"/>
                </a:lnSpc>
                <a:defRPr sz="1900">
                  <a:solidFill>
                    <a:srgbClr val="FFFFFF"/>
                  </a:solidFill>
                </a:defRPr>
              </a:lvl1pPr>
            </a:lstStyle>
            <a:p>
              <a:r>
                <a:t>Direct exploration of trauma – building narrative, exposure </a:t>
              </a:r>
            </a:p>
          </p:txBody>
        </p:sp>
        <p:sp>
          <p:nvSpPr>
            <p:cNvPr id="1148" name="Google Shape;495;p43"/>
            <p:cNvSpPr/>
            <p:nvPr/>
          </p:nvSpPr>
          <p:spPr>
            <a:xfrm>
              <a:off x="2992207" y="551959"/>
              <a:ext cx="2265944" cy="2265945"/>
            </a:xfrm>
            <a:prstGeom prst="roundRect">
              <a:avLst>
                <a:gd name="adj" fmla="val 16667"/>
              </a:avLst>
            </a:prstGeom>
            <a:solidFill>
              <a:srgbClr val="50C9B6"/>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149" name="Google Shape;496;p43"/>
            <p:cNvSpPr txBox="1"/>
            <p:nvPr/>
          </p:nvSpPr>
          <p:spPr>
            <a:xfrm>
              <a:off x="3102821" y="1224918"/>
              <a:ext cx="2044716" cy="9200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73" tIns="72373" rIns="72373" bIns="72373" numCol="1" anchor="ctr">
              <a:spAutoFit/>
            </a:bodyPr>
            <a:lstStyle>
              <a:lvl1pPr algn="ctr">
                <a:lnSpc>
                  <a:spcPct val="90000"/>
                </a:lnSpc>
                <a:defRPr sz="1900">
                  <a:solidFill>
                    <a:srgbClr val="FFFFFF"/>
                  </a:solidFill>
                </a:defRPr>
              </a:lvl1pPr>
            </a:lstStyle>
            <a:p>
              <a:r>
                <a:t>Stress management techniques </a:t>
              </a:r>
            </a:p>
          </p:txBody>
        </p:sp>
        <p:sp>
          <p:nvSpPr>
            <p:cNvPr id="1150" name="Google Shape;497;p43"/>
            <p:cNvSpPr/>
            <p:nvPr/>
          </p:nvSpPr>
          <p:spPr>
            <a:xfrm>
              <a:off x="551959" y="2992206"/>
              <a:ext cx="2265945" cy="2265944"/>
            </a:xfrm>
            <a:prstGeom prst="roundRect">
              <a:avLst>
                <a:gd name="adj" fmla="val 16667"/>
              </a:avLst>
            </a:prstGeom>
            <a:solidFill>
              <a:srgbClr val="48BD62"/>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151" name="Google Shape;498;p43"/>
            <p:cNvSpPr txBox="1"/>
            <p:nvPr/>
          </p:nvSpPr>
          <p:spPr>
            <a:xfrm>
              <a:off x="662574" y="3128733"/>
              <a:ext cx="2044716" cy="19928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73" tIns="72373" rIns="72373" bIns="72373" numCol="1" anchor="ctr">
              <a:spAutoFit/>
            </a:bodyPr>
            <a:lstStyle>
              <a:lvl1pPr algn="ctr">
                <a:lnSpc>
                  <a:spcPct val="90000"/>
                </a:lnSpc>
                <a:defRPr sz="1900">
                  <a:solidFill>
                    <a:srgbClr val="FFFFFF"/>
                  </a:solidFill>
                </a:defRPr>
              </a:lvl1pPr>
            </a:lstStyle>
            <a:p>
              <a:r>
                <a:t>Exploration and correction of inaccurate attributions regarding trauma (cognitive reprocessing)</a:t>
              </a:r>
            </a:p>
          </p:txBody>
        </p:sp>
        <p:sp>
          <p:nvSpPr>
            <p:cNvPr id="1152" name="Google Shape;499;p43"/>
            <p:cNvSpPr/>
            <p:nvPr/>
          </p:nvSpPr>
          <p:spPr>
            <a:xfrm>
              <a:off x="2992207" y="2992206"/>
              <a:ext cx="2265944" cy="2265944"/>
            </a:xfrm>
            <a:prstGeom prst="roundRect">
              <a:avLst>
                <a:gd name="adj" fmla="val 16667"/>
              </a:avLst>
            </a:prstGeom>
            <a:solidFill>
              <a:srgbClr val="6FAB46"/>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153" name="Google Shape;500;p43"/>
            <p:cNvSpPr txBox="1"/>
            <p:nvPr/>
          </p:nvSpPr>
          <p:spPr>
            <a:xfrm>
              <a:off x="3102821" y="3396948"/>
              <a:ext cx="2044716" cy="14564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73" tIns="72373" rIns="72373" bIns="72373" numCol="1" anchor="ctr">
              <a:spAutoFit/>
            </a:bodyPr>
            <a:lstStyle>
              <a:lvl1pPr algn="ctr">
                <a:lnSpc>
                  <a:spcPct val="90000"/>
                </a:lnSpc>
                <a:defRPr sz="1900">
                  <a:solidFill>
                    <a:srgbClr val="FFFFFF"/>
                  </a:solidFill>
                </a:defRPr>
              </a:lvl1pPr>
            </a:lstStyle>
            <a:p>
              <a:r>
                <a:t>Parental inclusion if possible, to help understand and validate trauma narrative</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a:p>
        </p:txBody>
      </p:sp>
      <p:sp>
        <p:nvSpPr>
          <p:cNvPr id="1159" name="Google Shape;506;p44"/>
          <p:cNvSpPr txBox="1">
            <a:spLocks noGrp="1"/>
          </p:cNvSpPr>
          <p:nvPr>
            <p:ph type="title"/>
          </p:nvPr>
        </p:nvSpPr>
        <p:spPr>
          <a:xfrm>
            <a:off x="-2" y="130387"/>
            <a:ext cx="12192003" cy="1188604"/>
          </a:xfrm>
          <a:prstGeom prst="rect">
            <a:avLst/>
          </a:prstGeom>
          <a:solidFill>
            <a:srgbClr val="F2F2F2"/>
          </a:solidFill>
        </p:spPr>
        <p:txBody>
          <a:bodyPr/>
          <a:lstStyle/>
          <a:p>
            <a:r>
              <a:t>PTSD Tx Components in Primary Care	</a:t>
            </a:r>
          </a:p>
        </p:txBody>
      </p:sp>
      <p:grpSp>
        <p:nvGrpSpPr>
          <p:cNvPr id="1169" name="Google Shape;507;p44"/>
          <p:cNvGrpSpPr/>
          <p:nvPr/>
        </p:nvGrpSpPr>
        <p:grpSpPr>
          <a:xfrm>
            <a:off x="3190948" y="1047898"/>
            <a:ext cx="5810104" cy="5810104"/>
            <a:chOff x="0" y="0"/>
            <a:chExt cx="5810102" cy="5810102"/>
          </a:xfrm>
        </p:grpSpPr>
        <p:sp>
          <p:nvSpPr>
            <p:cNvPr id="1160" name="Google Shape;508;p44"/>
            <p:cNvSpPr/>
            <p:nvPr/>
          </p:nvSpPr>
          <p:spPr>
            <a:xfrm>
              <a:off x="-1" y="-1"/>
              <a:ext cx="5810104" cy="5810104"/>
            </a:xfrm>
            <a:prstGeom prst="diamond">
              <a:avLst/>
            </a:prstGeom>
            <a:solidFill>
              <a:srgbClr val="B7C1E1"/>
            </a:solidFill>
            <a:ln w="12700" cap="flat">
              <a:noFill/>
              <a:miter lim="400000"/>
            </a:ln>
            <a:effectLst/>
          </p:spPr>
          <p:txBody>
            <a:bodyPr wrap="square" lIns="45718" tIns="45718" rIns="45718" bIns="45718" numCol="1" anchor="ctr">
              <a:noAutofit/>
            </a:bodyPr>
            <a:lstStyle/>
            <a:p>
              <a:endParaRPr/>
            </a:p>
          </p:txBody>
        </p:sp>
        <p:sp>
          <p:nvSpPr>
            <p:cNvPr id="1161" name="Google Shape;509;p44"/>
            <p:cNvSpPr/>
            <p:nvPr/>
          </p:nvSpPr>
          <p:spPr>
            <a:xfrm>
              <a:off x="551959" y="551959"/>
              <a:ext cx="2265903" cy="2265903"/>
            </a:xfrm>
            <a:prstGeom prst="roundRect">
              <a:avLst>
                <a:gd name="adj" fmla="val 16667"/>
              </a:avLst>
            </a:prstGeom>
            <a:gradFill flip="none" rotWithShape="1">
              <a:gsLst>
                <a:gs pos="0">
                  <a:srgbClr val="51689B"/>
                </a:gs>
                <a:gs pos="50000">
                  <a:srgbClr val="285193"/>
                </a:gs>
                <a:gs pos="100000">
                  <a:srgbClr val="1F4685"/>
                </a:gs>
              </a:gsLst>
              <a:lin ang="5400012" scaled="0"/>
            </a:gradFill>
            <a:ln w="12700" cap="flat">
              <a:noFill/>
              <a:miter lim="400000"/>
            </a:ln>
            <a:effectLst/>
          </p:spPr>
          <p:txBody>
            <a:bodyPr wrap="square" lIns="45718" tIns="45718" rIns="45718" bIns="45718" numCol="1" anchor="ctr">
              <a:noAutofit/>
            </a:bodyPr>
            <a:lstStyle/>
            <a:p>
              <a:endParaRPr/>
            </a:p>
          </p:txBody>
        </p:sp>
        <p:sp>
          <p:nvSpPr>
            <p:cNvPr id="1162" name="Google Shape;510;p44"/>
            <p:cNvSpPr txBox="1"/>
            <p:nvPr/>
          </p:nvSpPr>
          <p:spPr>
            <a:xfrm>
              <a:off x="662573" y="688530"/>
              <a:ext cx="2044802" cy="19928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73" tIns="72373" rIns="72373" bIns="72373" numCol="1" anchor="ctr">
              <a:spAutoFit/>
            </a:bodyPr>
            <a:lstStyle>
              <a:lvl1pPr algn="ctr">
                <a:lnSpc>
                  <a:spcPct val="90000"/>
                </a:lnSpc>
                <a:defRPr sz="1900">
                  <a:solidFill>
                    <a:srgbClr val="FFFFFF"/>
                  </a:solidFill>
                </a:defRPr>
              </a:lvl1pPr>
            </a:lstStyle>
            <a:p>
              <a:r>
                <a:t>Understanding a person’s reaction to the trauma, without necessarily going into the trauma itself.</a:t>
              </a:r>
            </a:p>
          </p:txBody>
        </p:sp>
        <p:sp>
          <p:nvSpPr>
            <p:cNvPr id="1163" name="Google Shape;511;p44"/>
            <p:cNvSpPr/>
            <p:nvPr/>
          </p:nvSpPr>
          <p:spPr>
            <a:xfrm>
              <a:off x="2992205" y="551959"/>
              <a:ext cx="2265904" cy="2265903"/>
            </a:xfrm>
            <a:prstGeom prst="roundRect">
              <a:avLst>
                <a:gd name="adj" fmla="val 16667"/>
              </a:avLst>
            </a:prstGeom>
            <a:gradFill flip="none" rotWithShape="1">
              <a:gsLst>
                <a:gs pos="0">
                  <a:srgbClr val="788FCB"/>
                </a:gs>
                <a:gs pos="50000">
                  <a:srgbClr val="6080C9"/>
                </a:gs>
                <a:gs pos="100000">
                  <a:srgbClr val="4F6EB7"/>
                </a:gs>
              </a:gsLst>
              <a:lin ang="5400012" scaled="0"/>
            </a:gradFill>
            <a:ln w="12700" cap="flat">
              <a:noFill/>
              <a:miter lim="400000"/>
            </a:ln>
            <a:effectLst/>
          </p:spPr>
          <p:txBody>
            <a:bodyPr wrap="square" lIns="45718" tIns="45718" rIns="45718" bIns="45718" numCol="1" anchor="ctr">
              <a:noAutofit/>
            </a:bodyPr>
            <a:lstStyle/>
            <a:p>
              <a:endParaRPr/>
            </a:p>
          </p:txBody>
        </p:sp>
        <p:sp>
          <p:nvSpPr>
            <p:cNvPr id="1164" name="Google Shape;512;p44"/>
            <p:cNvSpPr txBox="1"/>
            <p:nvPr/>
          </p:nvSpPr>
          <p:spPr>
            <a:xfrm>
              <a:off x="3102820" y="1224961"/>
              <a:ext cx="2044802" cy="9200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73" tIns="72373" rIns="72373" bIns="72373" numCol="1" anchor="ctr">
              <a:spAutoFit/>
            </a:bodyPr>
            <a:lstStyle>
              <a:lvl1pPr algn="ctr">
                <a:lnSpc>
                  <a:spcPct val="90000"/>
                </a:lnSpc>
                <a:defRPr sz="1900">
                  <a:solidFill>
                    <a:srgbClr val="FFFFFF"/>
                  </a:solidFill>
                </a:defRPr>
              </a:lvl1pPr>
            </a:lstStyle>
            <a:p>
              <a:r>
                <a:t>Stress management techniques </a:t>
              </a:r>
            </a:p>
          </p:txBody>
        </p:sp>
        <p:sp>
          <p:nvSpPr>
            <p:cNvPr id="1165" name="Google Shape;513;p44"/>
            <p:cNvSpPr/>
            <p:nvPr/>
          </p:nvSpPr>
          <p:spPr>
            <a:xfrm>
              <a:off x="551959" y="2992205"/>
              <a:ext cx="2265903" cy="2265904"/>
            </a:xfrm>
            <a:prstGeom prst="roundRect">
              <a:avLst>
                <a:gd name="adj" fmla="val 16667"/>
              </a:avLst>
            </a:prstGeom>
            <a:gradFill flip="none" rotWithShape="1">
              <a:gsLst>
                <a:gs pos="0">
                  <a:srgbClr val="C1C9E4"/>
                </a:gs>
                <a:gs pos="50000">
                  <a:srgbClr val="B6C1E0"/>
                </a:gs>
                <a:gs pos="100000">
                  <a:srgbClr val="9DA7C9"/>
                </a:gs>
              </a:gsLst>
              <a:lin ang="5400012" scaled="0"/>
            </a:gradFill>
            <a:ln w="12700" cap="flat">
              <a:noFill/>
              <a:miter lim="400000"/>
            </a:ln>
            <a:effectLst/>
          </p:spPr>
          <p:txBody>
            <a:bodyPr wrap="square" lIns="45718" tIns="45718" rIns="45718" bIns="45718" numCol="1" anchor="ctr">
              <a:noAutofit/>
            </a:bodyPr>
            <a:lstStyle/>
            <a:p>
              <a:endParaRPr/>
            </a:p>
          </p:txBody>
        </p:sp>
        <p:sp>
          <p:nvSpPr>
            <p:cNvPr id="1166" name="Google Shape;514;p44"/>
            <p:cNvSpPr txBox="1"/>
            <p:nvPr/>
          </p:nvSpPr>
          <p:spPr>
            <a:xfrm>
              <a:off x="662573" y="3665207"/>
              <a:ext cx="2044802" cy="9200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73" tIns="72373" rIns="72373" bIns="72373" numCol="1" anchor="ctr">
              <a:spAutoFit/>
            </a:bodyPr>
            <a:lstStyle>
              <a:lvl1pPr algn="ctr">
                <a:lnSpc>
                  <a:spcPct val="90000"/>
                </a:lnSpc>
                <a:defRPr sz="1900">
                  <a:solidFill>
                    <a:srgbClr val="FFFFFF"/>
                  </a:solidFill>
                </a:defRPr>
              </a:lvl1pPr>
            </a:lstStyle>
            <a:p>
              <a:r>
                <a:t>Planting psychoeducation seeds. </a:t>
              </a:r>
            </a:p>
          </p:txBody>
        </p:sp>
        <p:sp>
          <p:nvSpPr>
            <p:cNvPr id="1167" name="Google Shape;515;p44"/>
            <p:cNvSpPr/>
            <p:nvPr/>
          </p:nvSpPr>
          <p:spPr>
            <a:xfrm>
              <a:off x="2992205" y="2992205"/>
              <a:ext cx="2265904" cy="2265904"/>
            </a:xfrm>
            <a:prstGeom prst="roundRect">
              <a:avLst>
                <a:gd name="adj" fmla="val 16667"/>
              </a:avLst>
            </a:prstGeom>
            <a:gradFill flip="none" rotWithShape="1">
              <a:gsLst>
                <a:gs pos="0">
                  <a:srgbClr val="788FCB"/>
                </a:gs>
                <a:gs pos="50000">
                  <a:srgbClr val="6080C9"/>
                </a:gs>
                <a:gs pos="100000">
                  <a:srgbClr val="4F6EB7"/>
                </a:gs>
              </a:gsLst>
              <a:lin ang="5400012" scaled="0"/>
            </a:gradFill>
            <a:ln w="12700" cap="flat">
              <a:noFill/>
              <a:miter lim="400000"/>
            </a:ln>
            <a:effectLst/>
          </p:spPr>
          <p:txBody>
            <a:bodyPr wrap="square" lIns="45718" tIns="45718" rIns="45718" bIns="45718" numCol="1" anchor="ctr">
              <a:noAutofit/>
            </a:bodyPr>
            <a:lstStyle/>
            <a:p>
              <a:endParaRPr/>
            </a:p>
          </p:txBody>
        </p:sp>
        <p:sp>
          <p:nvSpPr>
            <p:cNvPr id="1168" name="Google Shape;516;p44"/>
            <p:cNvSpPr txBox="1"/>
            <p:nvPr/>
          </p:nvSpPr>
          <p:spPr>
            <a:xfrm>
              <a:off x="3102820" y="3531099"/>
              <a:ext cx="2044802" cy="1188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373" tIns="72373" rIns="72373" bIns="72373" numCol="1" anchor="ctr">
              <a:spAutoFit/>
            </a:bodyPr>
            <a:lstStyle>
              <a:lvl1pPr algn="ctr">
                <a:lnSpc>
                  <a:spcPct val="90000"/>
                </a:lnSpc>
                <a:defRPr sz="1900">
                  <a:solidFill>
                    <a:srgbClr val="FFFFFF"/>
                  </a:solidFill>
                </a:defRPr>
              </a:lvl1pPr>
            </a:lstStyle>
            <a:p>
              <a:r>
                <a:t>Meeting families where they are in regards to acknowledgement.</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Slide Number Placeholder 5"/>
          <p:cNvSpPr txBox="1">
            <a:spLocks noGrp="1"/>
          </p:cNvSpPr>
          <p:nvPr>
            <p:ph type="sldNum" sz="quarter" idx="4294967295"/>
          </p:nvPr>
        </p:nvSpPr>
        <p:spPr>
          <a:xfrm>
            <a:off x="11807176" y="6458601"/>
            <a:ext cx="181381"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902" name="Google Shape;144;p4"/>
          <p:cNvSpPr txBox="1">
            <a:spLocks noGrp="1"/>
          </p:cNvSpPr>
          <p:nvPr>
            <p:ph type="body" idx="4294967295"/>
          </p:nvPr>
        </p:nvSpPr>
        <p:spPr>
          <a:xfrm>
            <a:off x="0" y="3003423"/>
            <a:ext cx="11337925" cy="3117852"/>
          </a:xfrm>
          <a:prstGeom prst="rect">
            <a:avLst/>
          </a:prstGeom>
        </p:spPr>
        <p:txBody>
          <a:bodyPr/>
          <a:lstStyle>
            <a:lvl1pPr marL="0" indent="0" algn="ctr">
              <a:spcBef>
                <a:spcPts val="0"/>
              </a:spcBef>
              <a:buClrTx/>
              <a:buSzTx/>
              <a:buNone/>
              <a:defRPr>
                <a:solidFill>
                  <a:srgbClr val="595959"/>
                </a:solidFill>
              </a:defRPr>
            </a:lvl1pPr>
          </a:lstStyle>
          <a:p>
            <a:r>
              <a:t>Neither we nor our spouses/partners has a relevant financial relationship with a commercial interest to disclose.</a:t>
            </a:r>
          </a:p>
        </p:txBody>
      </p:sp>
      <p:sp>
        <p:nvSpPr>
          <p:cNvPr id="903" name="Google Shape;145;p4"/>
          <p:cNvSpPr txBox="1"/>
          <p:nvPr/>
        </p:nvSpPr>
        <p:spPr>
          <a:xfrm>
            <a:off x="3398523" y="1680584"/>
            <a:ext cx="5394953" cy="12694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lgn="ctr">
              <a:defRPr sz="8000">
                <a:solidFill>
                  <a:srgbClr val="049FDA"/>
                </a:solidFill>
                <a:latin typeface="Helvetica Neue"/>
                <a:ea typeface="Helvetica Neue"/>
                <a:cs typeface="Helvetica Neue"/>
                <a:sym typeface="Helvetica Neue"/>
              </a:defRPr>
            </a:lvl1pPr>
          </a:lstStyle>
          <a:p>
            <a:r>
              <a:t>Disclosures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sp>
        <p:nvSpPr>
          <p:cNvPr id="1174" name="Google Shape;522;p45"/>
          <p:cNvSpPr txBox="1">
            <a:spLocks noGrp="1"/>
          </p:cNvSpPr>
          <p:nvPr>
            <p:ph type="title"/>
          </p:nvPr>
        </p:nvSpPr>
        <p:spPr>
          <a:xfrm>
            <a:off x="-2" y="275244"/>
            <a:ext cx="12192003" cy="709923"/>
          </a:xfrm>
          <a:prstGeom prst="rect">
            <a:avLst/>
          </a:prstGeom>
          <a:solidFill>
            <a:srgbClr val="FFFFFF"/>
          </a:solidFill>
        </p:spPr>
        <p:txBody>
          <a:bodyPr/>
          <a:lstStyle>
            <a:lvl1pPr defTabSz="850391">
              <a:defRPr sz="4000"/>
            </a:lvl1pPr>
          </a:lstStyle>
          <a:p>
            <a:r>
              <a:t>Brief interventions</a:t>
            </a:r>
          </a:p>
        </p:txBody>
      </p:sp>
      <p:sp>
        <p:nvSpPr>
          <p:cNvPr id="1175" name="Google Shape;523;p45"/>
          <p:cNvSpPr txBox="1">
            <a:spLocks noGrp="1"/>
          </p:cNvSpPr>
          <p:nvPr>
            <p:ph type="body" idx="1"/>
          </p:nvPr>
        </p:nvSpPr>
        <p:spPr>
          <a:xfrm>
            <a:off x="838200" y="2231414"/>
            <a:ext cx="10515600" cy="4351340"/>
          </a:xfrm>
          <a:prstGeom prst="rect">
            <a:avLst/>
          </a:prstGeom>
        </p:spPr>
        <p:txBody>
          <a:bodyPr/>
          <a:lstStyle/>
          <a:p>
            <a:pPr marL="0" indent="177800">
              <a:spcBef>
                <a:spcPts val="0"/>
              </a:spcBef>
              <a:buSzTx/>
              <a:buNone/>
            </a:pPr>
            <a:endParaRPr/>
          </a:p>
        </p:txBody>
      </p:sp>
      <p:pic>
        <p:nvPicPr>
          <p:cNvPr id="1176" name="Google Shape;524;p45" descr="Google Shape;524;p45"/>
          <p:cNvPicPr>
            <a:picLocks noChangeAspect="1"/>
          </p:cNvPicPr>
          <p:nvPr/>
        </p:nvPicPr>
        <p:blipFill>
          <a:blip r:embed="rId3"/>
          <a:stretch>
            <a:fillRect/>
          </a:stretch>
        </p:blipFill>
        <p:spPr>
          <a:xfrm>
            <a:off x="0" y="1151427"/>
            <a:ext cx="12192000" cy="543132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41</a:t>
            </a:fld>
            <a:endParaRPr/>
          </a:p>
        </p:txBody>
      </p:sp>
      <p:sp>
        <p:nvSpPr>
          <p:cNvPr id="1181" name="Google Shape;530;p46"/>
          <p:cNvSpPr txBox="1">
            <a:spLocks noGrp="1"/>
          </p:cNvSpPr>
          <p:nvPr>
            <p:ph type="title"/>
          </p:nvPr>
        </p:nvSpPr>
        <p:spPr>
          <a:xfrm>
            <a:off x="2209800" y="837317"/>
            <a:ext cx="7772400" cy="1143001"/>
          </a:xfrm>
          <a:prstGeom prst="rect">
            <a:avLst/>
          </a:prstGeom>
        </p:spPr>
        <p:txBody>
          <a:bodyPr/>
          <a:lstStyle/>
          <a:p>
            <a:r>
              <a:t>Psychopharmacology</a:t>
            </a:r>
          </a:p>
        </p:txBody>
      </p:sp>
      <p:sp>
        <p:nvSpPr>
          <p:cNvPr id="1182" name="Google Shape;531;p46"/>
          <p:cNvSpPr txBox="1">
            <a:spLocks noGrp="1"/>
          </p:cNvSpPr>
          <p:nvPr>
            <p:ph type="body" sz="half" idx="1"/>
          </p:nvPr>
        </p:nvSpPr>
        <p:spPr>
          <a:xfrm>
            <a:off x="2209800" y="2127803"/>
            <a:ext cx="7950200" cy="2274111"/>
          </a:xfrm>
          <a:prstGeom prst="rect">
            <a:avLst/>
          </a:prstGeom>
          <a:solidFill>
            <a:srgbClr val="BBD6EE"/>
          </a:solidFill>
        </p:spPr>
        <p:txBody>
          <a:bodyPr/>
          <a:lstStyle/>
          <a:p>
            <a:pPr marL="228600" indent="-228600">
              <a:spcBef>
                <a:spcPts val="0"/>
              </a:spcBef>
              <a:buSzPts val="2200"/>
              <a:defRPr sz="2200"/>
            </a:pPr>
            <a:r>
              <a:t>Adjunctive - NOT one of the established elements of treatment</a:t>
            </a:r>
          </a:p>
          <a:p>
            <a:pPr marL="228600" indent="-228600">
              <a:buSzPts val="2200"/>
              <a:defRPr sz="2200"/>
            </a:pPr>
            <a:r>
              <a:t>Theories; some reports of med efficacy; no randomized trials.</a:t>
            </a:r>
          </a:p>
          <a:p>
            <a:pPr marL="228600" indent="-228600">
              <a:buSzPts val="2200"/>
              <a:defRPr sz="2200"/>
            </a:pPr>
            <a:r>
              <a:t>Medications used to treat prominent symptoms or co-morbid psychiatric conditions.  </a:t>
            </a:r>
          </a:p>
        </p:txBody>
      </p:sp>
      <p:grpSp>
        <p:nvGrpSpPr>
          <p:cNvPr id="1187" name="Google Shape;532;p46"/>
          <p:cNvGrpSpPr/>
          <p:nvPr/>
        </p:nvGrpSpPr>
        <p:grpSpPr>
          <a:xfrm>
            <a:off x="2209798" y="4420842"/>
            <a:ext cx="7950203" cy="1599842"/>
            <a:chOff x="0" y="0"/>
            <a:chExt cx="7950202" cy="1599841"/>
          </a:xfrm>
        </p:grpSpPr>
        <p:sp>
          <p:nvSpPr>
            <p:cNvPr id="1183" name="Google Shape;533;p46"/>
            <p:cNvSpPr/>
            <p:nvPr/>
          </p:nvSpPr>
          <p:spPr>
            <a:xfrm>
              <a:off x="-1" y="-1"/>
              <a:ext cx="7950203" cy="633602"/>
            </a:xfrm>
            <a:prstGeom prst="rect">
              <a:avLst/>
            </a:prstGeom>
            <a:solidFill>
              <a:srgbClr val="599BD5"/>
            </a:solidFill>
            <a:ln w="12700" cap="flat">
              <a:solidFill>
                <a:srgbClr val="599BD5"/>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184" name="Google Shape;534;p46"/>
            <p:cNvSpPr txBox="1"/>
            <p:nvPr/>
          </p:nvSpPr>
          <p:spPr>
            <a:xfrm>
              <a:off x="67049" y="80432"/>
              <a:ext cx="7816103" cy="4727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9399" tIns="89399" rIns="89399" bIns="89399" numCol="1" anchor="ctr">
              <a:spAutoFit/>
            </a:bodyPr>
            <a:lstStyle>
              <a:lvl1pPr algn="ctr">
                <a:lnSpc>
                  <a:spcPct val="90000"/>
                </a:lnSpc>
                <a:defRPr sz="2200">
                  <a:solidFill>
                    <a:srgbClr val="FFFFFF"/>
                  </a:solidFill>
                </a:defRPr>
              </a:lvl1pPr>
            </a:lstStyle>
            <a:p>
              <a:r>
                <a:t>Core PTSD sx</a:t>
              </a:r>
            </a:p>
          </p:txBody>
        </p:sp>
        <p:sp>
          <p:nvSpPr>
            <p:cNvPr id="1185" name="Google Shape;535;p46"/>
            <p:cNvSpPr/>
            <p:nvPr/>
          </p:nvSpPr>
          <p:spPr>
            <a:xfrm>
              <a:off x="-1" y="633599"/>
              <a:ext cx="7950203" cy="966243"/>
            </a:xfrm>
            <a:prstGeom prst="rect">
              <a:avLst/>
            </a:prstGeom>
            <a:solidFill>
              <a:srgbClr val="CFDEEF">
                <a:alpha val="89803"/>
              </a:srgbClr>
            </a:solidFill>
            <a:ln w="12700" cap="flat">
              <a:solidFill>
                <a:srgbClr val="CFDEEF">
                  <a:alpha val="89803"/>
                </a:srgbClr>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186" name="Google Shape;536;p46"/>
            <p:cNvSpPr txBox="1"/>
            <p:nvPr/>
          </p:nvSpPr>
          <p:spPr>
            <a:xfrm>
              <a:off x="-1" y="633599"/>
              <a:ext cx="7911077" cy="528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7324" tIns="117324" rIns="117324" bIns="117324" numCol="1" anchor="t">
              <a:spAutoFit/>
            </a:bodyPr>
            <a:lstStyle/>
            <a:p>
              <a:pPr marL="228600" lvl="1" indent="-228600">
                <a:lnSpc>
                  <a:spcPct val="90000"/>
                </a:lnSpc>
                <a:buClr>
                  <a:srgbClr val="000000"/>
                </a:buClr>
                <a:buSzPts val="2200"/>
                <a:buFont typeface="Calibri"/>
                <a:buChar char="•"/>
                <a:defRPr sz="2200"/>
              </a:pPr>
              <a:r>
                <a:t>Hyperarousal &amp; nightmares- alpha agonistst</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1" name="Slide Number Placeholder 5"/>
          <p:cNvSpPr txBox="1">
            <a:spLocks noGrp="1"/>
          </p:cNvSpPr>
          <p:nvPr>
            <p:ph type="sldNum" sz="quarter" idx="4294967295"/>
          </p:nvPr>
        </p:nvSpPr>
        <p:spPr>
          <a:xfrm>
            <a:off x="11729935" y="6458601"/>
            <a:ext cx="258623"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42</a:t>
            </a:fld>
            <a:endParaRPr/>
          </a:p>
        </p:txBody>
      </p:sp>
      <p:sp>
        <p:nvSpPr>
          <p:cNvPr id="1192" name="Google Shape;542;p47"/>
          <p:cNvSpPr txBox="1">
            <a:spLocks noGrp="1"/>
          </p:cNvSpPr>
          <p:nvPr>
            <p:ph type="title"/>
          </p:nvPr>
        </p:nvSpPr>
        <p:spPr>
          <a:xfrm>
            <a:off x="2331096" y="895558"/>
            <a:ext cx="7729730" cy="800315"/>
          </a:xfrm>
          <a:prstGeom prst="rect">
            <a:avLst/>
          </a:prstGeom>
        </p:spPr>
        <p:txBody>
          <a:bodyPr/>
          <a:lstStyle/>
          <a:p>
            <a:r>
              <a:t>Take aways</a:t>
            </a:r>
          </a:p>
        </p:txBody>
      </p:sp>
      <p:grpSp>
        <p:nvGrpSpPr>
          <p:cNvPr id="1206" name="Google Shape;543;p47"/>
          <p:cNvGrpSpPr/>
          <p:nvPr/>
        </p:nvGrpSpPr>
        <p:grpSpPr>
          <a:xfrm>
            <a:off x="1718589" y="1467328"/>
            <a:ext cx="9115788" cy="5039764"/>
            <a:chOff x="0" y="0"/>
            <a:chExt cx="9115786" cy="5039762"/>
          </a:xfrm>
        </p:grpSpPr>
        <p:sp>
          <p:nvSpPr>
            <p:cNvPr id="1193" name="Google Shape;544;p47"/>
            <p:cNvSpPr/>
            <p:nvPr/>
          </p:nvSpPr>
          <p:spPr>
            <a:xfrm>
              <a:off x="-1" y="0"/>
              <a:ext cx="1059008" cy="5039764"/>
            </a:xfrm>
            <a:custGeom>
              <a:avLst/>
              <a:gdLst/>
              <a:ahLst/>
              <a:cxnLst>
                <a:cxn ang="0">
                  <a:pos x="wd2" y="hd2"/>
                </a:cxn>
                <a:cxn ang="5400000">
                  <a:pos x="wd2" y="hd2"/>
                </a:cxn>
                <a:cxn ang="10800000">
                  <a:pos x="wd2" y="hd2"/>
                </a:cxn>
                <a:cxn ang="16200000">
                  <a:pos x="wd2" y="hd2"/>
                </a:cxn>
              </a:cxnLst>
              <a:rect l="0" t="0" r="r" b="b"/>
              <a:pathLst>
                <a:path w="16258" h="21600" extrusionOk="0">
                  <a:moveTo>
                    <a:pt x="234" y="0"/>
                  </a:moveTo>
                  <a:cubicBezTo>
                    <a:pt x="21600" y="5965"/>
                    <a:pt x="21600" y="15635"/>
                    <a:pt x="234" y="21600"/>
                  </a:cubicBezTo>
                  <a:lnTo>
                    <a:pt x="0" y="21535"/>
                  </a:lnTo>
                  <a:cubicBezTo>
                    <a:pt x="21236" y="15606"/>
                    <a:pt x="21236" y="5994"/>
                    <a:pt x="0" y="65"/>
                  </a:cubicBezTo>
                  <a:close/>
                </a:path>
              </a:pathLst>
            </a:custGeom>
            <a:noFill/>
            <a:ln w="12700" cap="flat">
              <a:solidFill>
                <a:schemeClr val="accent6"/>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194" name="Google Shape;545;p47"/>
            <p:cNvSpPr/>
            <p:nvPr/>
          </p:nvSpPr>
          <p:spPr>
            <a:xfrm>
              <a:off x="515600" y="279453"/>
              <a:ext cx="8600186" cy="814586"/>
            </a:xfrm>
            <a:prstGeom prst="rect">
              <a:avLst/>
            </a:prstGeom>
            <a:solidFill>
              <a:srgbClr val="599BD5"/>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195" name="Google Shape;546;p47"/>
            <p:cNvSpPr txBox="1"/>
            <p:nvPr/>
          </p:nvSpPr>
          <p:spPr>
            <a:xfrm>
              <a:off x="1101226" y="475280"/>
              <a:ext cx="8014560" cy="4229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48" tIns="60948" rIns="60948" bIns="60948" numCol="1" anchor="ctr">
              <a:spAutoFit/>
            </a:bodyPr>
            <a:lstStyle>
              <a:lvl1pPr>
                <a:lnSpc>
                  <a:spcPct val="90000"/>
                </a:lnSpc>
                <a:defRPr sz="2400">
                  <a:solidFill>
                    <a:srgbClr val="FFFFFF"/>
                  </a:solidFill>
                </a:defRPr>
              </a:lvl1pPr>
            </a:lstStyle>
            <a:p>
              <a:r>
                <a:t>Trauma is ubiquitous &amp; most youth are resilient.  </a:t>
              </a:r>
            </a:p>
          </p:txBody>
        </p:sp>
        <p:sp>
          <p:nvSpPr>
            <p:cNvPr id="1196" name="Google Shape;547;p47"/>
            <p:cNvSpPr/>
            <p:nvPr/>
          </p:nvSpPr>
          <p:spPr>
            <a:xfrm>
              <a:off x="6485" y="177630"/>
              <a:ext cx="1018233" cy="1018233"/>
            </a:xfrm>
            <a:prstGeom prst="ellipse">
              <a:avLst/>
            </a:prstGeom>
            <a:solidFill>
              <a:srgbClr val="FFFFFF"/>
            </a:solidFill>
            <a:ln w="12700" cap="flat">
              <a:solidFill>
                <a:srgbClr val="599BD5"/>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197" name="Google Shape;548;p47"/>
            <p:cNvSpPr/>
            <p:nvPr/>
          </p:nvSpPr>
          <p:spPr>
            <a:xfrm>
              <a:off x="982620" y="1501542"/>
              <a:ext cx="8133165" cy="814586"/>
            </a:xfrm>
            <a:prstGeom prst="rect">
              <a:avLst/>
            </a:prstGeom>
            <a:solidFill>
              <a:srgbClr val="50C9B6"/>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198" name="Google Shape;549;p47"/>
            <p:cNvSpPr txBox="1"/>
            <p:nvPr/>
          </p:nvSpPr>
          <p:spPr>
            <a:xfrm>
              <a:off x="1568244" y="1528270"/>
              <a:ext cx="7547541" cy="7611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48" tIns="60948" rIns="60948" bIns="60948" numCol="1" anchor="ctr">
              <a:spAutoFit/>
            </a:bodyPr>
            <a:lstStyle>
              <a:lvl1pPr>
                <a:lnSpc>
                  <a:spcPct val="90000"/>
                </a:lnSpc>
                <a:defRPr sz="2400">
                  <a:solidFill>
                    <a:srgbClr val="FFFFFF"/>
                  </a:solidFill>
                </a:defRPr>
              </a:lvl1pPr>
            </a:lstStyle>
            <a:p>
              <a:r>
                <a:t>Most severe trauma sequalae occurs in the absence of protective relationships.</a:t>
              </a:r>
            </a:p>
          </p:txBody>
        </p:sp>
        <p:sp>
          <p:nvSpPr>
            <p:cNvPr id="1199" name="Google Shape;550;p47"/>
            <p:cNvSpPr/>
            <p:nvPr/>
          </p:nvSpPr>
          <p:spPr>
            <a:xfrm>
              <a:off x="473505" y="1399719"/>
              <a:ext cx="1018233" cy="1018233"/>
            </a:xfrm>
            <a:prstGeom prst="ellipse">
              <a:avLst/>
            </a:prstGeom>
            <a:solidFill>
              <a:srgbClr val="FFFFFF"/>
            </a:solidFill>
            <a:ln w="12700" cap="flat">
              <a:solidFill>
                <a:srgbClr val="50C9B6"/>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200" name="Google Shape;551;p47"/>
            <p:cNvSpPr/>
            <p:nvPr/>
          </p:nvSpPr>
          <p:spPr>
            <a:xfrm>
              <a:off x="982620" y="2723633"/>
              <a:ext cx="8133165" cy="814586"/>
            </a:xfrm>
            <a:prstGeom prst="rect">
              <a:avLst/>
            </a:prstGeom>
            <a:solidFill>
              <a:srgbClr val="48BD62"/>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201" name="Google Shape;552;p47"/>
            <p:cNvSpPr txBox="1"/>
            <p:nvPr/>
          </p:nvSpPr>
          <p:spPr>
            <a:xfrm>
              <a:off x="1568244" y="2750361"/>
              <a:ext cx="7547541" cy="7611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48" tIns="60948" rIns="60948" bIns="60948" numCol="1" anchor="ctr">
              <a:spAutoFit/>
            </a:bodyPr>
            <a:lstStyle>
              <a:lvl1pPr>
                <a:lnSpc>
                  <a:spcPct val="90000"/>
                </a:lnSpc>
                <a:defRPr sz="2400">
                  <a:solidFill>
                    <a:srgbClr val="FFFFFF"/>
                  </a:solidFill>
                </a:defRPr>
              </a:lvl1pPr>
            </a:lstStyle>
            <a:p>
              <a:r>
                <a:t>You can have an important role in promoting resilience in a child &amp; family's life. </a:t>
              </a:r>
            </a:p>
          </p:txBody>
        </p:sp>
        <p:sp>
          <p:nvSpPr>
            <p:cNvPr id="1202" name="Google Shape;553;p47"/>
            <p:cNvSpPr/>
            <p:nvPr/>
          </p:nvSpPr>
          <p:spPr>
            <a:xfrm>
              <a:off x="473505" y="2621810"/>
              <a:ext cx="1018233" cy="1018233"/>
            </a:xfrm>
            <a:prstGeom prst="ellipse">
              <a:avLst/>
            </a:prstGeom>
            <a:solidFill>
              <a:srgbClr val="FFFFFF"/>
            </a:solidFill>
            <a:ln w="12700" cap="flat">
              <a:solidFill>
                <a:srgbClr val="48BD62"/>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203" name="Google Shape;554;p47"/>
            <p:cNvSpPr/>
            <p:nvPr/>
          </p:nvSpPr>
          <p:spPr>
            <a:xfrm>
              <a:off x="515600" y="3945722"/>
              <a:ext cx="8600186" cy="814586"/>
            </a:xfrm>
            <a:prstGeom prst="rect">
              <a:avLst/>
            </a:prstGeom>
            <a:solidFill>
              <a:srgbClr val="6FAB46"/>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1204" name="Google Shape;555;p47"/>
            <p:cNvSpPr txBox="1"/>
            <p:nvPr/>
          </p:nvSpPr>
          <p:spPr>
            <a:xfrm>
              <a:off x="1101226" y="3972450"/>
              <a:ext cx="8014560" cy="7611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48" tIns="60948" rIns="60948" bIns="60948" numCol="1" anchor="ctr">
              <a:spAutoFit/>
            </a:bodyPr>
            <a:lstStyle>
              <a:lvl1pPr>
                <a:lnSpc>
                  <a:spcPct val="90000"/>
                </a:lnSpc>
                <a:defRPr sz="2400">
                  <a:solidFill>
                    <a:srgbClr val="FFFFFF"/>
                  </a:solidFill>
                </a:defRPr>
              </a:lvl1pPr>
            </a:lstStyle>
            <a:p>
              <a:r>
                <a:t>What changes are needed  to embody and integrate TIC into your practice?</a:t>
              </a:r>
            </a:p>
          </p:txBody>
        </p:sp>
        <p:sp>
          <p:nvSpPr>
            <p:cNvPr id="1205" name="Google Shape;556;p47"/>
            <p:cNvSpPr/>
            <p:nvPr/>
          </p:nvSpPr>
          <p:spPr>
            <a:xfrm>
              <a:off x="6485" y="3843899"/>
              <a:ext cx="1018233" cy="1018233"/>
            </a:xfrm>
            <a:prstGeom prst="ellipse">
              <a:avLst/>
            </a:prstGeom>
            <a:solidFill>
              <a:srgbClr val="FFFFFF"/>
            </a:solidFill>
            <a:ln w="12700" cap="flat">
              <a:solidFill>
                <a:srgbClr val="6FAB46"/>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Slide Number Placeholder 5"/>
          <p:cNvSpPr txBox="1">
            <a:spLocks noGrp="1"/>
          </p:cNvSpPr>
          <p:nvPr>
            <p:ph type="sldNum" sz="quarter" idx="4294967295"/>
          </p:nvPr>
        </p:nvSpPr>
        <p:spPr>
          <a:xfrm>
            <a:off x="11807176" y="6458601"/>
            <a:ext cx="181381"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908" name="Google Shape;151;p5"/>
          <p:cNvSpPr txBox="1">
            <a:spLocks noGrp="1"/>
          </p:cNvSpPr>
          <p:nvPr>
            <p:ph type="title" idx="4294967295"/>
          </p:nvPr>
        </p:nvSpPr>
        <p:spPr>
          <a:xfrm>
            <a:off x="0" y="1116011"/>
            <a:ext cx="12192000" cy="709615"/>
          </a:xfrm>
          <a:prstGeom prst="rect">
            <a:avLst/>
          </a:prstGeom>
        </p:spPr>
        <p:txBody>
          <a:bodyPr/>
          <a:lstStyle>
            <a:lvl1pPr defTabSz="850391">
              <a:defRPr sz="4000"/>
            </a:lvl1pPr>
          </a:lstStyle>
          <a:p>
            <a:r>
              <a:t>Learning Objectives</a:t>
            </a:r>
          </a:p>
        </p:txBody>
      </p:sp>
      <p:grpSp>
        <p:nvGrpSpPr>
          <p:cNvPr id="919" name="Google Shape;152;p5"/>
          <p:cNvGrpSpPr/>
          <p:nvPr/>
        </p:nvGrpSpPr>
        <p:grpSpPr>
          <a:xfrm>
            <a:off x="1311813" y="1938559"/>
            <a:ext cx="9394916" cy="4477325"/>
            <a:chOff x="0" y="0"/>
            <a:chExt cx="9394916" cy="4477323"/>
          </a:xfrm>
        </p:grpSpPr>
        <p:sp>
          <p:nvSpPr>
            <p:cNvPr id="909" name="Google Shape;153;p5"/>
            <p:cNvSpPr/>
            <p:nvPr/>
          </p:nvSpPr>
          <p:spPr>
            <a:xfrm>
              <a:off x="7305" y="-1"/>
              <a:ext cx="942539" cy="4477326"/>
            </a:xfrm>
            <a:custGeom>
              <a:avLst/>
              <a:gdLst/>
              <a:ahLst/>
              <a:cxnLst>
                <a:cxn ang="0">
                  <a:pos x="wd2" y="hd2"/>
                </a:cxn>
                <a:cxn ang="5400000">
                  <a:pos x="wd2" y="hd2"/>
                </a:cxn>
                <a:cxn ang="10800000">
                  <a:pos x="wd2" y="hd2"/>
                </a:cxn>
                <a:cxn ang="16200000">
                  <a:pos x="wd2" y="hd2"/>
                </a:cxn>
              </a:cxnLst>
              <a:rect l="0" t="0" r="r" b="b"/>
              <a:pathLst>
                <a:path w="16266" h="21600" extrusionOk="0">
                  <a:moveTo>
                    <a:pt x="263" y="0"/>
                  </a:moveTo>
                  <a:cubicBezTo>
                    <a:pt x="21600" y="5965"/>
                    <a:pt x="21600" y="15635"/>
                    <a:pt x="263" y="21600"/>
                  </a:cubicBezTo>
                  <a:lnTo>
                    <a:pt x="0" y="21526"/>
                  </a:lnTo>
                  <a:cubicBezTo>
                    <a:pt x="21191" y="15602"/>
                    <a:pt x="21191" y="5998"/>
                    <a:pt x="0" y="74"/>
                  </a:cubicBezTo>
                  <a:close/>
                </a:path>
              </a:pathLst>
            </a:custGeom>
            <a:noFill/>
            <a:ln w="12700" cap="flat">
              <a:solidFill>
                <a:schemeClr val="accent6"/>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910" name="Google Shape;154;p5"/>
            <p:cNvSpPr/>
            <p:nvPr/>
          </p:nvSpPr>
          <p:spPr>
            <a:xfrm>
              <a:off x="587897" y="357383"/>
              <a:ext cx="8807019" cy="940640"/>
            </a:xfrm>
            <a:prstGeom prst="rect">
              <a:avLst/>
            </a:prstGeom>
            <a:solidFill>
              <a:srgbClr val="599BD5"/>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911" name="Google Shape;155;p5"/>
            <p:cNvSpPr txBox="1"/>
            <p:nvPr/>
          </p:nvSpPr>
          <p:spPr>
            <a:xfrm>
              <a:off x="1276123" y="460493"/>
              <a:ext cx="8118794" cy="7344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8400" tIns="58400" rIns="58400" bIns="58400" numCol="1" anchor="ctr">
              <a:spAutoFit/>
            </a:bodyPr>
            <a:lstStyle>
              <a:lvl1pPr>
                <a:lnSpc>
                  <a:spcPct val="90000"/>
                </a:lnSpc>
                <a:defRPr sz="2300">
                  <a:solidFill>
                    <a:srgbClr val="FFFFFF"/>
                  </a:solidFill>
                </a:defRPr>
              </a:lvl1pPr>
            </a:lstStyle>
            <a:p>
              <a:r>
                <a:t>Learn trauma informed care principles &amp; strategies for applying to your practice.</a:t>
              </a:r>
            </a:p>
          </p:txBody>
        </p:sp>
        <p:sp>
          <p:nvSpPr>
            <p:cNvPr id="912" name="Google Shape;156;p5"/>
            <p:cNvSpPr/>
            <p:nvPr/>
          </p:nvSpPr>
          <p:spPr>
            <a:xfrm>
              <a:off x="-1" y="239802"/>
              <a:ext cx="1175799" cy="1175802"/>
            </a:xfrm>
            <a:prstGeom prst="ellipse">
              <a:avLst/>
            </a:prstGeom>
            <a:solidFill>
              <a:srgbClr val="FFFFFF"/>
            </a:solidFill>
            <a:ln w="12700" cap="flat">
              <a:solidFill>
                <a:srgbClr val="599BD5"/>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913" name="Google Shape;157;p5"/>
            <p:cNvSpPr/>
            <p:nvPr/>
          </p:nvSpPr>
          <p:spPr>
            <a:xfrm>
              <a:off x="929820" y="1768340"/>
              <a:ext cx="8465097" cy="940640"/>
            </a:xfrm>
            <a:prstGeom prst="rect">
              <a:avLst/>
            </a:prstGeom>
            <a:solidFill>
              <a:srgbClr val="4CC38C"/>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914" name="Google Shape;158;p5"/>
            <p:cNvSpPr txBox="1"/>
            <p:nvPr/>
          </p:nvSpPr>
          <p:spPr>
            <a:xfrm>
              <a:off x="1618045" y="1871450"/>
              <a:ext cx="7776872" cy="7344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8400" tIns="58400" rIns="58400" bIns="58400" numCol="1" anchor="ctr">
              <a:spAutoFit/>
            </a:bodyPr>
            <a:lstStyle>
              <a:lvl1pPr>
                <a:lnSpc>
                  <a:spcPct val="90000"/>
                </a:lnSpc>
                <a:defRPr sz="2300">
                  <a:solidFill>
                    <a:srgbClr val="FFFFFF"/>
                  </a:solidFill>
                </a:defRPr>
              </a:lvl1pPr>
            </a:lstStyle>
            <a:p>
              <a:r>
                <a:t>Identify developmentally appropriate strategies for assessing and diagnosing trauma and trauma-related disorders.</a:t>
              </a:r>
            </a:p>
          </p:txBody>
        </p:sp>
        <p:sp>
          <p:nvSpPr>
            <p:cNvPr id="915" name="Google Shape;159;p5"/>
            <p:cNvSpPr/>
            <p:nvPr/>
          </p:nvSpPr>
          <p:spPr>
            <a:xfrm>
              <a:off x="341921" y="1650761"/>
              <a:ext cx="1175801" cy="1175801"/>
            </a:xfrm>
            <a:prstGeom prst="ellipse">
              <a:avLst/>
            </a:prstGeom>
            <a:solidFill>
              <a:srgbClr val="FFFFFF"/>
            </a:solidFill>
            <a:ln w="12700" cap="flat">
              <a:solidFill>
                <a:srgbClr val="4CC38C"/>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916" name="Google Shape;160;p5"/>
            <p:cNvSpPr/>
            <p:nvPr/>
          </p:nvSpPr>
          <p:spPr>
            <a:xfrm>
              <a:off x="587897" y="3179298"/>
              <a:ext cx="8807019" cy="940640"/>
            </a:xfrm>
            <a:prstGeom prst="rect">
              <a:avLst/>
            </a:prstGeom>
            <a:solidFill>
              <a:srgbClr val="6FAB46"/>
            </a:solidFill>
            <a:ln w="12700" cap="flat">
              <a:solidFill>
                <a:srgbClr val="FFFFFF"/>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sp>
          <p:nvSpPr>
            <p:cNvPr id="917" name="Google Shape;161;p5"/>
            <p:cNvSpPr txBox="1"/>
            <p:nvPr/>
          </p:nvSpPr>
          <p:spPr>
            <a:xfrm>
              <a:off x="1276123" y="3282408"/>
              <a:ext cx="8118794" cy="7344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8400" tIns="58400" rIns="58400" bIns="58400" numCol="1" anchor="ctr">
              <a:spAutoFit/>
            </a:bodyPr>
            <a:lstStyle>
              <a:lvl1pPr>
                <a:lnSpc>
                  <a:spcPct val="90000"/>
                </a:lnSpc>
                <a:defRPr sz="2300">
                  <a:solidFill>
                    <a:srgbClr val="FFFFFF"/>
                  </a:solidFill>
                </a:defRPr>
              </a:lvl1pPr>
            </a:lstStyle>
            <a:p>
              <a:r>
                <a:t>Understand evidence based treatments for treating trauma and trauma-related  disorders and strategies for supporting resilience.</a:t>
              </a:r>
            </a:p>
          </p:txBody>
        </p:sp>
        <p:sp>
          <p:nvSpPr>
            <p:cNvPr id="918" name="Google Shape;162;p5"/>
            <p:cNvSpPr/>
            <p:nvPr/>
          </p:nvSpPr>
          <p:spPr>
            <a:xfrm>
              <a:off x="-1" y="3061718"/>
              <a:ext cx="1175799" cy="1175801"/>
            </a:xfrm>
            <a:prstGeom prst="ellipse">
              <a:avLst/>
            </a:prstGeom>
            <a:solidFill>
              <a:srgbClr val="FFFFFF"/>
            </a:solidFill>
            <a:ln w="12700" cap="flat">
              <a:solidFill>
                <a:srgbClr val="6FAB46"/>
              </a:solidFill>
              <a:prstDash val="solid"/>
              <a:miter lim="800000"/>
            </a:ln>
            <a:effectLst/>
          </p:spPr>
          <p:txBody>
            <a:bodyPr wrap="square" lIns="45718" tIns="45718" rIns="45718" bIns="45718" numCol="1" anchor="ctr">
              <a:noAutofit/>
            </a:bodyPr>
            <a:lstStyle/>
            <a:p>
              <a:pPr>
                <a:defRPr sz="1400">
                  <a:latin typeface="Arial"/>
                  <a:ea typeface="Arial"/>
                  <a:cs typeface="Arial"/>
                  <a:sym typeface="Arial"/>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Slide Number Placeholder 5"/>
          <p:cNvSpPr txBox="1">
            <a:spLocks noGrp="1"/>
          </p:cNvSpPr>
          <p:nvPr>
            <p:ph type="sldNum" sz="quarter" idx="4294967295"/>
          </p:nvPr>
        </p:nvSpPr>
        <p:spPr>
          <a:xfrm>
            <a:off x="11807176" y="6458601"/>
            <a:ext cx="181381"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pic>
        <p:nvPicPr>
          <p:cNvPr id="924" name="Google Shape;175;p7" descr="Google Shape;175;p7"/>
          <p:cNvPicPr>
            <a:picLocks noChangeAspect="1"/>
          </p:cNvPicPr>
          <p:nvPr/>
        </p:nvPicPr>
        <p:blipFill>
          <a:blip r:embed="rId3"/>
          <a:stretch>
            <a:fillRect/>
          </a:stretch>
        </p:blipFill>
        <p:spPr>
          <a:xfrm>
            <a:off x="0" y="206544"/>
            <a:ext cx="12192000" cy="1416244"/>
          </a:xfrm>
          <a:prstGeom prst="rect">
            <a:avLst/>
          </a:prstGeom>
          <a:ln w="12700">
            <a:miter lim="400000"/>
          </a:ln>
        </p:spPr>
      </p:pic>
      <p:sp>
        <p:nvSpPr>
          <p:cNvPr id="925" name="Google Shape;176;p7"/>
          <p:cNvSpPr txBox="1"/>
          <p:nvPr/>
        </p:nvSpPr>
        <p:spPr>
          <a:xfrm>
            <a:off x="858524" y="1947084"/>
            <a:ext cx="10745207" cy="38991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defRPr sz="2800"/>
            </a:pPr>
            <a:r>
              <a:t>A call to action:</a:t>
            </a:r>
            <a:endParaRPr>
              <a:latin typeface="Arial"/>
              <a:ea typeface="Arial"/>
              <a:cs typeface="Arial"/>
              <a:sym typeface="Arial"/>
            </a:endParaRPr>
          </a:p>
          <a:p>
            <a:pPr marL="742950" lvl="1" indent="-285750">
              <a:buClr>
                <a:srgbClr val="000000"/>
              </a:buClr>
              <a:buSzPts val="2800"/>
              <a:buFont typeface="Arial"/>
              <a:buChar char="•"/>
              <a:defRPr sz="2800"/>
            </a:pPr>
            <a:r>
              <a:t>Increase funding for mental health access</a:t>
            </a:r>
            <a:endParaRPr>
              <a:latin typeface="Arial"/>
              <a:ea typeface="Arial"/>
              <a:cs typeface="Arial"/>
              <a:sym typeface="Arial"/>
            </a:endParaRPr>
          </a:p>
          <a:p>
            <a:pPr marL="742950" lvl="1" indent="-285750">
              <a:buClr>
                <a:srgbClr val="000000"/>
              </a:buClr>
              <a:buSzPts val="2800"/>
              <a:buFont typeface="Arial"/>
              <a:buChar char="•"/>
              <a:defRPr sz="2800"/>
            </a:pPr>
            <a:r>
              <a:t>Continue telehealth options</a:t>
            </a:r>
            <a:endParaRPr>
              <a:latin typeface="Arial"/>
              <a:ea typeface="Arial"/>
              <a:cs typeface="Arial"/>
              <a:sym typeface="Arial"/>
            </a:endParaRPr>
          </a:p>
          <a:p>
            <a:pPr marL="742950" lvl="1" indent="-285750">
              <a:buClr>
                <a:srgbClr val="000000"/>
              </a:buClr>
              <a:buSzPts val="2800"/>
              <a:buFont typeface="Arial"/>
              <a:buChar char="•"/>
              <a:defRPr sz="2800"/>
            </a:pPr>
            <a:r>
              <a:t>Increase school based mental health options</a:t>
            </a:r>
            <a:endParaRPr>
              <a:latin typeface="Arial"/>
              <a:ea typeface="Arial"/>
              <a:cs typeface="Arial"/>
              <a:sym typeface="Arial"/>
            </a:endParaRPr>
          </a:p>
          <a:p>
            <a:pPr marL="742950" lvl="1" indent="-285750">
              <a:buClr>
                <a:srgbClr val="000000"/>
              </a:buClr>
              <a:buSzPts val="2800"/>
              <a:buFont typeface="Arial"/>
              <a:buChar char="•"/>
              <a:defRPr sz="2800"/>
            </a:pPr>
            <a:r>
              <a:t>Accelerate integrated mental health in primary care</a:t>
            </a:r>
            <a:endParaRPr>
              <a:latin typeface="Arial"/>
              <a:ea typeface="Arial"/>
              <a:cs typeface="Arial"/>
              <a:sym typeface="Arial"/>
            </a:endParaRPr>
          </a:p>
          <a:p>
            <a:pPr marL="742950" lvl="1" indent="-285750">
              <a:buClr>
                <a:srgbClr val="000000"/>
              </a:buClr>
              <a:buSzPts val="2800"/>
              <a:buFont typeface="Arial"/>
              <a:buChar char="•"/>
              <a:defRPr sz="2800"/>
            </a:pPr>
            <a:r>
              <a:t>Strengthen prevention programs</a:t>
            </a:r>
            <a:endParaRPr>
              <a:latin typeface="Arial"/>
              <a:ea typeface="Arial"/>
              <a:cs typeface="Arial"/>
              <a:sym typeface="Arial"/>
            </a:endParaRPr>
          </a:p>
          <a:p>
            <a:pPr marL="742950" lvl="1" indent="-285750">
              <a:buClr>
                <a:srgbClr val="000000"/>
              </a:buClr>
              <a:buSzPts val="2800"/>
              <a:buFont typeface="Arial"/>
              <a:buChar char="•"/>
              <a:defRPr sz="2800" b="1"/>
            </a:pPr>
            <a:r>
              <a:t>Promote and pay for trauma informed care to support resilience</a:t>
            </a:r>
            <a:endParaRPr>
              <a:latin typeface="Arial"/>
              <a:ea typeface="Arial"/>
              <a:cs typeface="Arial"/>
              <a:sym typeface="Arial"/>
            </a:endParaRPr>
          </a:p>
          <a:p>
            <a:pPr marL="742950" lvl="1" indent="-285750">
              <a:buClr>
                <a:srgbClr val="000000"/>
              </a:buClr>
              <a:buSzPts val="2800"/>
              <a:buFont typeface="Arial"/>
              <a:buChar char="•"/>
              <a:defRPr sz="2800"/>
            </a:pPr>
            <a:r>
              <a:t>Address acute care needs and staff shortages</a:t>
            </a:r>
            <a:endParaRPr>
              <a:latin typeface="Arial"/>
              <a:ea typeface="Arial"/>
              <a:cs typeface="Arial"/>
              <a:sym typeface="Arial"/>
            </a:endParaRPr>
          </a:p>
          <a:p>
            <a:pPr marL="742950" lvl="1" indent="-285750">
              <a:buClr>
                <a:srgbClr val="000000"/>
              </a:buClr>
              <a:buSzPts val="2800"/>
              <a:buFont typeface="Arial"/>
              <a:buChar char="•"/>
              <a:defRPr sz="2800"/>
            </a:pPr>
            <a:r>
              <a:t>Advance mental health parity laws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Slide Number Placeholder 5"/>
          <p:cNvSpPr txBox="1">
            <a:spLocks noGrp="1"/>
          </p:cNvSpPr>
          <p:nvPr>
            <p:ph type="sldNum" sz="quarter" idx="4294967295"/>
          </p:nvPr>
        </p:nvSpPr>
        <p:spPr>
          <a:xfrm>
            <a:off x="11172418" y="6551280"/>
            <a:ext cx="181380"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930" name="Title 1"/>
          <p:cNvSpPr txBox="1">
            <a:spLocks noGrp="1"/>
          </p:cNvSpPr>
          <p:nvPr>
            <p:ph type="title"/>
          </p:nvPr>
        </p:nvSpPr>
        <p:spPr>
          <a:xfrm>
            <a:off x="838200" y="545435"/>
            <a:ext cx="10515600" cy="709921"/>
          </a:xfrm>
          <a:prstGeom prst="rect">
            <a:avLst/>
          </a:prstGeom>
        </p:spPr>
        <p:txBody>
          <a:bodyPr/>
          <a:lstStyle>
            <a:lvl1pPr defTabSz="850391">
              <a:defRPr sz="4000">
                <a:solidFill>
                  <a:srgbClr val="391378"/>
                </a:solidFill>
              </a:defRPr>
            </a:lvl1pPr>
          </a:lstStyle>
          <a:p>
            <a:r>
              <a:t>What is the Differential?</a:t>
            </a:r>
          </a:p>
        </p:txBody>
      </p:sp>
      <p:sp>
        <p:nvSpPr>
          <p:cNvPr id="931" name="Subtitle 2"/>
          <p:cNvSpPr txBox="1">
            <a:spLocks noGrp="1"/>
          </p:cNvSpPr>
          <p:nvPr>
            <p:ph type="body" idx="1"/>
          </p:nvPr>
        </p:nvSpPr>
        <p:spPr>
          <a:xfrm>
            <a:off x="838200" y="1661143"/>
            <a:ext cx="10515600" cy="4351340"/>
          </a:xfrm>
          <a:prstGeom prst="rect">
            <a:avLst/>
          </a:prstGeom>
        </p:spPr>
        <p:txBody>
          <a:bodyPr/>
          <a:lstStyle/>
          <a:p>
            <a:pPr marL="457200" indent="-457200">
              <a:buFontTx/>
              <a:buAutoNum type="arabicPeriod"/>
              <a:defRPr sz="3200" b="1"/>
            </a:pPr>
            <a:r>
              <a:t>ADHD</a:t>
            </a:r>
          </a:p>
          <a:p>
            <a:pPr marL="457200" indent="-457200">
              <a:buFontTx/>
              <a:buAutoNum type="arabicPeriod"/>
              <a:defRPr sz="3200" b="1"/>
            </a:pPr>
            <a:r>
              <a:t>Adjustment reaction/trauma/loss</a:t>
            </a:r>
          </a:p>
          <a:p>
            <a:pPr marL="457200" indent="-457200">
              <a:buFontTx/>
              <a:buAutoNum type="arabicPeriod"/>
              <a:defRPr sz="3200" b="1"/>
            </a:pPr>
            <a:r>
              <a:t>Anxiety</a:t>
            </a:r>
          </a:p>
          <a:p>
            <a:pPr marL="457200" indent="-457200">
              <a:buFontTx/>
              <a:buAutoNum type="arabicPeriod"/>
              <a:defRPr sz="3200" b="1"/>
            </a:pPr>
            <a:r>
              <a:t>Learning disability/disorder</a:t>
            </a:r>
          </a:p>
          <a:p>
            <a:pPr marL="457200" indent="-457200">
              <a:buFontTx/>
              <a:buAutoNum type="arabicPeriod"/>
              <a:defRPr sz="3200" b="1"/>
            </a:pPr>
            <a:r>
              <a:t>Depression (crying)</a:t>
            </a:r>
          </a:p>
          <a:p>
            <a:pPr marL="457200" indent="-457200">
              <a:buFontTx/>
              <a:buAutoNum type="arabicPeriod"/>
              <a:defRPr sz="3200" b="1"/>
            </a:pPr>
            <a:r>
              <a:t>Sleep disorder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931">
                                            <p:bg/>
                                          </p:spTgt>
                                        </p:tgtEl>
                                        <p:attrNameLst>
                                          <p:attrName>style.visibility</p:attrName>
                                        </p:attrNameLst>
                                      </p:cBhvr>
                                      <p:to>
                                        <p:strVal val="visible"/>
                                      </p:to>
                                    </p:set>
                                    <p:animEffect transition="in" filter="fade">
                                      <p:cBhvr>
                                        <p:cTn id="7" dur="500"/>
                                        <p:tgtEl>
                                          <p:spTgt spid="931">
                                            <p:bg/>
                                          </p:spTgt>
                                        </p:tgtEl>
                                      </p:cBhvr>
                                    </p:animEffect>
                                  </p:childTnLst>
                                </p:cTn>
                              </p:par>
                              <p:par>
                                <p:cTn id="8" presetID="10" presetClass="entr" presetSubtype="0" fill="hold" grpId="0" nodeType="withEffect">
                                  <p:stCondLst>
                                    <p:cond delay="0"/>
                                  </p:stCondLst>
                                  <p:iterate>
                                    <p:tmAbs val="0"/>
                                  </p:iterate>
                                  <p:childTnLst>
                                    <p:set>
                                      <p:cBhvr>
                                        <p:cTn id="9" fill="hold"/>
                                        <p:tgtEl>
                                          <p:spTgt spid="931">
                                            <p:txEl>
                                              <p:pRg st="0" end="0"/>
                                            </p:txEl>
                                          </p:spTgt>
                                        </p:tgtEl>
                                        <p:attrNameLst>
                                          <p:attrName>style.visibility</p:attrName>
                                        </p:attrNameLst>
                                      </p:cBhvr>
                                      <p:to>
                                        <p:strVal val="visible"/>
                                      </p:to>
                                    </p:set>
                                    <p:animEffect transition="in" filter="fade">
                                      <p:cBhvr>
                                        <p:cTn id="10" dur="500"/>
                                        <p:tgtEl>
                                          <p:spTgt spid="931">
                                            <p:txEl>
                                              <p:pRg st="0" end="0"/>
                                            </p:txEl>
                                          </p:spTgt>
                                        </p:tgtEl>
                                      </p:cBhvr>
                                    </p:animEffect>
                                  </p:childTnLst>
                                </p:cTn>
                              </p:par>
                            </p:childTnLst>
                          </p:cTn>
                        </p:par>
                        <p:par>
                          <p:cTn id="11" fill="hold">
                            <p:stCondLst>
                              <p:cond delay="500"/>
                            </p:stCondLst>
                            <p:childTnLst>
                              <p:par>
                                <p:cTn id="12" presetID="10" presetClass="entr" fill="hold" grpId="0" nodeType="afterEffect">
                                  <p:stCondLst>
                                    <p:cond delay="0"/>
                                  </p:stCondLst>
                                  <p:iterate>
                                    <p:tmAbs val="0"/>
                                  </p:iterate>
                                  <p:childTnLst>
                                    <p:set>
                                      <p:cBhvr>
                                        <p:cTn id="13" fill="hold"/>
                                        <p:tgtEl>
                                          <p:spTgt spid="931">
                                            <p:txEl>
                                              <p:pRg st="1" end="1"/>
                                            </p:txEl>
                                          </p:spTgt>
                                        </p:tgtEl>
                                        <p:attrNameLst>
                                          <p:attrName>style.visibility</p:attrName>
                                        </p:attrNameLst>
                                      </p:cBhvr>
                                      <p:to>
                                        <p:strVal val="visible"/>
                                      </p:to>
                                    </p:set>
                                    <p:animEffect transition="in" filter="fade">
                                      <p:cBhvr>
                                        <p:cTn id="14" dur="500"/>
                                        <p:tgtEl>
                                          <p:spTgt spid="93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fill="hold" grpId="0" nodeType="clickEffect">
                                  <p:stCondLst>
                                    <p:cond delay="0"/>
                                  </p:stCondLst>
                                  <p:iterate>
                                    <p:tmAbs val="0"/>
                                  </p:iterate>
                                  <p:childTnLst>
                                    <p:set>
                                      <p:cBhvr>
                                        <p:cTn id="18" fill="hold"/>
                                        <p:tgtEl>
                                          <p:spTgt spid="931">
                                            <p:txEl>
                                              <p:pRg st="2" end="2"/>
                                            </p:txEl>
                                          </p:spTgt>
                                        </p:tgtEl>
                                        <p:attrNameLst>
                                          <p:attrName>style.visibility</p:attrName>
                                        </p:attrNameLst>
                                      </p:cBhvr>
                                      <p:to>
                                        <p:strVal val="visible"/>
                                      </p:to>
                                    </p:set>
                                    <p:animEffect transition="in" filter="fade">
                                      <p:cBhvr>
                                        <p:cTn id="19" dur="500"/>
                                        <p:tgtEl>
                                          <p:spTgt spid="931">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grpId="0" nodeType="clickEffect">
                                  <p:stCondLst>
                                    <p:cond delay="0"/>
                                  </p:stCondLst>
                                  <p:iterate>
                                    <p:tmAbs val="0"/>
                                  </p:iterate>
                                  <p:childTnLst>
                                    <p:set>
                                      <p:cBhvr>
                                        <p:cTn id="23" fill="hold"/>
                                        <p:tgtEl>
                                          <p:spTgt spid="931">
                                            <p:txEl>
                                              <p:pRg st="3" end="3"/>
                                            </p:txEl>
                                          </p:spTgt>
                                        </p:tgtEl>
                                        <p:attrNameLst>
                                          <p:attrName>style.visibility</p:attrName>
                                        </p:attrNameLst>
                                      </p:cBhvr>
                                      <p:to>
                                        <p:strVal val="visible"/>
                                      </p:to>
                                    </p:set>
                                    <p:animEffect transition="in" filter="fade">
                                      <p:cBhvr>
                                        <p:cTn id="24" dur="500"/>
                                        <p:tgtEl>
                                          <p:spTgt spid="931">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fill="hold" grpId="0" nodeType="clickEffect">
                                  <p:stCondLst>
                                    <p:cond delay="0"/>
                                  </p:stCondLst>
                                  <p:iterate>
                                    <p:tmAbs val="0"/>
                                  </p:iterate>
                                  <p:childTnLst>
                                    <p:set>
                                      <p:cBhvr>
                                        <p:cTn id="28" fill="hold"/>
                                        <p:tgtEl>
                                          <p:spTgt spid="931">
                                            <p:txEl>
                                              <p:pRg st="4" end="4"/>
                                            </p:txEl>
                                          </p:spTgt>
                                        </p:tgtEl>
                                        <p:attrNameLst>
                                          <p:attrName>style.visibility</p:attrName>
                                        </p:attrNameLst>
                                      </p:cBhvr>
                                      <p:to>
                                        <p:strVal val="visible"/>
                                      </p:to>
                                    </p:set>
                                    <p:animEffect transition="in" filter="fade">
                                      <p:cBhvr>
                                        <p:cTn id="29" dur="500"/>
                                        <p:tgtEl>
                                          <p:spTgt spid="931">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fill="hold" grpId="0" nodeType="clickEffect">
                                  <p:stCondLst>
                                    <p:cond delay="0"/>
                                  </p:stCondLst>
                                  <p:iterate>
                                    <p:tmAbs val="0"/>
                                  </p:iterate>
                                  <p:childTnLst>
                                    <p:set>
                                      <p:cBhvr>
                                        <p:cTn id="33" fill="hold"/>
                                        <p:tgtEl>
                                          <p:spTgt spid="931">
                                            <p:txEl>
                                              <p:pRg st="5" end="5"/>
                                            </p:txEl>
                                          </p:spTgt>
                                        </p:tgtEl>
                                        <p:attrNameLst>
                                          <p:attrName>style.visibility</p:attrName>
                                        </p:attrNameLst>
                                      </p:cBhvr>
                                      <p:to>
                                        <p:strVal val="visible"/>
                                      </p:to>
                                    </p:set>
                                    <p:animEffect transition="in" filter="fade">
                                      <p:cBhvr>
                                        <p:cTn id="34" dur="500"/>
                                        <p:tgtEl>
                                          <p:spTgt spid="9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 grpId="0"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Slide Number Placeholder 5"/>
          <p:cNvSpPr txBox="1">
            <a:spLocks noGrp="1"/>
          </p:cNvSpPr>
          <p:nvPr>
            <p:ph type="sldNum" sz="quarter" idx="4294967295"/>
          </p:nvPr>
        </p:nvSpPr>
        <p:spPr>
          <a:xfrm>
            <a:off x="11172418" y="6551280"/>
            <a:ext cx="181380" cy="2483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936" name="Google Shape;216;p10"/>
          <p:cNvSpPr txBox="1">
            <a:spLocks noGrp="1"/>
          </p:cNvSpPr>
          <p:nvPr>
            <p:ph type="title"/>
          </p:nvPr>
        </p:nvSpPr>
        <p:spPr>
          <a:xfrm>
            <a:off x="838200" y="709303"/>
            <a:ext cx="10515600" cy="709922"/>
          </a:xfrm>
          <a:prstGeom prst="rect">
            <a:avLst/>
          </a:prstGeom>
        </p:spPr>
        <p:txBody>
          <a:bodyPr lIns="45699" tIns="45699" rIns="45699" bIns="45699"/>
          <a:lstStyle/>
          <a:p>
            <a:pPr defTabSz="466344">
              <a:defRPr sz="2200"/>
            </a:pPr>
            <a:r>
              <a:t>Trauma informed community</a:t>
            </a:r>
            <a:br/>
            <a:r>
              <a:t>begins with ourselves</a:t>
            </a:r>
          </a:p>
        </p:txBody>
      </p:sp>
      <p:sp>
        <p:nvSpPr>
          <p:cNvPr id="937" name="Google Shape;217;p10"/>
          <p:cNvSpPr txBox="1">
            <a:spLocks noGrp="1"/>
          </p:cNvSpPr>
          <p:nvPr>
            <p:ph type="body" idx="1"/>
          </p:nvPr>
        </p:nvSpPr>
        <p:spPr>
          <a:xfrm>
            <a:off x="838198" y="1825015"/>
            <a:ext cx="11158732" cy="4351338"/>
          </a:xfrm>
          <a:prstGeom prst="rect">
            <a:avLst/>
          </a:prstGeom>
        </p:spPr>
        <p:txBody>
          <a:bodyPr lIns="45699" tIns="45699" rIns="45699" bIns="45699"/>
          <a:lstStyle/>
          <a:p>
            <a:pPr>
              <a:spcBef>
                <a:spcPts val="0"/>
              </a:spcBef>
              <a:buClr>
                <a:srgbClr val="000000"/>
              </a:buClr>
              <a:buSzPts val="3200"/>
              <a:buFont typeface="Helvetica"/>
              <a:buChar char="❖"/>
              <a:defRPr sz="3200"/>
            </a:pPr>
            <a:r>
              <a:t> Be mindful of your own responses. </a:t>
            </a:r>
          </a:p>
          <a:p>
            <a:pPr>
              <a:buClr>
                <a:srgbClr val="000000"/>
              </a:buClr>
              <a:buSzPts val="3200"/>
              <a:buFont typeface="Helvetica"/>
              <a:buChar char="❖"/>
              <a:defRPr sz="3200"/>
            </a:pPr>
            <a:r>
              <a:t> Find care practices that work for you and are sustainable. </a:t>
            </a:r>
          </a:p>
          <a:p>
            <a:pPr>
              <a:buClr>
                <a:srgbClr val="000000"/>
              </a:buClr>
              <a:buSzPts val="3200"/>
              <a:buFont typeface="Helvetica"/>
              <a:buChar char="❖"/>
              <a:defRPr sz="3200"/>
            </a:pPr>
            <a:r>
              <a:t> Know you are not alone in this work. </a:t>
            </a:r>
          </a:p>
          <a:p>
            <a:pPr>
              <a:buClr>
                <a:srgbClr val="000000"/>
              </a:buClr>
              <a:buSzPts val="3200"/>
              <a:buFont typeface="Helvetica"/>
              <a:buChar char="❖"/>
              <a:defRPr sz="3200"/>
            </a:pPr>
            <a:r>
              <a:t> Get to know your resources (internal  and local).</a:t>
            </a:r>
          </a:p>
          <a:p>
            <a:pPr>
              <a:buClr>
                <a:srgbClr val="000000"/>
              </a:buClr>
              <a:buSzPts val="3200"/>
              <a:buFont typeface="Helvetica"/>
              <a:buChar char="❖"/>
              <a:defRPr sz="3200"/>
            </a:pPr>
            <a:r>
              <a:t> Advocate for the team you need to do this work.</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Slide Number Placeholder 5"/>
          <p:cNvSpPr txBox="1">
            <a:spLocks noGrp="1"/>
          </p:cNvSpPr>
          <p:nvPr>
            <p:ph type="sldNum" sz="quarter" idx="4294967295"/>
          </p:nvPr>
        </p:nvSpPr>
        <p:spPr>
          <a:xfrm>
            <a:off x="11807176" y="6458601"/>
            <a:ext cx="181381" cy="2483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942" name="Google Shape;224;p11"/>
          <p:cNvSpPr txBox="1">
            <a:spLocks noGrp="1"/>
          </p:cNvSpPr>
          <p:nvPr>
            <p:ph type="body" idx="1"/>
          </p:nvPr>
        </p:nvSpPr>
        <p:spPr>
          <a:xfrm>
            <a:off x="556589" y="821094"/>
            <a:ext cx="10797213" cy="5761663"/>
          </a:xfrm>
          <a:prstGeom prst="rect">
            <a:avLst/>
          </a:prstGeom>
        </p:spPr>
        <p:txBody>
          <a:bodyPr/>
          <a:lstStyle/>
          <a:p>
            <a:pPr marL="0" indent="0" algn="ctr">
              <a:spcBef>
                <a:spcPts val="0"/>
              </a:spcBef>
              <a:buSzTx/>
              <a:buNone/>
              <a:defRPr sz="3600"/>
            </a:pPr>
            <a:endParaRPr/>
          </a:p>
          <a:p>
            <a:pPr marL="0" indent="0" algn="ctr">
              <a:buSzTx/>
              <a:buNone/>
              <a:defRPr sz="3600"/>
            </a:pPr>
            <a:endParaRPr/>
          </a:p>
          <a:p>
            <a:pPr marL="0" indent="0" algn="ctr">
              <a:buSzTx/>
              <a:buNone/>
              <a:defRPr sz="3600" b="1" i="1">
                <a:solidFill>
                  <a:srgbClr val="341575"/>
                </a:solidFill>
              </a:defRPr>
            </a:pPr>
            <a:r>
              <a:t>The cure for burnout isn’t and can’t be self care. </a:t>
            </a:r>
          </a:p>
          <a:p>
            <a:pPr marL="0" indent="0" algn="ctr">
              <a:buSzTx/>
              <a:buNone/>
              <a:defRPr sz="3600" b="1" i="1">
                <a:solidFill>
                  <a:srgbClr val="341575"/>
                </a:solidFill>
              </a:defRPr>
            </a:pPr>
            <a:r>
              <a:t>It has to be all of us caring for each other.</a:t>
            </a:r>
            <a:br/>
            <a:endParaRPr/>
          </a:p>
          <a:p>
            <a:pPr marL="0" indent="0" algn="ctr">
              <a:buSzTx/>
              <a:buNone/>
              <a:defRPr sz="1800"/>
            </a:pPr>
            <a:r>
              <a:t>~Emily &amp; Amelia Nagoski</a:t>
            </a:r>
          </a:p>
          <a:p>
            <a:pPr marL="0" indent="0" algn="ctr">
              <a:buSzTx/>
              <a:buNone/>
              <a:defRPr sz="1800"/>
            </a:pPr>
            <a:r>
              <a:t>Dare to lead Podcast with Brene Brown </a:t>
            </a:r>
          </a:p>
        </p:txBody>
      </p:sp>
    </p:spTree>
  </p:cSld>
  <p:clrMapOvr>
    <a:masterClrMapping/>
  </p:clrMapOvr>
  <p:transition spd="med"/>
</p:sld>
</file>

<file path=ppt/theme/theme1.xml><?xml version="1.0" encoding="utf-8"?>
<a:theme xmlns:a="http://schemas.openxmlformats.org/drawingml/2006/main" name="4_Custom Design">
  <a:themeElements>
    <a:clrScheme name="4_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4_Custom Design">
      <a:majorFont>
        <a:latin typeface="Helvetica"/>
        <a:ea typeface="Helvetica"/>
        <a:cs typeface="Helvetica"/>
      </a:majorFont>
      <a:minorFont>
        <a:latin typeface="Calibri"/>
        <a:ea typeface="Calibri"/>
        <a:cs typeface="Calibri"/>
      </a:minorFont>
    </a:fontScheme>
    <a:fmtScheme name="4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Custom Design">
  <a:themeElements>
    <a:clrScheme name="4_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4_Custom Design">
      <a:majorFont>
        <a:latin typeface="Helvetica"/>
        <a:ea typeface="Helvetica"/>
        <a:cs typeface="Helvetica"/>
      </a:majorFont>
      <a:minorFont>
        <a:latin typeface="Calibri"/>
        <a:ea typeface="Calibri"/>
        <a:cs typeface="Calibri"/>
      </a:minorFont>
    </a:fontScheme>
    <a:fmtScheme name="4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3509</Words>
  <Application>Microsoft Office PowerPoint</Application>
  <PresentationFormat>Widescreen</PresentationFormat>
  <Paragraphs>509</Paragraphs>
  <Slides>42</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MS PGothic</vt:lpstr>
      <vt:lpstr>Arial</vt:lpstr>
      <vt:lpstr>Calibri</vt:lpstr>
      <vt:lpstr>Courier New</vt:lpstr>
      <vt:lpstr>Georgia</vt:lpstr>
      <vt:lpstr>Helvetica</vt:lpstr>
      <vt:lpstr>Helvetica Light</vt:lpstr>
      <vt:lpstr>Helvetica Neue</vt:lpstr>
      <vt:lpstr>Open Sans</vt:lpstr>
      <vt:lpstr>Times New Roman</vt:lpstr>
      <vt:lpstr>4_Custom Design</vt:lpstr>
      <vt:lpstr>PowerPoint Presentation</vt:lpstr>
      <vt:lpstr>Speaker:</vt:lpstr>
      <vt:lpstr>Speaker:</vt:lpstr>
      <vt:lpstr>PowerPoint Presentation</vt:lpstr>
      <vt:lpstr>Learning Objectives</vt:lpstr>
      <vt:lpstr>PowerPoint Presentation</vt:lpstr>
      <vt:lpstr>What is the Differential?</vt:lpstr>
      <vt:lpstr>Trauma informed community begins with ourselves</vt:lpstr>
      <vt:lpstr>PowerPoint Presentation</vt:lpstr>
      <vt:lpstr>PowerPoint Presentation</vt:lpstr>
      <vt:lpstr>What is resiliency? </vt:lpstr>
      <vt:lpstr>Resiliency</vt:lpstr>
      <vt:lpstr>Protective factors</vt:lpstr>
      <vt:lpstr>When is stress “Toxic”?</vt:lpstr>
      <vt:lpstr>Role of primary care</vt:lpstr>
      <vt:lpstr>Trauma informed care (TIC): Framework</vt:lpstr>
      <vt:lpstr>Childhood adversity common pre pandemic</vt:lpstr>
      <vt:lpstr>Known risk between adversity and wellbeing</vt:lpstr>
      <vt:lpstr>PowerPoint Presentation</vt:lpstr>
      <vt:lpstr>PowerPoint Presentation</vt:lpstr>
      <vt:lpstr>Who goes on to experience trauma sequelae? </vt:lpstr>
      <vt:lpstr>Who goes on to experience trauma sequelae? </vt:lpstr>
      <vt:lpstr>Exposure doesn’t equal trauma disorder</vt:lpstr>
      <vt:lpstr>Post Traumatic Stress Disorder</vt:lpstr>
      <vt:lpstr>PowerPoint Presentation</vt:lpstr>
      <vt:lpstr>PowerPoint Presentation</vt:lpstr>
      <vt:lpstr>PowerPoint Presentation</vt:lpstr>
      <vt:lpstr>PTSD patterns over time:  Fortunately, most improve with support</vt:lpstr>
      <vt:lpstr>Trauma informed care: Principles  </vt:lpstr>
      <vt:lpstr>Universal  Screening tools</vt:lpstr>
      <vt:lpstr>Open ended trauma inquiry</vt:lpstr>
      <vt:lpstr>Resilience inquiry</vt:lpstr>
      <vt:lpstr>Rating scales for PTSD</vt:lpstr>
      <vt:lpstr>PowerPoint Presentation</vt:lpstr>
      <vt:lpstr>PowerPoint Presentation</vt:lpstr>
      <vt:lpstr>PowerPoint Presentation</vt:lpstr>
      <vt:lpstr>Evidence-based tx</vt:lpstr>
      <vt:lpstr>PTSD Essential TX components </vt:lpstr>
      <vt:lpstr>PTSD Tx Components in Primary Care </vt:lpstr>
      <vt:lpstr>Brief interventions</vt:lpstr>
      <vt:lpstr>Psychopharmacology</vt:lpstr>
      <vt:lpstr>Take 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Ira Bhatia</cp:lastModifiedBy>
  <cp:revision>2</cp:revision>
  <dcterms:modified xsi:type="dcterms:W3CDTF">2026-04-08T22:30:55Z</dcterms:modified>
</cp:coreProperties>
</file>