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6604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1pPr>
    <a:lvl2pPr marL="0" marR="0" indent="0" algn="l" defTabSz="6604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2pPr>
    <a:lvl3pPr marL="0" marR="0" indent="0" algn="l" defTabSz="6604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3pPr>
    <a:lvl4pPr marL="0" marR="0" indent="0" algn="l" defTabSz="6604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4pPr>
    <a:lvl5pPr marL="0" marR="0" indent="0" algn="l" defTabSz="6604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5pPr>
    <a:lvl6pPr marL="0" marR="0" indent="0" algn="l" defTabSz="6604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6pPr>
    <a:lvl7pPr marL="0" marR="0" indent="0" algn="l" defTabSz="6604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7pPr>
    <a:lvl8pPr marL="0" marR="0" indent="0" algn="l" defTabSz="6604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8pPr>
    <a:lvl9pPr marL="0" marR="0" indent="0" algn="l" defTabSz="6604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FF1"/>
          </a:solidFill>
        </a:fill>
      </a:tcStyle>
    </a:wholeTbl>
    <a:band2H>
      <a:tcTxStyle/>
      <a:tcStyle>
        <a:tcBdr/>
        <a:fill>
          <a:solidFill>
            <a:srgbClr val="E6EFF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CAD6"/>
          </a:solidFill>
        </a:fill>
      </a:tcStyle>
    </a:wholeTbl>
    <a:band2H>
      <a:tcTxStyle/>
      <a:tcStyle>
        <a:tcBdr/>
        <a:fill>
          <a:solidFill>
            <a:srgbClr val="E7E6EB"/>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CDD0"/>
          </a:solidFill>
        </a:fill>
      </a:tcStyle>
    </a:wholeTbl>
    <a:band2H>
      <a:tcTxStyle/>
      <a:tcStyle>
        <a:tcBdr/>
        <a:fill>
          <a:solidFill>
            <a:srgbClr val="EBE7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13" name="Shape 413"/>
          <p:cNvSpPr>
            <a:spLocks noGrp="1" noRot="1" noChangeAspect="1"/>
          </p:cNvSpPr>
          <p:nvPr>
            <p:ph type="sldImg"/>
          </p:nvPr>
        </p:nvSpPr>
        <p:spPr>
          <a:xfrm>
            <a:off x="1143000" y="685800"/>
            <a:ext cx="4572000" cy="3429000"/>
          </a:xfrm>
          <a:prstGeom prst="rect">
            <a:avLst/>
          </a:prstGeom>
        </p:spPr>
        <p:txBody>
          <a:bodyPr/>
          <a:lstStyle/>
          <a:p>
            <a:endParaRPr/>
          </a:p>
        </p:txBody>
      </p:sp>
      <p:sp>
        <p:nvSpPr>
          <p:cNvPr id="414" name="Shape 414"/>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3" name="Title Text"/>
          <p:cNvSpPr txBox="1">
            <a:spLocks noGrp="1"/>
          </p:cNvSpPr>
          <p:nvPr>
            <p:ph type="title"/>
          </p:nvPr>
        </p:nvSpPr>
        <p:spPr>
          <a:xfrm>
            <a:off x="1524000" y="1122362"/>
            <a:ext cx="9144000" cy="2387601"/>
          </a:xfrm>
          <a:prstGeom prst="rect">
            <a:avLst/>
          </a:prstGeom>
        </p:spPr>
        <p:txBody>
          <a:bodyPr anchor="b"/>
          <a:lstStyle>
            <a:lvl1pPr algn="ctr"/>
          </a:lstStyle>
          <a:p>
            <a:r>
              <a:t>Title Text</a:t>
            </a:r>
          </a:p>
        </p:txBody>
      </p:sp>
      <p:sp>
        <p:nvSpPr>
          <p:cNvPr id="24" name="Body Level One…"/>
          <p:cNvSpPr txBox="1">
            <a:spLocks noGrp="1"/>
          </p:cNvSpPr>
          <p:nvPr>
            <p:ph type="body" sz="quarter" idx="1"/>
          </p:nvPr>
        </p:nvSpPr>
        <p:spPr>
          <a:xfrm>
            <a:off x="1524000" y="3602037"/>
            <a:ext cx="9144000" cy="1655765"/>
          </a:xfrm>
          <a:prstGeom prst="rect">
            <a:avLst/>
          </a:prstGeom>
        </p:spPr>
        <p:txBody>
          <a:bodyPr/>
          <a:lstStyle>
            <a:lvl1pPr marL="0" indent="0" algn="ctr">
              <a:buSzTx/>
              <a:buNone/>
              <a:defRPr sz="2400"/>
            </a:lvl1pPr>
            <a:lvl2pPr marL="0" indent="0" algn="ctr">
              <a:buSzTx/>
              <a:buNone/>
              <a:defRPr sz="2400"/>
            </a:lvl2pPr>
            <a:lvl3pPr marL="0" indent="0" algn="ctr">
              <a:buSzTx/>
              <a:buNone/>
              <a:defRPr sz="2400"/>
            </a:lvl3pPr>
            <a:lvl4pPr marL="0" indent="0" algn="ctr">
              <a:buSzTx/>
              <a:buNone/>
              <a:defRPr sz="2400"/>
            </a:lvl4pPr>
            <a:lvl5pPr marL="0" indent="0" algn="ctr">
              <a:buSzTx/>
              <a:buNone/>
              <a:defRPr sz="2400"/>
            </a:lvl5pPr>
          </a:lstStyle>
          <a:p>
            <a:r>
              <a:t>Body Level One</a:t>
            </a:r>
          </a:p>
          <a:p>
            <a:pPr lvl="1"/>
            <a:r>
              <a:t>Body Level Two</a:t>
            </a:r>
          </a:p>
          <a:p>
            <a:pPr lvl="2"/>
            <a:r>
              <a:t>Body Level Three</a:t>
            </a:r>
          </a:p>
          <a:p>
            <a:pPr lvl="3"/>
            <a:r>
              <a:t>Body Level Four</a:t>
            </a:r>
          </a:p>
          <a:p>
            <a:pPr lvl="4"/>
            <a:r>
              <a:t>Body Level Five</a:t>
            </a:r>
          </a:p>
        </p:txBody>
      </p:sp>
      <p:sp>
        <p:nvSpPr>
          <p:cNvPr id="2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107"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108" name="Picture Placeholder 2"/>
          <p:cNvSpPr>
            <a:spLocks noGrp="1"/>
          </p:cNvSpPr>
          <p:nvPr>
            <p:ph type="pic" sz="half" idx="21"/>
          </p:nvPr>
        </p:nvSpPr>
        <p:spPr>
          <a:xfrm>
            <a:off x="5183187" y="987425"/>
            <a:ext cx="6172203" cy="4873625"/>
          </a:xfrm>
          <a:prstGeom prst="rect">
            <a:avLst/>
          </a:prstGeom>
        </p:spPr>
        <p:txBody>
          <a:bodyPr lIns="91439" tIns="45719" rIns="91439" bIns="45719">
            <a:noAutofit/>
          </a:bodyPr>
          <a:lstStyle/>
          <a:p>
            <a:endParaRPr/>
          </a:p>
        </p:txBody>
      </p:sp>
      <p:sp>
        <p:nvSpPr>
          <p:cNvPr id="109" name="Body Level One…"/>
          <p:cNvSpPr txBox="1">
            <a:spLocks noGrp="1"/>
          </p:cNvSpPr>
          <p:nvPr>
            <p:ph type="body" sz="quarter" idx="1"/>
          </p:nvPr>
        </p:nvSpPr>
        <p:spPr>
          <a:xfrm>
            <a:off x="839787" y="2057400"/>
            <a:ext cx="3932240" cy="3811588"/>
          </a:xfrm>
          <a:prstGeom prst="rect">
            <a:avLst/>
          </a:prstGeom>
        </p:spPr>
        <p:txBody>
          <a:bodyPr/>
          <a:lstStyle>
            <a:lvl1pPr marL="0" indent="0">
              <a:buSzTx/>
              <a:buNone/>
              <a:defRPr sz="1600"/>
            </a:lvl1pPr>
            <a:lvl2pPr marL="0" indent="0">
              <a:buSzTx/>
              <a:buNone/>
              <a:defRPr sz="1600"/>
            </a:lvl2pPr>
            <a:lvl3pPr marL="0" indent="0">
              <a:buSzTx/>
              <a:buNone/>
              <a:defRPr sz="1600"/>
            </a:lvl3pPr>
            <a:lvl4pPr marL="0" indent="0">
              <a:buSzTx/>
              <a:buNone/>
              <a:defRPr sz="1600"/>
            </a:lvl4pPr>
            <a:lvl5pPr marL="0" indent="0">
              <a:buSzTx/>
              <a:buNone/>
              <a:defRPr sz="1600"/>
            </a:lvl5pPr>
          </a:lstStyle>
          <a:p>
            <a:r>
              <a:t>Body Level One</a:t>
            </a:r>
          </a:p>
          <a:p>
            <a:pPr lvl="1"/>
            <a:r>
              <a:t>Body Level Two</a:t>
            </a:r>
          </a:p>
          <a:p>
            <a:pPr lvl="2"/>
            <a:r>
              <a:t>Body Level Three</a:t>
            </a:r>
          </a:p>
          <a:p>
            <a:pPr lvl="3"/>
            <a:r>
              <a:t>Body Level Four</a:t>
            </a:r>
          </a:p>
          <a:p>
            <a:pPr lvl="4"/>
            <a:r>
              <a:t>Body Level Five</a:t>
            </a:r>
          </a:p>
        </p:txBody>
      </p:sp>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pic>
        <p:nvPicPr>
          <p:cNvPr id="117" name="Picture 2" descr="Picture 2"/>
          <p:cNvPicPr>
            <a:picLocks noChangeAspect="1"/>
          </p:cNvPicPr>
          <p:nvPr/>
        </p:nvPicPr>
        <p:blipFill>
          <a:blip r:embed="rId2">
            <a:alphaModFix amt="5000"/>
            <a:extLst/>
          </a:blip>
          <a:srcRect l="26425" r="31898" b="35656"/>
          <a:stretch>
            <a:fillRect/>
          </a:stretch>
        </p:blipFill>
        <p:spPr>
          <a:xfrm>
            <a:off x="7752498" y="1678674"/>
            <a:ext cx="4439505" cy="5179327"/>
          </a:xfrm>
          <a:prstGeom prst="rect">
            <a:avLst/>
          </a:prstGeom>
          <a:ln w="12700">
            <a:miter lim="400000"/>
          </a:ln>
        </p:spPr>
      </p:pic>
      <p:sp>
        <p:nvSpPr>
          <p:cNvPr id="118" name="Rectangle 10"/>
          <p:cNvSpPr/>
          <p:nvPr/>
        </p:nvSpPr>
        <p:spPr>
          <a:xfrm>
            <a:off x="0" y="-3"/>
            <a:ext cx="3919948" cy="144868"/>
          </a:xfrm>
          <a:prstGeom prst="rect">
            <a:avLst/>
          </a:prstGeom>
          <a:solidFill>
            <a:srgbClr val="391378"/>
          </a:solidFill>
          <a:ln w="12700">
            <a:miter lim="400000"/>
          </a:ln>
        </p:spPr>
        <p:txBody>
          <a:bodyPr lIns="45718" tIns="45718" rIns="45718" bIns="45718" anchor="ctr"/>
          <a:lstStyle/>
          <a:p>
            <a:pPr algn="ctr" defTabSz="457200">
              <a:defRPr sz="1800">
                <a:solidFill>
                  <a:srgbClr val="FFFFFF"/>
                </a:solidFill>
              </a:defRPr>
            </a:pPr>
            <a:endParaRPr/>
          </a:p>
        </p:txBody>
      </p:sp>
      <p:sp>
        <p:nvSpPr>
          <p:cNvPr id="119" name="Rectangle 11"/>
          <p:cNvSpPr/>
          <p:nvPr/>
        </p:nvSpPr>
        <p:spPr>
          <a:xfrm>
            <a:off x="4151955" y="-4"/>
            <a:ext cx="3900226" cy="144868"/>
          </a:xfrm>
          <a:prstGeom prst="rect">
            <a:avLst/>
          </a:prstGeom>
          <a:solidFill>
            <a:srgbClr val="049FDA"/>
          </a:solidFill>
          <a:ln w="12700">
            <a:miter lim="400000"/>
          </a:ln>
        </p:spPr>
        <p:txBody>
          <a:bodyPr lIns="45718" tIns="45718" rIns="45718" bIns="45718" anchor="ctr"/>
          <a:lstStyle/>
          <a:p>
            <a:pPr algn="ctr" defTabSz="457200">
              <a:defRPr sz="1800">
                <a:solidFill>
                  <a:srgbClr val="FFFFFF"/>
                </a:solidFill>
              </a:defRPr>
            </a:pPr>
            <a:endParaRPr/>
          </a:p>
        </p:txBody>
      </p:sp>
      <p:sp>
        <p:nvSpPr>
          <p:cNvPr id="120" name="Rectangle 12"/>
          <p:cNvSpPr/>
          <p:nvPr/>
        </p:nvSpPr>
        <p:spPr>
          <a:xfrm>
            <a:off x="8284188" y="-2"/>
            <a:ext cx="3907812" cy="144868"/>
          </a:xfrm>
          <a:prstGeom prst="rect">
            <a:avLst/>
          </a:prstGeom>
          <a:solidFill>
            <a:schemeClr val="accent2"/>
          </a:solidFill>
          <a:ln w="12700">
            <a:miter lim="400000"/>
          </a:ln>
        </p:spPr>
        <p:txBody>
          <a:bodyPr lIns="45718" tIns="45718" rIns="45718" bIns="45718" anchor="ctr"/>
          <a:lstStyle/>
          <a:p>
            <a:pPr algn="ctr" defTabSz="457200">
              <a:defRPr sz="1800">
                <a:solidFill>
                  <a:srgbClr val="FFFFFF"/>
                </a:solidFill>
              </a:defRPr>
            </a:pPr>
            <a:endParaRPr/>
          </a:p>
        </p:txBody>
      </p:sp>
      <p:pic>
        <p:nvPicPr>
          <p:cNvPr id="121" name="Picture 14" descr="Picture 14"/>
          <p:cNvPicPr>
            <a:picLocks noChangeAspect="1"/>
          </p:cNvPicPr>
          <p:nvPr/>
        </p:nvPicPr>
        <p:blipFill>
          <a:blip r:embed="rId3">
            <a:extLst/>
          </a:blip>
          <a:stretch>
            <a:fillRect/>
          </a:stretch>
        </p:blipFill>
        <p:spPr>
          <a:xfrm>
            <a:off x="433008" y="6292562"/>
            <a:ext cx="2103479" cy="528507"/>
          </a:xfrm>
          <a:prstGeom prst="rect">
            <a:avLst/>
          </a:prstGeom>
          <a:ln w="12700">
            <a:miter lim="400000"/>
          </a:ln>
        </p:spPr>
      </p:pic>
      <p:sp>
        <p:nvSpPr>
          <p:cNvPr id="122" name="Footer Placeholder 4"/>
          <p:cNvSpPr txBox="1"/>
          <p:nvPr/>
        </p:nvSpPr>
        <p:spPr>
          <a:xfrm>
            <a:off x="1699622" y="6566214"/>
            <a:ext cx="3992884" cy="2184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a:defRPr sz="800">
                <a:solidFill>
                  <a:srgbClr val="391378"/>
                </a:solidFill>
                <a:latin typeface="+mn-lt"/>
                <a:ea typeface="+mn-ea"/>
                <a:cs typeface="+mn-cs"/>
                <a:sym typeface="Helvetica"/>
              </a:defRPr>
            </a:lvl1pPr>
          </a:lstStyle>
          <a:p>
            <a:r>
              <a:t>©  2019 New York State Office of Mental Health</a:t>
            </a:r>
          </a:p>
        </p:txBody>
      </p:sp>
      <p:sp>
        <p:nvSpPr>
          <p:cNvPr id="123" name="Title Text"/>
          <p:cNvSpPr txBox="1">
            <a:spLocks noGrp="1"/>
          </p:cNvSpPr>
          <p:nvPr>
            <p:ph type="title"/>
          </p:nvPr>
        </p:nvSpPr>
        <p:spPr>
          <a:xfrm>
            <a:off x="838200" y="365125"/>
            <a:ext cx="10515600" cy="1325563"/>
          </a:xfrm>
          <a:prstGeom prst="rect">
            <a:avLst/>
          </a:prstGeom>
        </p:spPr>
        <p:txBody>
          <a:bodyPr anchor="t"/>
          <a:lstStyle>
            <a:lvl1pPr algn="ctr">
              <a:defRPr>
                <a:solidFill>
                  <a:srgbClr val="FFFFFF"/>
                </a:solidFill>
                <a:latin typeface="Helvetica Light"/>
                <a:ea typeface="Helvetica Light"/>
                <a:cs typeface="Helvetica Light"/>
                <a:sym typeface="Helvetica Light"/>
              </a:defRPr>
            </a:lvl1pPr>
          </a:lstStyle>
          <a:p>
            <a:r>
              <a:t>Title Text</a:t>
            </a:r>
          </a:p>
        </p:txBody>
      </p:sp>
      <p:sp>
        <p:nvSpPr>
          <p:cNvPr id="124" name="Body Level One…"/>
          <p:cNvSpPr txBox="1">
            <a:spLocks noGrp="1"/>
          </p:cNvSpPr>
          <p:nvPr>
            <p:ph type="body" idx="1"/>
          </p:nvPr>
        </p:nvSpPr>
        <p:spPr>
          <a:xfrm>
            <a:off x="838200" y="1825625"/>
            <a:ext cx="10515600" cy="4351338"/>
          </a:xfrm>
          <a:prstGeom prst="rect">
            <a:avLst/>
          </a:prstGeom>
        </p:spPr>
        <p:txBody>
          <a:bodyPr/>
          <a:lstStyle>
            <a:lvl1pPr>
              <a:buFont typeface="Arial"/>
              <a:buChar char="•"/>
              <a:defRPr>
                <a:solidFill>
                  <a:srgbClr val="000000"/>
                </a:solidFill>
                <a:latin typeface="+mj-lt"/>
                <a:ea typeface="+mj-ea"/>
                <a:cs typeface="+mj-cs"/>
                <a:sym typeface="Calibri"/>
              </a:defRPr>
            </a:lvl1pPr>
            <a:lvl2pPr marL="723900" indent="-266700">
              <a:buFont typeface="Arial"/>
              <a:defRPr>
                <a:solidFill>
                  <a:srgbClr val="000000"/>
                </a:solidFill>
                <a:latin typeface="+mj-lt"/>
                <a:ea typeface="+mj-ea"/>
                <a:cs typeface="+mj-cs"/>
                <a:sym typeface="Calibri"/>
              </a:defRPr>
            </a:lvl2pPr>
            <a:lvl3pPr marL="1234438" indent="-320038">
              <a:buFont typeface="Arial"/>
              <a:buChar char="•"/>
              <a:defRPr>
                <a:solidFill>
                  <a:srgbClr val="000000"/>
                </a:solidFill>
                <a:latin typeface="+mj-lt"/>
                <a:ea typeface="+mj-ea"/>
                <a:cs typeface="+mj-cs"/>
                <a:sym typeface="Calibri"/>
              </a:defRPr>
            </a:lvl3pPr>
            <a:lvl4pPr>
              <a:buFont typeface="Arial"/>
              <a:defRPr>
                <a:solidFill>
                  <a:srgbClr val="000000"/>
                </a:solidFill>
                <a:latin typeface="+mj-lt"/>
                <a:ea typeface="+mj-ea"/>
                <a:cs typeface="+mj-cs"/>
                <a:sym typeface="Calibri"/>
              </a:defRPr>
            </a:lvl4pPr>
            <a:lvl5pPr>
              <a:buFont typeface="Arial"/>
              <a:buChar char="•"/>
              <a:defRPr>
                <a:solidFill>
                  <a:srgbClr val="000000"/>
                </a:solidFill>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125" name="Slide Number"/>
          <p:cNvSpPr txBox="1">
            <a:spLocks noGrp="1"/>
          </p:cNvSpPr>
          <p:nvPr>
            <p:ph type="sldNum" sz="quarter" idx="2"/>
          </p:nvPr>
        </p:nvSpPr>
        <p:spPr>
          <a:xfrm>
            <a:off x="11095181" y="6595185"/>
            <a:ext cx="258620" cy="248301"/>
          </a:xfrm>
          <a:prstGeom prst="rect">
            <a:avLst/>
          </a:prstGeom>
        </p:spPr>
        <p:txBody>
          <a:bodyPr anchor="t"/>
          <a:lstStyle>
            <a:lvl1pPr>
              <a:defRPr sz="1200">
                <a:solidFill>
                  <a:srgbClr val="000000"/>
                </a:solidFill>
                <a:latin typeface="+mj-lt"/>
                <a:ea typeface="+mj-ea"/>
                <a:cs typeface="+mj-cs"/>
                <a:sym typeface="Calibri"/>
              </a:defRPr>
            </a:lvl1p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Section Header">
    <p:spTree>
      <p:nvGrpSpPr>
        <p:cNvPr id="1" name=""/>
        <p:cNvGrpSpPr/>
        <p:nvPr/>
      </p:nvGrpSpPr>
      <p:grpSpPr>
        <a:xfrm>
          <a:off x="0" y="0"/>
          <a:ext cx="0" cy="0"/>
          <a:chOff x="0" y="0"/>
          <a:chExt cx="0" cy="0"/>
        </a:xfrm>
      </p:grpSpPr>
      <p:pic>
        <p:nvPicPr>
          <p:cNvPr id="132" name="Picture 2" descr="Picture 2"/>
          <p:cNvPicPr>
            <a:picLocks noChangeAspect="1"/>
          </p:cNvPicPr>
          <p:nvPr/>
        </p:nvPicPr>
        <p:blipFill>
          <a:blip r:embed="rId2">
            <a:extLst/>
          </a:blip>
          <a:srcRect l="26425" r="31898" b="35656"/>
          <a:stretch>
            <a:fillRect/>
          </a:stretch>
        </p:blipFill>
        <p:spPr>
          <a:xfrm>
            <a:off x="7752498" y="1678674"/>
            <a:ext cx="4439505" cy="5179327"/>
          </a:xfrm>
          <a:prstGeom prst="rect">
            <a:avLst/>
          </a:prstGeom>
          <a:ln w="12700">
            <a:miter lim="400000"/>
          </a:ln>
        </p:spPr>
      </p:pic>
      <p:sp>
        <p:nvSpPr>
          <p:cNvPr id="133" name="Rectangle 10"/>
          <p:cNvSpPr/>
          <p:nvPr/>
        </p:nvSpPr>
        <p:spPr>
          <a:xfrm>
            <a:off x="0" y="-3"/>
            <a:ext cx="3919948" cy="144868"/>
          </a:xfrm>
          <a:prstGeom prst="rect">
            <a:avLst/>
          </a:prstGeom>
          <a:solidFill>
            <a:srgbClr val="391378"/>
          </a:solidFill>
          <a:ln w="12700">
            <a:miter lim="400000"/>
          </a:ln>
        </p:spPr>
        <p:txBody>
          <a:bodyPr lIns="45718" tIns="45718" rIns="45718" bIns="45718" anchor="ctr"/>
          <a:lstStyle/>
          <a:p>
            <a:pPr algn="ctr" defTabSz="457200">
              <a:defRPr sz="1800">
                <a:solidFill>
                  <a:srgbClr val="FFFFFF"/>
                </a:solidFill>
              </a:defRPr>
            </a:pPr>
            <a:endParaRPr/>
          </a:p>
        </p:txBody>
      </p:sp>
      <p:sp>
        <p:nvSpPr>
          <p:cNvPr id="134" name="Rectangle 11"/>
          <p:cNvSpPr/>
          <p:nvPr/>
        </p:nvSpPr>
        <p:spPr>
          <a:xfrm>
            <a:off x="4151955" y="-4"/>
            <a:ext cx="3900226" cy="144868"/>
          </a:xfrm>
          <a:prstGeom prst="rect">
            <a:avLst/>
          </a:prstGeom>
          <a:solidFill>
            <a:srgbClr val="049FDA"/>
          </a:solidFill>
          <a:ln w="12700">
            <a:miter lim="400000"/>
          </a:ln>
        </p:spPr>
        <p:txBody>
          <a:bodyPr lIns="45718" tIns="45718" rIns="45718" bIns="45718" anchor="ctr"/>
          <a:lstStyle/>
          <a:p>
            <a:pPr algn="ctr" defTabSz="457200">
              <a:defRPr sz="1800">
                <a:solidFill>
                  <a:srgbClr val="FFFFFF"/>
                </a:solidFill>
              </a:defRPr>
            </a:pPr>
            <a:endParaRPr/>
          </a:p>
        </p:txBody>
      </p:sp>
      <p:sp>
        <p:nvSpPr>
          <p:cNvPr id="135" name="Rectangle 12"/>
          <p:cNvSpPr/>
          <p:nvPr/>
        </p:nvSpPr>
        <p:spPr>
          <a:xfrm>
            <a:off x="8284188" y="-2"/>
            <a:ext cx="3907812" cy="144868"/>
          </a:xfrm>
          <a:prstGeom prst="rect">
            <a:avLst/>
          </a:prstGeom>
          <a:solidFill>
            <a:schemeClr val="accent2"/>
          </a:solidFill>
          <a:ln w="12700">
            <a:miter lim="400000"/>
          </a:ln>
        </p:spPr>
        <p:txBody>
          <a:bodyPr lIns="45718" tIns="45718" rIns="45718" bIns="45718" anchor="ctr"/>
          <a:lstStyle/>
          <a:p>
            <a:pPr algn="ctr" defTabSz="457200">
              <a:defRPr sz="1800">
                <a:solidFill>
                  <a:srgbClr val="FFFFFF"/>
                </a:solidFill>
              </a:defRPr>
            </a:pPr>
            <a:endParaRPr/>
          </a:p>
        </p:txBody>
      </p:sp>
      <p:pic>
        <p:nvPicPr>
          <p:cNvPr id="136" name="Picture 14" descr="Picture 14"/>
          <p:cNvPicPr>
            <a:picLocks noChangeAspect="1"/>
          </p:cNvPicPr>
          <p:nvPr/>
        </p:nvPicPr>
        <p:blipFill>
          <a:blip r:embed="rId3">
            <a:extLst/>
          </a:blip>
          <a:stretch>
            <a:fillRect/>
          </a:stretch>
        </p:blipFill>
        <p:spPr>
          <a:xfrm>
            <a:off x="433008" y="6292562"/>
            <a:ext cx="2103479" cy="528507"/>
          </a:xfrm>
          <a:prstGeom prst="rect">
            <a:avLst/>
          </a:prstGeom>
          <a:ln w="12700">
            <a:miter lim="400000"/>
          </a:ln>
        </p:spPr>
      </p:pic>
      <p:sp>
        <p:nvSpPr>
          <p:cNvPr id="137" name="Footer Placeholder 4"/>
          <p:cNvSpPr txBox="1"/>
          <p:nvPr/>
        </p:nvSpPr>
        <p:spPr>
          <a:xfrm>
            <a:off x="1699622" y="6566214"/>
            <a:ext cx="3992884" cy="2184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a:defRPr sz="800">
                <a:solidFill>
                  <a:srgbClr val="391378"/>
                </a:solidFill>
                <a:latin typeface="+mn-lt"/>
                <a:ea typeface="+mn-ea"/>
                <a:cs typeface="+mn-cs"/>
                <a:sym typeface="Helvetica"/>
              </a:defRPr>
            </a:lvl1pPr>
          </a:lstStyle>
          <a:p>
            <a:r>
              <a:t>©  2019 New York State Office of Mental Health</a:t>
            </a:r>
          </a:p>
        </p:txBody>
      </p:sp>
      <p:sp>
        <p:nvSpPr>
          <p:cNvPr id="138" name="Title Text"/>
          <p:cNvSpPr txBox="1">
            <a:spLocks noGrp="1"/>
          </p:cNvSpPr>
          <p:nvPr>
            <p:ph type="title"/>
          </p:nvPr>
        </p:nvSpPr>
        <p:spPr>
          <a:xfrm>
            <a:off x="831850" y="1709738"/>
            <a:ext cx="10515600" cy="2852737"/>
          </a:xfrm>
          <a:prstGeom prst="rect">
            <a:avLst/>
          </a:prstGeom>
        </p:spPr>
        <p:txBody>
          <a:bodyPr anchor="b"/>
          <a:lstStyle>
            <a:lvl1pPr algn="ctr">
              <a:defRPr>
                <a:solidFill>
                  <a:srgbClr val="FFFFFF"/>
                </a:solidFill>
                <a:latin typeface="Helvetica Light"/>
                <a:ea typeface="Helvetica Light"/>
                <a:cs typeface="Helvetica Light"/>
                <a:sym typeface="Helvetica Light"/>
              </a:defRPr>
            </a:lvl1pPr>
          </a:lstStyle>
          <a:p>
            <a:r>
              <a:t>Title Text</a:t>
            </a:r>
          </a:p>
        </p:txBody>
      </p:sp>
      <p:sp>
        <p:nvSpPr>
          <p:cNvPr id="139" name="Body Level One…"/>
          <p:cNvSpPr txBox="1">
            <a:spLocks noGrp="1"/>
          </p:cNvSpPr>
          <p:nvPr>
            <p:ph type="body" sz="quarter" idx="1"/>
          </p:nvPr>
        </p:nvSpPr>
        <p:spPr>
          <a:xfrm>
            <a:off x="831850" y="4589462"/>
            <a:ext cx="10515600" cy="1500190"/>
          </a:xfrm>
          <a:prstGeom prst="rect">
            <a:avLst/>
          </a:prstGeom>
        </p:spPr>
        <p:txBody>
          <a:bodyPr/>
          <a:lstStyle>
            <a:lvl1pPr marL="0" indent="0">
              <a:buSzTx/>
              <a:buNone/>
              <a:defRPr sz="2400">
                <a:solidFill>
                  <a:srgbClr val="888888"/>
                </a:solidFill>
                <a:latin typeface="+mj-lt"/>
                <a:ea typeface="+mj-ea"/>
                <a:cs typeface="+mj-cs"/>
                <a:sym typeface="Calibri"/>
              </a:defRPr>
            </a:lvl1pPr>
            <a:lvl2pPr marL="0" indent="0">
              <a:buSzTx/>
              <a:buNone/>
              <a:defRPr sz="2400">
                <a:solidFill>
                  <a:srgbClr val="888888"/>
                </a:solidFill>
                <a:latin typeface="+mj-lt"/>
                <a:ea typeface="+mj-ea"/>
                <a:cs typeface="+mj-cs"/>
                <a:sym typeface="Calibri"/>
              </a:defRPr>
            </a:lvl2pPr>
            <a:lvl3pPr marL="0" indent="0">
              <a:buSzTx/>
              <a:buNone/>
              <a:defRPr sz="2400">
                <a:solidFill>
                  <a:srgbClr val="888888"/>
                </a:solidFill>
                <a:latin typeface="+mj-lt"/>
                <a:ea typeface="+mj-ea"/>
                <a:cs typeface="+mj-cs"/>
                <a:sym typeface="Calibri"/>
              </a:defRPr>
            </a:lvl3pPr>
            <a:lvl4pPr marL="0" indent="0">
              <a:buSzTx/>
              <a:buNone/>
              <a:defRPr sz="2400">
                <a:solidFill>
                  <a:srgbClr val="888888"/>
                </a:solidFill>
                <a:latin typeface="+mj-lt"/>
                <a:ea typeface="+mj-ea"/>
                <a:cs typeface="+mj-cs"/>
                <a:sym typeface="Calibri"/>
              </a:defRPr>
            </a:lvl4pPr>
            <a:lvl5pPr marL="0" indent="0">
              <a:buSzTx/>
              <a:buNone/>
              <a:defRPr sz="2400">
                <a:solidFill>
                  <a:srgbClr val="888888"/>
                </a:solidFill>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140" name="Slide Number"/>
          <p:cNvSpPr txBox="1">
            <a:spLocks noGrp="1"/>
          </p:cNvSpPr>
          <p:nvPr>
            <p:ph type="sldNum" sz="quarter" idx="2"/>
          </p:nvPr>
        </p:nvSpPr>
        <p:spPr>
          <a:xfrm>
            <a:off x="11088831" y="6605513"/>
            <a:ext cx="258620" cy="248301"/>
          </a:xfrm>
          <a:prstGeom prst="rect">
            <a:avLst/>
          </a:prstGeom>
        </p:spPr>
        <p:txBody>
          <a:bodyPr anchor="t"/>
          <a:lstStyle>
            <a:lvl1pPr>
              <a:defRPr sz="1200">
                <a:solidFill>
                  <a:srgbClr val="000000"/>
                </a:solidFill>
                <a:latin typeface="+mj-lt"/>
                <a:ea typeface="+mj-ea"/>
                <a:cs typeface="+mj-cs"/>
                <a:sym typeface="Calibri"/>
              </a:defRPr>
            </a:lvl1p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Two Content">
    <p:spTree>
      <p:nvGrpSpPr>
        <p:cNvPr id="1" name=""/>
        <p:cNvGrpSpPr/>
        <p:nvPr/>
      </p:nvGrpSpPr>
      <p:grpSpPr>
        <a:xfrm>
          <a:off x="0" y="0"/>
          <a:ext cx="0" cy="0"/>
          <a:chOff x="0" y="0"/>
          <a:chExt cx="0" cy="0"/>
        </a:xfrm>
      </p:grpSpPr>
      <p:pic>
        <p:nvPicPr>
          <p:cNvPr id="147" name="Picture 2" descr="Picture 2"/>
          <p:cNvPicPr>
            <a:picLocks noChangeAspect="1"/>
          </p:cNvPicPr>
          <p:nvPr/>
        </p:nvPicPr>
        <p:blipFill>
          <a:blip r:embed="rId2">
            <a:extLst/>
          </a:blip>
          <a:srcRect l="26425" r="31898" b="35656"/>
          <a:stretch>
            <a:fillRect/>
          </a:stretch>
        </p:blipFill>
        <p:spPr>
          <a:xfrm>
            <a:off x="7752498" y="1678674"/>
            <a:ext cx="4439505" cy="5179327"/>
          </a:xfrm>
          <a:prstGeom prst="rect">
            <a:avLst/>
          </a:prstGeom>
          <a:ln w="12700">
            <a:miter lim="400000"/>
          </a:ln>
        </p:spPr>
      </p:pic>
      <p:sp>
        <p:nvSpPr>
          <p:cNvPr id="148" name="Rectangle 10"/>
          <p:cNvSpPr/>
          <p:nvPr/>
        </p:nvSpPr>
        <p:spPr>
          <a:xfrm>
            <a:off x="0" y="-3"/>
            <a:ext cx="3919948" cy="144868"/>
          </a:xfrm>
          <a:prstGeom prst="rect">
            <a:avLst/>
          </a:prstGeom>
          <a:solidFill>
            <a:srgbClr val="391378"/>
          </a:solidFill>
          <a:ln w="12700">
            <a:miter lim="400000"/>
          </a:ln>
        </p:spPr>
        <p:txBody>
          <a:bodyPr lIns="45718" tIns="45718" rIns="45718" bIns="45718" anchor="ctr"/>
          <a:lstStyle/>
          <a:p>
            <a:pPr algn="ctr" defTabSz="457200">
              <a:defRPr sz="1800">
                <a:solidFill>
                  <a:srgbClr val="FFFFFF"/>
                </a:solidFill>
              </a:defRPr>
            </a:pPr>
            <a:endParaRPr/>
          </a:p>
        </p:txBody>
      </p:sp>
      <p:sp>
        <p:nvSpPr>
          <p:cNvPr id="149" name="Rectangle 11"/>
          <p:cNvSpPr/>
          <p:nvPr/>
        </p:nvSpPr>
        <p:spPr>
          <a:xfrm>
            <a:off x="4151955" y="-4"/>
            <a:ext cx="3900226" cy="144868"/>
          </a:xfrm>
          <a:prstGeom prst="rect">
            <a:avLst/>
          </a:prstGeom>
          <a:solidFill>
            <a:srgbClr val="049FDA"/>
          </a:solidFill>
          <a:ln w="12700">
            <a:miter lim="400000"/>
          </a:ln>
        </p:spPr>
        <p:txBody>
          <a:bodyPr lIns="45718" tIns="45718" rIns="45718" bIns="45718" anchor="ctr"/>
          <a:lstStyle/>
          <a:p>
            <a:pPr algn="ctr" defTabSz="457200">
              <a:defRPr sz="1800">
                <a:solidFill>
                  <a:srgbClr val="FFFFFF"/>
                </a:solidFill>
              </a:defRPr>
            </a:pPr>
            <a:endParaRPr/>
          </a:p>
        </p:txBody>
      </p:sp>
      <p:sp>
        <p:nvSpPr>
          <p:cNvPr id="150" name="Rectangle 12"/>
          <p:cNvSpPr/>
          <p:nvPr/>
        </p:nvSpPr>
        <p:spPr>
          <a:xfrm>
            <a:off x="8284188" y="-2"/>
            <a:ext cx="3907812" cy="144868"/>
          </a:xfrm>
          <a:prstGeom prst="rect">
            <a:avLst/>
          </a:prstGeom>
          <a:solidFill>
            <a:schemeClr val="accent2"/>
          </a:solidFill>
          <a:ln w="12700">
            <a:miter lim="400000"/>
          </a:ln>
        </p:spPr>
        <p:txBody>
          <a:bodyPr lIns="45718" tIns="45718" rIns="45718" bIns="45718" anchor="ctr"/>
          <a:lstStyle/>
          <a:p>
            <a:pPr algn="ctr" defTabSz="457200">
              <a:defRPr sz="1800">
                <a:solidFill>
                  <a:srgbClr val="FFFFFF"/>
                </a:solidFill>
              </a:defRPr>
            </a:pPr>
            <a:endParaRPr/>
          </a:p>
        </p:txBody>
      </p:sp>
      <p:pic>
        <p:nvPicPr>
          <p:cNvPr id="151" name="Picture 14" descr="Picture 14"/>
          <p:cNvPicPr>
            <a:picLocks noChangeAspect="1"/>
          </p:cNvPicPr>
          <p:nvPr/>
        </p:nvPicPr>
        <p:blipFill>
          <a:blip r:embed="rId3">
            <a:extLst/>
          </a:blip>
          <a:stretch>
            <a:fillRect/>
          </a:stretch>
        </p:blipFill>
        <p:spPr>
          <a:xfrm>
            <a:off x="433008" y="6292562"/>
            <a:ext cx="2103479" cy="528507"/>
          </a:xfrm>
          <a:prstGeom prst="rect">
            <a:avLst/>
          </a:prstGeom>
          <a:ln w="12700">
            <a:miter lim="400000"/>
          </a:ln>
        </p:spPr>
      </p:pic>
      <p:sp>
        <p:nvSpPr>
          <p:cNvPr id="152" name="Footer Placeholder 4"/>
          <p:cNvSpPr txBox="1"/>
          <p:nvPr/>
        </p:nvSpPr>
        <p:spPr>
          <a:xfrm>
            <a:off x="1699622" y="6566214"/>
            <a:ext cx="3992884" cy="2184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a:defRPr sz="800">
                <a:solidFill>
                  <a:srgbClr val="391378"/>
                </a:solidFill>
                <a:latin typeface="+mn-lt"/>
                <a:ea typeface="+mn-ea"/>
                <a:cs typeface="+mn-cs"/>
                <a:sym typeface="Helvetica"/>
              </a:defRPr>
            </a:lvl1pPr>
          </a:lstStyle>
          <a:p>
            <a:r>
              <a:t>©  2019 New York State Office of Mental Health</a:t>
            </a:r>
          </a:p>
        </p:txBody>
      </p:sp>
      <p:sp>
        <p:nvSpPr>
          <p:cNvPr id="153" name="Title Text"/>
          <p:cNvSpPr txBox="1">
            <a:spLocks noGrp="1"/>
          </p:cNvSpPr>
          <p:nvPr>
            <p:ph type="title"/>
          </p:nvPr>
        </p:nvSpPr>
        <p:spPr>
          <a:xfrm>
            <a:off x="838200" y="365125"/>
            <a:ext cx="10515600" cy="1325563"/>
          </a:xfrm>
          <a:prstGeom prst="rect">
            <a:avLst/>
          </a:prstGeom>
        </p:spPr>
        <p:txBody>
          <a:bodyPr anchor="t"/>
          <a:lstStyle>
            <a:lvl1pPr algn="ctr">
              <a:defRPr>
                <a:solidFill>
                  <a:srgbClr val="FFFFFF"/>
                </a:solidFill>
                <a:latin typeface="Helvetica Light"/>
                <a:ea typeface="Helvetica Light"/>
                <a:cs typeface="Helvetica Light"/>
                <a:sym typeface="Helvetica Light"/>
              </a:defRPr>
            </a:lvl1pPr>
          </a:lstStyle>
          <a:p>
            <a:r>
              <a:t>Title Text</a:t>
            </a:r>
          </a:p>
        </p:txBody>
      </p:sp>
      <p:sp>
        <p:nvSpPr>
          <p:cNvPr id="154" name="Body Level One…"/>
          <p:cNvSpPr txBox="1">
            <a:spLocks noGrp="1"/>
          </p:cNvSpPr>
          <p:nvPr>
            <p:ph type="body" sz="half" idx="1"/>
          </p:nvPr>
        </p:nvSpPr>
        <p:spPr>
          <a:xfrm>
            <a:off x="838200" y="1825625"/>
            <a:ext cx="5181600" cy="4351338"/>
          </a:xfrm>
          <a:prstGeom prst="rect">
            <a:avLst/>
          </a:prstGeom>
        </p:spPr>
        <p:txBody>
          <a:bodyPr/>
          <a:lstStyle>
            <a:lvl1pPr>
              <a:buFont typeface="Arial"/>
              <a:buChar char="•"/>
              <a:defRPr>
                <a:solidFill>
                  <a:srgbClr val="000000"/>
                </a:solidFill>
                <a:latin typeface="+mj-lt"/>
                <a:ea typeface="+mj-ea"/>
                <a:cs typeface="+mj-cs"/>
                <a:sym typeface="Calibri"/>
              </a:defRPr>
            </a:lvl1pPr>
            <a:lvl2pPr marL="723900" indent="-266700">
              <a:buFont typeface="Arial"/>
              <a:defRPr>
                <a:solidFill>
                  <a:srgbClr val="000000"/>
                </a:solidFill>
                <a:latin typeface="+mj-lt"/>
                <a:ea typeface="+mj-ea"/>
                <a:cs typeface="+mj-cs"/>
                <a:sym typeface="Calibri"/>
              </a:defRPr>
            </a:lvl2pPr>
            <a:lvl3pPr marL="1234438" indent="-320038">
              <a:buFont typeface="Arial"/>
              <a:buChar char="•"/>
              <a:defRPr>
                <a:solidFill>
                  <a:srgbClr val="000000"/>
                </a:solidFill>
                <a:latin typeface="+mj-lt"/>
                <a:ea typeface="+mj-ea"/>
                <a:cs typeface="+mj-cs"/>
                <a:sym typeface="Calibri"/>
              </a:defRPr>
            </a:lvl3pPr>
            <a:lvl4pPr>
              <a:buFont typeface="Arial"/>
              <a:defRPr>
                <a:solidFill>
                  <a:srgbClr val="000000"/>
                </a:solidFill>
                <a:latin typeface="+mj-lt"/>
                <a:ea typeface="+mj-ea"/>
                <a:cs typeface="+mj-cs"/>
                <a:sym typeface="Calibri"/>
              </a:defRPr>
            </a:lvl4pPr>
            <a:lvl5pPr>
              <a:buFont typeface="Arial"/>
              <a:buChar char="•"/>
              <a:defRPr>
                <a:solidFill>
                  <a:srgbClr val="000000"/>
                </a:solidFill>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155" name="Slide Number"/>
          <p:cNvSpPr txBox="1">
            <a:spLocks noGrp="1"/>
          </p:cNvSpPr>
          <p:nvPr>
            <p:ph type="sldNum" sz="quarter" idx="2"/>
          </p:nvPr>
        </p:nvSpPr>
        <p:spPr>
          <a:xfrm>
            <a:off x="11095181" y="6591868"/>
            <a:ext cx="258620" cy="248302"/>
          </a:xfrm>
          <a:prstGeom prst="rect">
            <a:avLst/>
          </a:prstGeom>
        </p:spPr>
        <p:txBody>
          <a:bodyPr anchor="t"/>
          <a:lstStyle>
            <a:lvl1pPr>
              <a:defRPr sz="1200">
                <a:solidFill>
                  <a:srgbClr val="000000"/>
                </a:solidFill>
                <a:latin typeface="+mj-lt"/>
                <a:ea typeface="+mj-ea"/>
                <a:cs typeface="+mj-cs"/>
                <a:sym typeface="Calibri"/>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Comparison">
    <p:spTree>
      <p:nvGrpSpPr>
        <p:cNvPr id="1" name=""/>
        <p:cNvGrpSpPr/>
        <p:nvPr/>
      </p:nvGrpSpPr>
      <p:grpSpPr>
        <a:xfrm>
          <a:off x="0" y="0"/>
          <a:ext cx="0" cy="0"/>
          <a:chOff x="0" y="0"/>
          <a:chExt cx="0" cy="0"/>
        </a:xfrm>
      </p:grpSpPr>
      <p:pic>
        <p:nvPicPr>
          <p:cNvPr id="162" name="Picture 2" descr="Picture 2"/>
          <p:cNvPicPr>
            <a:picLocks noChangeAspect="1"/>
          </p:cNvPicPr>
          <p:nvPr/>
        </p:nvPicPr>
        <p:blipFill>
          <a:blip r:embed="rId2">
            <a:extLst/>
          </a:blip>
          <a:srcRect l="26425" r="31898" b="35656"/>
          <a:stretch>
            <a:fillRect/>
          </a:stretch>
        </p:blipFill>
        <p:spPr>
          <a:xfrm>
            <a:off x="7752498" y="1678674"/>
            <a:ext cx="4439505" cy="5179327"/>
          </a:xfrm>
          <a:prstGeom prst="rect">
            <a:avLst/>
          </a:prstGeom>
          <a:ln w="12700">
            <a:miter lim="400000"/>
          </a:ln>
        </p:spPr>
      </p:pic>
      <p:sp>
        <p:nvSpPr>
          <p:cNvPr id="163" name="Rectangle 10"/>
          <p:cNvSpPr/>
          <p:nvPr/>
        </p:nvSpPr>
        <p:spPr>
          <a:xfrm>
            <a:off x="0" y="-3"/>
            <a:ext cx="3919948" cy="144868"/>
          </a:xfrm>
          <a:prstGeom prst="rect">
            <a:avLst/>
          </a:prstGeom>
          <a:solidFill>
            <a:srgbClr val="391378"/>
          </a:solidFill>
          <a:ln w="12700">
            <a:miter lim="400000"/>
          </a:ln>
        </p:spPr>
        <p:txBody>
          <a:bodyPr lIns="45718" tIns="45718" rIns="45718" bIns="45718" anchor="ctr"/>
          <a:lstStyle/>
          <a:p>
            <a:pPr algn="ctr" defTabSz="457200">
              <a:defRPr sz="1800">
                <a:solidFill>
                  <a:srgbClr val="FFFFFF"/>
                </a:solidFill>
              </a:defRPr>
            </a:pPr>
            <a:endParaRPr/>
          </a:p>
        </p:txBody>
      </p:sp>
      <p:sp>
        <p:nvSpPr>
          <p:cNvPr id="164" name="Rectangle 11"/>
          <p:cNvSpPr/>
          <p:nvPr/>
        </p:nvSpPr>
        <p:spPr>
          <a:xfrm>
            <a:off x="4151955" y="-4"/>
            <a:ext cx="3900226" cy="144868"/>
          </a:xfrm>
          <a:prstGeom prst="rect">
            <a:avLst/>
          </a:prstGeom>
          <a:solidFill>
            <a:srgbClr val="049FDA"/>
          </a:solidFill>
          <a:ln w="12700">
            <a:miter lim="400000"/>
          </a:ln>
        </p:spPr>
        <p:txBody>
          <a:bodyPr lIns="45718" tIns="45718" rIns="45718" bIns="45718" anchor="ctr"/>
          <a:lstStyle/>
          <a:p>
            <a:pPr algn="ctr" defTabSz="457200">
              <a:defRPr sz="1800">
                <a:solidFill>
                  <a:srgbClr val="FFFFFF"/>
                </a:solidFill>
              </a:defRPr>
            </a:pPr>
            <a:endParaRPr/>
          </a:p>
        </p:txBody>
      </p:sp>
      <p:sp>
        <p:nvSpPr>
          <p:cNvPr id="165" name="Rectangle 12"/>
          <p:cNvSpPr/>
          <p:nvPr/>
        </p:nvSpPr>
        <p:spPr>
          <a:xfrm>
            <a:off x="8284188" y="-2"/>
            <a:ext cx="3907812" cy="144868"/>
          </a:xfrm>
          <a:prstGeom prst="rect">
            <a:avLst/>
          </a:prstGeom>
          <a:solidFill>
            <a:schemeClr val="accent2"/>
          </a:solidFill>
          <a:ln w="12700">
            <a:miter lim="400000"/>
          </a:ln>
        </p:spPr>
        <p:txBody>
          <a:bodyPr lIns="45718" tIns="45718" rIns="45718" bIns="45718" anchor="ctr"/>
          <a:lstStyle/>
          <a:p>
            <a:pPr algn="ctr" defTabSz="457200">
              <a:defRPr sz="1800">
                <a:solidFill>
                  <a:srgbClr val="FFFFFF"/>
                </a:solidFill>
              </a:defRPr>
            </a:pPr>
            <a:endParaRPr/>
          </a:p>
        </p:txBody>
      </p:sp>
      <p:pic>
        <p:nvPicPr>
          <p:cNvPr id="166" name="Picture 14" descr="Picture 14"/>
          <p:cNvPicPr>
            <a:picLocks noChangeAspect="1"/>
          </p:cNvPicPr>
          <p:nvPr/>
        </p:nvPicPr>
        <p:blipFill>
          <a:blip r:embed="rId3">
            <a:extLst/>
          </a:blip>
          <a:stretch>
            <a:fillRect/>
          </a:stretch>
        </p:blipFill>
        <p:spPr>
          <a:xfrm>
            <a:off x="433008" y="6292562"/>
            <a:ext cx="2103479" cy="528507"/>
          </a:xfrm>
          <a:prstGeom prst="rect">
            <a:avLst/>
          </a:prstGeom>
          <a:ln w="12700">
            <a:miter lim="400000"/>
          </a:ln>
        </p:spPr>
      </p:pic>
      <p:sp>
        <p:nvSpPr>
          <p:cNvPr id="167" name="Footer Placeholder 4"/>
          <p:cNvSpPr txBox="1"/>
          <p:nvPr/>
        </p:nvSpPr>
        <p:spPr>
          <a:xfrm>
            <a:off x="1699622" y="6566214"/>
            <a:ext cx="3992884" cy="2184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a:defRPr sz="800">
                <a:solidFill>
                  <a:srgbClr val="391378"/>
                </a:solidFill>
                <a:latin typeface="+mn-lt"/>
                <a:ea typeface="+mn-ea"/>
                <a:cs typeface="+mn-cs"/>
                <a:sym typeface="Helvetica"/>
              </a:defRPr>
            </a:lvl1pPr>
          </a:lstStyle>
          <a:p>
            <a:r>
              <a:t>©  2019 New York State Office of Mental Health</a:t>
            </a:r>
          </a:p>
        </p:txBody>
      </p:sp>
      <p:sp>
        <p:nvSpPr>
          <p:cNvPr id="168" name="Title Text"/>
          <p:cNvSpPr txBox="1">
            <a:spLocks noGrp="1"/>
          </p:cNvSpPr>
          <p:nvPr>
            <p:ph type="title"/>
          </p:nvPr>
        </p:nvSpPr>
        <p:spPr>
          <a:xfrm>
            <a:off x="839787" y="365125"/>
            <a:ext cx="10515601" cy="1325563"/>
          </a:xfrm>
          <a:prstGeom prst="rect">
            <a:avLst/>
          </a:prstGeom>
        </p:spPr>
        <p:txBody>
          <a:bodyPr anchor="t"/>
          <a:lstStyle>
            <a:lvl1pPr algn="ctr">
              <a:defRPr>
                <a:solidFill>
                  <a:srgbClr val="FFFFFF"/>
                </a:solidFill>
                <a:latin typeface="Helvetica Light"/>
                <a:ea typeface="Helvetica Light"/>
                <a:cs typeface="Helvetica Light"/>
                <a:sym typeface="Helvetica Light"/>
              </a:defRPr>
            </a:lvl1pPr>
          </a:lstStyle>
          <a:p>
            <a:r>
              <a:t>Title Text</a:t>
            </a:r>
          </a:p>
        </p:txBody>
      </p:sp>
      <p:sp>
        <p:nvSpPr>
          <p:cNvPr id="169" name="Body Level One…"/>
          <p:cNvSpPr txBox="1">
            <a:spLocks noGrp="1"/>
          </p:cNvSpPr>
          <p:nvPr>
            <p:ph type="body" sz="quarter" idx="1"/>
          </p:nvPr>
        </p:nvSpPr>
        <p:spPr>
          <a:xfrm>
            <a:off x="839787" y="1681163"/>
            <a:ext cx="5157790" cy="823915"/>
          </a:xfrm>
          <a:prstGeom prst="rect">
            <a:avLst/>
          </a:prstGeom>
        </p:spPr>
        <p:txBody>
          <a:bodyPr anchor="b"/>
          <a:lstStyle>
            <a:lvl1pPr marL="0" indent="0">
              <a:buSzTx/>
              <a:buNone/>
              <a:defRPr sz="2400" b="1">
                <a:solidFill>
                  <a:srgbClr val="000000"/>
                </a:solidFill>
                <a:latin typeface="+mj-lt"/>
                <a:ea typeface="+mj-ea"/>
                <a:cs typeface="+mj-cs"/>
                <a:sym typeface="Calibri"/>
              </a:defRPr>
            </a:lvl1pPr>
            <a:lvl2pPr marL="0" indent="0">
              <a:buSzTx/>
              <a:buNone/>
              <a:defRPr sz="2400" b="1">
                <a:solidFill>
                  <a:srgbClr val="000000"/>
                </a:solidFill>
                <a:latin typeface="+mj-lt"/>
                <a:ea typeface="+mj-ea"/>
                <a:cs typeface="+mj-cs"/>
                <a:sym typeface="Calibri"/>
              </a:defRPr>
            </a:lvl2pPr>
            <a:lvl3pPr marL="0" indent="0">
              <a:buSzTx/>
              <a:buNone/>
              <a:defRPr sz="2400" b="1">
                <a:solidFill>
                  <a:srgbClr val="000000"/>
                </a:solidFill>
                <a:latin typeface="+mj-lt"/>
                <a:ea typeface="+mj-ea"/>
                <a:cs typeface="+mj-cs"/>
                <a:sym typeface="Calibri"/>
              </a:defRPr>
            </a:lvl3pPr>
            <a:lvl4pPr marL="0" indent="0">
              <a:buSzTx/>
              <a:buNone/>
              <a:defRPr sz="2400" b="1">
                <a:solidFill>
                  <a:srgbClr val="000000"/>
                </a:solidFill>
                <a:latin typeface="+mj-lt"/>
                <a:ea typeface="+mj-ea"/>
                <a:cs typeface="+mj-cs"/>
                <a:sym typeface="Calibri"/>
              </a:defRPr>
            </a:lvl4pPr>
            <a:lvl5pPr marL="0" indent="0">
              <a:buSzTx/>
              <a:buNone/>
              <a:defRPr sz="2400" b="1">
                <a:solidFill>
                  <a:srgbClr val="000000"/>
                </a:solidFill>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170" name="Text Placeholder 4"/>
          <p:cNvSpPr>
            <a:spLocks noGrp="1"/>
          </p:cNvSpPr>
          <p:nvPr>
            <p:ph type="body" sz="quarter" idx="21"/>
          </p:nvPr>
        </p:nvSpPr>
        <p:spPr>
          <a:xfrm>
            <a:off x="6172200" y="1681163"/>
            <a:ext cx="5183188" cy="823914"/>
          </a:xfrm>
          <a:prstGeom prst="rect">
            <a:avLst/>
          </a:prstGeom>
        </p:spPr>
        <p:txBody>
          <a:bodyPr anchor="b"/>
          <a:lstStyle/>
          <a:p>
            <a:pPr>
              <a:buBlip>
                <a:blip r:embed="rId4"/>
              </a:buBlip>
            </a:pPr>
            <a:endParaRPr/>
          </a:p>
        </p:txBody>
      </p:sp>
      <p:sp>
        <p:nvSpPr>
          <p:cNvPr id="171" name="Slide Number"/>
          <p:cNvSpPr txBox="1">
            <a:spLocks noGrp="1"/>
          </p:cNvSpPr>
          <p:nvPr>
            <p:ph type="sldNum" sz="quarter" idx="2"/>
          </p:nvPr>
        </p:nvSpPr>
        <p:spPr>
          <a:xfrm>
            <a:off x="11096769" y="6578220"/>
            <a:ext cx="258621" cy="248302"/>
          </a:xfrm>
          <a:prstGeom prst="rect">
            <a:avLst/>
          </a:prstGeom>
        </p:spPr>
        <p:txBody>
          <a:bodyPr anchor="t"/>
          <a:lstStyle>
            <a:lvl1pPr>
              <a:defRPr sz="1200">
                <a:solidFill>
                  <a:srgbClr val="000000"/>
                </a:solidFill>
                <a:latin typeface="+mj-lt"/>
                <a:ea typeface="+mj-ea"/>
                <a:cs typeface="+mj-cs"/>
                <a:sym typeface="Calibri"/>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pic>
        <p:nvPicPr>
          <p:cNvPr id="178" name="Picture 2" descr="Picture 2"/>
          <p:cNvPicPr>
            <a:picLocks noChangeAspect="1"/>
          </p:cNvPicPr>
          <p:nvPr/>
        </p:nvPicPr>
        <p:blipFill>
          <a:blip r:embed="rId2">
            <a:extLst/>
          </a:blip>
          <a:srcRect l="26425" r="31898" b="35656"/>
          <a:stretch>
            <a:fillRect/>
          </a:stretch>
        </p:blipFill>
        <p:spPr>
          <a:xfrm>
            <a:off x="7752498" y="1678674"/>
            <a:ext cx="4439505" cy="5179327"/>
          </a:xfrm>
          <a:prstGeom prst="rect">
            <a:avLst/>
          </a:prstGeom>
          <a:ln w="12700">
            <a:miter lim="400000"/>
          </a:ln>
        </p:spPr>
      </p:pic>
      <p:sp>
        <p:nvSpPr>
          <p:cNvPr id="179" name="Rectangle 10"/>
          <p:cNvSpPr/>
          <p:nvPr/>
        </p:nvSpPr>
        <p:spPr>
          <a:xfrm>
            <a:off x="0" y="-3"/>
            <a:ext cx="3919948" cy="144868"/>
          </a:xfrm>
          <a:prstGeom prst="rect">
            <a:avLst/>
          </a:prstGeom>
          <a:solidFill>
            <a:srgbClr val="391378"/>
          </a:solidFill>
          <a:ln w="12700">
            <a:miter lim="400000"/>
          </a:ln>
        </p:spPr>
        <p:txBody>
          <a:bodyPr lIns="45718" tIns="45718" rIns="45718" bIns="45718" anchor="ctr"/>
          <a:lstStyle/>
          <a:p>
            <a:pPr algn="ctr" defTabSz="457200">
              <a:defRPr sz="1800">
                <a:solidFill>
                  <a:srgbClr val="FFFFFF"/>
                </a:solidFill>
              </a:defRPr>
            </a:pPr>
            <a:endParaRPr/>
          </a:p>
        </p:txBody>
      </p:sp>
      <p:sp>
        <p:nvSpPr>
          <p:cNvPr id="180" name="Rectangle 11"/>
          <p:cNvSpPr/>
          <p:nvPr/>
        </p:nvSpPr>
        <p:spPr>
          <a:xfrm>
            <a:off x="4151955" y="-4"/>
            <a:ext cx="3900226" cy="144868"/>
          </a:xfrm>
          <a:prstGeom prst="rect">
            <a:avLst/>
          </a:prstGeom>
          <a:solidFill>
            <a:srgbClr val="049FDA"/>
          </a:solidFill>
          <a:ln w="12700">
            <a:miter lim="400000"/>
          </a:ln>
        </p:spPr>
        <p:txBody>
          <a:bodyPr lIns="45718" tIns="45718" rIns="45718" bIns="45718" anchor="ctr"/>
          <a:lstStyle/>
          <a:p>
            <a:pPr algn="ctr" defTabSz="457200">
              <a:defRPr sz="1800">
                <a:solidFill>
                  <a:srgbClr val="FFFFFF"/>
                </a:solidFill>
              </a:defRPr>
            </a:pPr>
            <a:endParaRPr/>
          </a:p>
        </p:txBody>
      </p:sp>
      <p:sp>
        <p:nvSpPr>
          <p:cNvPr id="181" name="Rectangle 12"/>
          <p:cNvSpPr/>
          <p:nvPr/>
        </p:nvSpPr>
        <p:spPr>
          <a:xfrm>
            <a:off x="8284188" y="-2"/>
            <a:ext cx="3907812" cy="144868"/>
          </a:xfrm>
          <a:prstGeom prst="rect">
            <a:avLst/>
          </a:prstGeom>
          <a:solidFill>
            <a:schemeClr val="accent2"/>
          </a:solidFill>
          <a:ln w="12700">
            <a:miter lim="400000"/>
          </a:ln>
        </p:spPr>
        <p:txBody>
          <a:bodyPr lIns="45718" tIns="45718" rIns="45718" bIns="45718" anchor="ctr"/>
          <a:lstStyle/>
          <a:p>
            <a:pPr algn="ctr" defTabSz="457200">
              <a:defRPr sz="1800">
                <a:solidFill>
                  <a:srgbClr val="FFFFFF"/>
                </a:solidFill>
              </a:defRPr>
            </a:pPr>
            <a:endParaRPr/>
          </a:p>
        </p:txBody>
      </p:sp>
      <p:pic>
        <p:nvPicPr>
          <p:cNvPr id="182" name="Picture 14" descr="Picture 14"/>
          <p:cNvPicPr>
            <a:picLocks noChangeAspect="1"/>
          </p:cNvPicPr>
          <p:nvPr/>
        </p:nvPicPr>
        <p:blipFill>
          <a:blip r:embed="rId3">
            <a:extLst/>
          </a:blip>
          <a:stretch>
            <a:fillRect/>
          </a:stretch>
        </p:blipFill>
        <p:spPr>
          <a:xfrm>
            <a:off x="433008" y="6292562"/>
            <a:ext cx="2103479" cy="528507"/>
          </a:xfrm>
          <a:prstGeom prst="rect">
            <a:avLst/>
          </a:prstGeom>
          <a:ln w="12700">
            <a:miter lim="400000"/>
          </a:ln>
        </p:spPr>
      </p:pic>
      <p:sp>
        <p:nvSpPr>
          <p:cNvPr id="183" name="Footer Placeholder 4"/>
          <p:cNvSpPr txBox="1"/>
          <p:nvPr/>
        </p:nvSpPr>
        <p:spPr>
          <a:xfrm>
            <a:off x="1699622" y="6566214"/>
            <a:ext cx="3992884" cy="2184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a:defRPr sz="800">
                <a:solidFill>
                  <a:srgbClr val="391378"/>
                </a:solidFill>
                <a:latin typeface="+mn-lt"/>
                <a:ea typeface="+mn-ea"/>
                <a:cs typeface="+mn-cs"/>
                <a:sym typeface="Helvetica"/>
              </a:defRPr>
            </a:lvl1pPr>
          </a:lstStyle>
          <a:p>
            <a:r>
              <a:t>©  2019 New York State Office of Mental Health</a:t>
            </a:r>
          </a:p>
        </p:txBody>
      </p:sp>
      <p:sp>
        <p:nvSpPr>
          <p:cNvPr id="184" name="Title Text"/>
          <p:cNvSpPr txBox="1">
            <a:spLocks noGrp="1"/>
          </p:cNvSpPr>
          <p:nvPr>
            <p:ph type="title"/>
          </p:nvPr>
        </p:nvSpPr>
        <p:spPr>
          <a:xfrm>
            <a:off x="838200" y="365125"/>
            <a:ext cx="10515600" cy="1325563"/>
          </a:xfrm>
          <a:prstGeom prst="rect">
            <a:avLst/>
          </a:prstGeom>
        </p:spPr>
        <p:txBody>
          <a:bodyPr anchor="t"/>
          <a:lstStyle>
            <a:lvl1pPr algn="ctr">
              <a:defRPr>
                <a:solidFill>
                  <a:srgbClr val="595959"/>
                </a:solidFill>
                <a:latin typeface="Helvetica Light"/>
                <a:ea typeface="Helvetica Light"/>
                <a:cs typeface="Helvetica Light"/>
                <a:sym typeface="Helvetica Light"/>
              </a:defRPr>
            </a:lvl1pPr>
          </a:lstStyle>
          <a:p>
            <a:r>
              <a:t>Title Text</a:t>
            </a:r>
          </a:p>
        </p:txBody>
      </p:sp>
      <p:sp>
        <p:nvSpPr>
          <p:cNvPr id="185" name="Slide Number"/>
          <p:cNvSpPr txBox="1">
            <a:spLocks noGrp="1"/>
          </p:cNvSpPr>
          <p:nvPr>
            <p:ph type="sldNum" sz="quarter" idx="2"/>
          </p:nvPr>
        </p:nvSpPr>
        <p:spPr>
          <a:xfrm>
            <a:off x="11095181" y="6523628"/>
            <a:ext cx="258620" cy="248302"/>
          </a:xfrm>
          <a:prstGeom prst="rect">
            <a:avLst/>
          </a:prstGeom>
        </p:spPr>
        <p:txBody>
          <a:bodyPr anchor="t"/>
          <a:lstStyle>
            <a:lvl1pPr>
              <a:defRPr sz="1200">
                <a:solidFill>
                  <a:srgbClr val="000000"/>
                </a:solidFill>
                <a:latin typeface="+mj-lt"/>
                <a:ea typeface="+mj-ea"/>
                <a:cs typeface="+mj-cs"/>
                <a:sym typeface="Calibri"/>
              </a:defRPr>
            </a:lvl1p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pic>
        <p:nvPicPr>
          <p:cNvPr id="192" name="Picture 2" descr="Picture 2"/>
          <p:cNvPicPr>
            <a:picLocks noChangeAspect="1"/>
          </p:cNvPicPr>
          <p:nvPr/>
        </p:nvPicPr>
        <p:blipFill>
          <a:blip r:embed="rId2">
            <a:extLst/>
          </a:blip>
          <a:srcRect l="26425" r="31898" b="35656"/>
          <a:stretch>
            <a:fillRect/>
          </a:stretch>
        </p:blipFill>
        <p:spPr>
          <a:xfrm>
            <a:off x="7752498" y="1678674"/>
            <a:ext cx="4439505" cy="5179327"/>
          </a:xfrm>
          <a:prstGeom prst="rect">
            <a:avLst/>
          </a:prstGeom>
          <a:ln w="12700">
            <a:miter lim="400000"/>
          </a:ln>
        </p:spPr>
      </p:pic>
      <p:sp>
        <p:nvSpPr>
          <p:cNvPr id="193" name="Rectangle 10"/>
          <p:cNvSpPr/>
          <p:nvPr/>
        </p:nvSpPr>
        <p:spPr>
          <a:xfrm>
            <a:off x="0" y="-3"/>
            <a:ext cx="3919948" cy="144868"/>
          </a:xfrm>
          <a:prstGeom prst="rect">
            <a:avLst/>
          </a:prstGeom>
          <a:solidFill>
            <a:srgbClr val="391378"/>
          </a:solidFill>
          <a:ln w="12700">
            <a:miter lim="400000"/>
          </a:ln>
        </p:spPr>
        <p:txBody>
          <a:bodyPr lIns="45718" tIns="45718" rIns="45718" bIns="45718" anchor="ctr"/>
          <a:lstStyle/>
          <a:p>
            <a:pPr algn="ctr" defTabSz="457200">
              <a:defRPr sz="1800">
                <a:solidFill>
                  <a:srgbClr val="FFFFFF"/>
                </a:solidFill>
              </a:defRPr>
            </a:pPr>
            <a:endParaRPr/>
          </a:p>
        </p:txBody>
      </p:sp>
      <p:sp>
        <p:nvSpPr>
          <p:cNvPr id="194" name="Rectangle 11"/>
          <p:cNvSpPr/>
          <p:nvPr/>
        </p:nvSpPr>
        <p:spPr>
          <a:xfrm>
            <a:off x="4151955" y="-4"/>
            <a:ext cx="3900226" cy="144868"/>
          </a:xfrm>
          <a:prstGeom prst="rect">
            <a:avLst/>
          </a:prstGeom>
          <a:solidFill>
            <a:srgbClr val="049FDA"/>
          </a:solidFill>
          <a:ln w="12700">
            <a:miter lim="400000"/>
          </a:ln>
        </p:spPr>
        <p:txBody>
          <a:bodyPr lIns="45718" tIns="45718" rIns="45718" bIns="45718" anchor="ctr"/>
          <a:lstStyle/>
          <a:p>
            <a:pPr algn="ctr" defTabSz="457200">
              <a:defRPr sz="1800">
                <a:solidFill>
                  <a:srgbClr val="FFFFFF"/>
                </a:solidFill>
              </a:defRPr>
            </a:pPr>
            <a:endParaRPr/>
          </a:p>
        </p:txBody>
      </p:sp>
      <p:sp>
        <p:nvSpPr>
          <p:cNvPr id="195" name="Rectangle 12"/>
          <p:cNvSpPr/>
          <p:nvPr/>
        </p:nvSpPr>
        <p:spPr>
          <a:xfrm>
            <a:off x="8284188" y="-2"/>
            <a:ext cx="3907812" cy="144868"/>
          </a:xfrm>
          <a:prstGeom prst="rect">
            <a:avLst/>
          </a:prstGeom>
          <a:solidFill>
            <a:schemeClr val="accent2"/>
          </a:solidFill>
          <a:ln w="12700">
            <a:miter lim="400000"/>
          </a:ln>
        </p:spPr>
        <p:txBody>
          <a:bodyPr lIns="45718" tIns="45718" rIns="45718" bIns="45718" anchor="ctr"/>
          <a:lstStyle/>
          <a:p>
            <a:pPr algn="ctr" defTabSz="457200">
              <a:defRPr sz="1800">
                <a:solidFill>
                  <a:srgbClr val="FFFFFF"/>
                </a:solidFill>
              </a:defRPr>
            </a:pPr>
            <a:endParaRPr/>
          </a:p>
        </p:txBody>
      </p:sp>
      <p:pic>
        <p:nvPicPr>
          <p:cNvPr id="196" name="Picture 14" descr="Picture 14"/>
          <p:cNvPicPr>
            <a:picLocks noChangeAspect="1"/>
          </p:cNvPicPr>
          <p:nvPr/>
        </p:nvPicPr>
        <p:blipFill>
          <a:blip r:embed="rId3">
            <a:extLst/>
          </a:blip>
          <a:stretch>
            <a:fillRect/>
          </a:stretch>
        </p:blipFill>
        <p:spPr>
          <a:xfrm>
            <a:off x="433008" y="6292562"/>
            <a:ext cx="2103479" cy="528507"/>
          </a:xfrm>
          <a:prstGeom prst="rect">
            <a:avLst/>
          </a:prstGeom>
          <a:ln w="12700">
            <a:miter lim="400000"/>
          </a:ln>
        </p:spPr>
      </p:pic>
      <p:sp>
        <p:nvSpPr>
          <p:cNvPr id="197" name="Footer Placeholder 4"/>
          <p:cNvSpPr txBox="1"/>
          <p:nvPr/>
        </p:nvSpPr>
        <p:spPr>
          <a:xfrm>
            <a:off x="1699622" y="6566214"/>
            <a:ext cx="3992884" cy="2184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a:defRPr sz="800">
                <a:solidFill>
                  <a:srgbClr val="391378"/>
                </a:solidFill>
                <a:latin typeface="+mn-lt"/>
                <a:ea typeface="+mn-ea"/>
                <a:cs typeface="+mn-cs"/>
                <a:sym typeface="Helvetica"/>
              </a:defRPr>
            </a:lvl1pPr>
          </a:lstStyle>
          <a:p>
            <a:r>
              <a:t>©  2019 New York State Office of Mental Health</a:t>
            </a:r>
          </a:p>
        </p:txBody>
      </p:sp>
      <p:sp>
        <p:nvSpPr>
          <p:cNvPr id="198" name="Title Text"/>
          <p:cNvSpPr txBox="1">
            <a:spLocks noGrp="1"/>
          </p:cNvSpPr>
          <p:nvPr>
            <p:ph type="title"/>
          </p:nvPr>
        </p:nvSpPr>
        <p:spPr>
          <a:xfrm>
            <a:off x="838200" y="745451"/>
            <a:ext cx="10515600" cy="821917"/>
          </a:xfrm>
          <a:prstGeom prst="rect">
            <a:avLst/>
          </a:prstGeom>
        </p:spPr>
        <p:txBody>
          <a:bodyPr anchor="t"/>
          <a:lstStyle>
            <a:lvl1pPr algn="ctr">
              <a:defRPr sz="4800">
                <a:solidFill>
                  <a:srgbClr val="595959"/>
                </a:solidFill>
                <a:latin typeface="Helvetica Light"/>
                <a:ea typeface="Helvetica Light"/>
                <a:cs typeface="Helvetica Light"/>
                <a:sym typeface="Helvetica Light"/>
              </a:defRPr>
            </a:lvl1pPr>
          </a:lstStyle>
          <a:p>
            <a:r>
              <a:t>Title Text</a:t>
            </a:r>
          </a:p>
        </p:txBody>
      </p:sp>
      <p:sp>
        <p:nvSpPr>
          <p:cNvPr id="199" name="Slide Number"/>
          <p:cNvSpPr txBox="1">
            <a:spLocks noGrp="1"/>
          </p:cNvSpPr>
          <p:nvPr>
            <p:ph type="sldNum" sz="quarter" idx="2"/>
          </p:nvPr>
        </p:nvSpPr>
        <p:spPr>
          <a:xfrm>
            <a:off x="11095181" y="6550924"/>
            <a:ext cx="258620" cy="248302"/>
          </a:xfrm>
          <a:prstGeom prst="rect">
            <a:avLst/>
          </a:prstGeom>
        </p:spPr>
        <p:txBody>
          <a:bodyPr anchor="t"/>
          <a:lstStyle>
            <a:lvl1pPr>
              <a:defRPr sz="1200">
                <a:solidFill>
                  <a:srgbClr val="000000"/>
                </a:solidFill>
                <a:latin typeface="+mj-lt"/>
                <a:ea typeface="+mj-ea"/>
                <a:cs typeface="+mj-cs"/>
                <a:sym typeface="Calibri"/>
              </a:defRPr>
            </a:lvl1p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cSld name="Content with Caption">
    <p:spTree>
      <p:nvGrpSpPr>
        <p:cNvPr id="1" name=""/>
        <p:cNvGrpSpPr/>
        <p:nvPr/>
      </p:nvGrpSpPr>
      <p:grpSpPr>
        <a:xfrm>
          <a:off x="0" y="0"/>
          <a:ext cx="0" cy="0"/>
          <a:chOff x="0" y="0"/>
          <a:chExt cx="0" cy="0"/>
        </a:xfrm>
      </p:grpSpPr>
      <p:pic>
        <p:nvPicPr>
          <p:cNvPr id="206" name="Picture 2" descr="Picture 2"/>
          <p:cNvPicPr>
            <a:picLocks noChangeAspect="1"/>
          </p:cNvPicPr>
          <p:nvPr/>
        </p:nvPicPr>
        <p:blipFill>
          <a:blip r:embed="rId2">
            <a:extLst/>
          </a:blip>
          <a:srcRect l="26425" r="31898" b="35656"/>
          <a:stretch>
            <a:fillRect/>
          </a:stretch>
        </p:blipFill>
        <p:spPr>
          <a:xfrm>
            <a:off x="7752498" y="1678674"/>
            <a:ext cx="4439505" cy="5179327"/>
          </a:xfrm>
          <a:prstGeom prst="rect">
            <a:avLst/>
          </a:prstGeom>
          <a:ln w="12700">
            <a:miter lim="400000"/>
          </a:ln>
        </p:spPr>
      </p:pic>
      <p:sp>
        <p:nvSpPr>
          <p:cNvPr id="207" name="Rectangle 10"/>
          <p:cNvSpPr/>
          <p:nvPr/>
        </p:nvSpPr>
        <p:spPr>
          <a:xfrm>
            <a:off x="0" y="-3"/>
            <a:ext cx="3919948" cy="144868"/>
          </a:xfrm>
          <a:prstGeom prst="rect">
            <a:avLst/>
          </a:prstGeom>
          <a:solidFill>
            <a:srgbClr val="391378"/>
          </a:solidFill>
          <a:ln w="12700">
            <a:miter lim="400000"/>
          </a:ln>
        </p:spPr>
        <p:txBody>
          <a:bodyPr lIns="45718" tIns="45718" rIns="45718" bIns="45718" anchor="ctr"/>
          <a:lstStyle/>
          <a:p>
            <a:pPr algn="ctr" defTabSz="457200">
              <a:defRPr sz="1800">
                <a:solidFill>
                  <a:srgbClr val="FFFFFF"/>
                </a:solidFill>
              </a:defRPr>
            </a:pPr>
            <a:endParaRPr/>
          </a:p>
        </p:txBody>
      </p:sp>
      <p:sp>
        <p:nvSpPr>
          <p:cNvPr id="208" name="Rectangle 11"/>
          <p:cNvSpPr/>
          <p:nvPr/>
        </p:nvSpPr>
        <p:spPr>
          <a:xfrm>
            <a:off x="4151955" y="-4"/>
            <a:ext cx="3900226" cy="144868"/>
          </a:xfrm>
          <a:prstGeom prst="rect">
            <a:avLst/>
          </a:prstGeom>
          <a:solidFill>
            <a:srgbClr val="049FDA"/>
          </a:solidFill>
          <a:ln w="12700">
            <a:miter lim="400000"/>
          </a:ln>
        </p:spPr>
        <p:txBody>
          <a:bodyPr lIns="45718" tIns="45718" rIns="45718" bIns="45718" anchor="ctr"/>
          <a:lstStyle/>
          <a:p>
            <a:pPr algn="ctr" defTabSz="457200">
              <a:defRPr sz="1800">
                <a:solidFill>
                  <a:srgbClr val="FFFFFF"/>
                </a:solidFill>
              </a:defRPr>
            </a:pPr>
            <a:endParaRPr/>
          </a:p>
        </p:txBody>
      </p:sp>
      <p:sp>
        <p:nvSpPr>
          <p:cNvPr id="209" name="Rectangle 12"/>
          <p:cNvSpPr/>
          <p:nvPr/>
        </p:nvSpPr>
        <p:spPr>
          <a:xfrm>
            <a:off x="8284188" y="-2"/>
            <a:ext cx="3907812" cy="144868"/>
          </a:xfrm>
          <a:prstGeom prst="rect">
            <a:avLst/>
          </a:prstGeom>
          <a:solidFill>
            <a:schemeClr val="accent2"/>
          </a:solidFill>
          <a:ln w="12700">
            <a:miter lim="400000"/>
          </a:ln>
        </p:spPr>
        <p:txBody>
          <a:bodyPr lIns="45718" tIns="45718" rIns="45718" bIns="45718" anchor="ctr"/>
          <a:lstStyle/>
          <a:p>
            <a:pPr algn="ctr" defTabSz="457200">
              <a:defRPr sz="1800">
                <a:solidFill>
                  <a:srgbClr val="FFFFFF"/>
                </a:solidFill>
              </a:defRPr>
            </a:pPr>
            <a:endParaRPr/>
          </a:p>
        </p:txBody>
      </p:sp>
      <p:pic>
        <p:nvPicPr>
          <p:cNvPr id="210" name="Picture 14" descr="Picture 14"/>
          <p:cNvPicPr>
            <a:picLocks noChangeAspect="1"/>
          </p:cNvPicPr>
          <p:nvPr/>
        </p:nvPicPr>
        <p:blipFill>
          <a:blip r:embed="rId3">
            <a:extLst/>
          </a:blip>
          <a:stretch>
            <a:fillRect/>
          </a:stretch>
        </p:blipFill>
        <p:spPr>
          <a:xfrm>
            <a:off x="433008" y="6292562"/>
            <a:ext cx="2103479" cy="528507"/>
          </a:xfrm>
          <a:prstGeom prst="rect">
            <a:avLst/>
          </a:prstGeom>
          <a:ln w="12700">
            <a:miter lim="400000"/>
          </a:ln>
        </p:spPr>
      </p:pic>
      <p:sp>
        <p:nvSpPr>
          <p:cNvPr id="211" name="Footer Placeholder 4"/>
          <p:cNvSpPr txBox="1"/>
          <p:nvPr/>
        </p:nvSpPr>
        <p:spPr>
          <a:xfrm>
            <a:off x="1699622" y="6566214"/>
            <a:ext cx="3992884" cy="2184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a:defRPr sz="800">
                <a:solidFill>
                  <a:srgbClr val="391378"/>
                </a:solidFill>
                <a:latin typeface="+mn-lt"/>
                <a:ea typeface="+mn-ea"/>
                <a:cs typeface="+mn-cs"/>
                <a:sym typeface="Helvetica"/>
              </a:defRPr>
            </a:lvl1pPr>
          </a:lstStyle>
          <a:p>
            <a:r>
              <a:t>©  2019 New York State Office of Mental Health</a:t>
            </a:r>
          </a:p>
        </p:txBody>
      </p:sp>
      <p:sp>
        <p:nvSpPr>
          <p:cNvPr id="212" name="Title Text"/>
          <p:cNvSpPr txBox="1">
            <a:spLocks noGrp="1"/>
          </p:cNvSpPr>
          <p:nvPr>
            <p:ph type="title"/>
          </p:nvPr>
        </p:nvSpPr>
        <p:spPr>
          <a:xfrm>
            <a:off x="839787" y="457200"/>
            <a:ext cx="3932240" cy="1600200"/>
          </a:xfrm>
          <a:prstGeom prst="rect">
            <a:avLst/>
          </a:prstGeom>
        </p:spPr>
        <p:txBody>
          <a:bodyPr anchor="b"/>
          <a:lstStyle>
            <a:lvl1pPr algn="ctr">
              <a:defRPr sz="3200">
                <a:solidFill>
                  <a:srgbClr val="FFFFFF"/>
                </a:solidFill>
                <a:latin typeface="Helvetica Light"/>
                <a:ea typeface="Helvetica Light"/>
                <a:cs typeface="Helvetica Light"/>
                <a:sym typeface="Helvetica Light"/>
              </a:defRPr>
            </a:lvl1pPr>
          </a:lstStyle>
          <a:p>
            <a:r>
              <a:t>Title Text</a:t>
            </a:r>
          </a:p>
        </p:txBody>
      </p:sp>
      <p:sp>
        <p:nvSpPr>
          <p:cNvPr id="213" name="Body Level One…"/>
          <p:cNvSpPr txBox="1">
            <a:spLocks noGrp="1"/>
          </p:cNvSpPr>
          <p:nvPr>
            <p:ph type="body" sz="half" idx="1"/>
          </p:nvPr>
        </p:nvSpPr>
        <p:spPr>
          <a:xfrm>
            <a:off x="5183187" y="987425"/>
            <a:ext cx="6172203" cy="4873625"/>
          </a:xfrm>
          <a:prstGeom prst="rect">
            <a:avLst/>
          </a:prstGeom>
        </p:spPr>
        <p:txBody>
          <a:bodyPr/>
          <a:lstStyle>
            <a:lvl1pPr>
              <a:buFont typeface="Arial"/>
              <a:buChar char="•"/>
              <a:defRPr sz="3200">
                <a:solidFill>
                  <a:srgbClr val="000000"/>
                </a:solidFill>
                <a:latin typeface="+mj-lt"/>
                <a:ea typeface="+mj-ea"/>
                <a:cs typeface="+mj-cs"/>
                <a:sym typeface="Calibri"/>
              </a:defRPr>
            </a:lvl1pPr>
            <a:lvl2pPr marL="718457" indent="-261257">
              <a:buFont typeface="Arial"/>
              <a:defRPr sz="3200">
                <a:solidFill>
                  <a:srgbClr val="000000"/>
                </a:solidFill>
                <a:latin typeface="+mj-lt"/>
                <a:ea typeface="+mj-ea"/>
                <a:cs typeface="+mj-cs"/>
                <a:sym typeface="Calibri"/>
              </a:defRPr>
            </a:lvl2pPr>
            <a:lvl3pPr marL="1219200" indent="-304800">
              <a:buFont typeface="Arial"/>
              <a:buChar char="•"/>
              <a:defRPr sz="3200">
                <a:solidFill>
                  <a:srgbClr val="000000"/>
                </a:solidFill>
                <a:latin typeface="+mj-lt"/>
                <a:ea typeface="+mj-ea"/>
                <a:cs typeface="+mj-cs"/>
                <a:sym typeface="Calibri"/>
              </a:defRPr>
            </a:lvl3pPr>
            <a:lvl4pPr marL="1737360" indent="-365760">
              <a:buFont typeface="Arial"/>
              <a:defRPr sz="3200">
                <a:solidFill>
                  <a:srgbClr val="000000"/>
                </a:solidFill>
                <a:latin typeface="+mj-lt"/>
                <a:ea typeface="+mj-ea"/>
                <a:cs typeface="+mj-cs"/>
                <a:sym typeface="Calibri"/>
              </a:defRPr>
            </a:lvl4pPr>
            <a:lvl5pPr marL="2194560" indent="-365760">
              <a:buFont typeface="Arial"/>
              <a:buChar char="•"/>
              <a:defRPr sz="3200">
                <a:solidFill>
                  <a:srgbClr val="000000"/>
                </a:solidFill>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214" name="Text Placeholder 3"/>
          <p:cNvSpPr>
            <a:spLocks noGrp="1"/>
          </p:cNvSpPr>
          <p:nvPr>
            <p:ph type="body" sz="quarter" idx="21"/>
          </p:nvPr>
        </p:nvSpPr>
        <p:spPr>
          <a:xfrm>
            <a:off x="839787" y="2057400"/>
            <a:ext cx="3932238" cy="3811588"/>
          </a:xfrm>
          <a:prstGeom prst="rect">
            <a:avLst/>
          </a:prstGeom>
        </p:spPr>
        <p:txBody>
          <a:bodyPr/>
          <a:lstStyle/>
          <a:p>
            <a:pPr>
              <a:buBlip>
                <a:blip r:embed="rId4"/>
              </a:buBlip>
            </a:pPr>
            <a:endParaRPr/>
          </a:p>
        </p:txBody>
      </p:sp>
      <p:sp>
        <p:nvSpPr>
          <p:cNvPr id="215" name="Slide Number"/>
          <p:cNvSpPr txBox="1">
            <a:spLocks noGrp="1"/>
          </p:cNvSpPr>
          <p:nvPr>
            <p:ph type="sldNum" sz="quarter" idx="2"/>
          </p:nvPr>
        </p:nvSpPr>
        <p:spPr>
          <a:xfrm>
            <a:off x="11096769" y="6564572"/>
            <a:ext cx="258621" cy="248302"/>
          </a:xfrm>
          <a:prstGeom prst="rect">
            <a:avLst/>
          </a:prstGeom>
        </p:spPr>
        <p:txBody>
          <a:bodyPr anchor="t"/>
          <a:lstStyle>
            <a:lvl1pPr>
              <a:defRPr sz="1200">
                <a:solidFill>
                  <a:srgbClr val="000000"/>
                </a:solidFill>
                <a:latin typeface="+mj-lt"/>
                <a:ea typeface="+mj-ea"/>
                <a:cs typeface="+mj-cs"/>
                <a:sym typeface="Calibri"/>
              </a:defRPr>
            </a:lvl1pPr>
          </a:lstStyle>
          <a:p>
            <a:fld id="{86CB4B4D-7CA3-9044-876B-883B54F8677D}" type="slidenum">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x">
  <p:cSld name="Picture with Caption">
    <p:spTree>
      <p:nvGrpSpPr>
        <p:cNvPr id="1" name=""/>
        <p:cNvGrpSpPr/>
        <p:nvPr/>
      </p:nvGrpSpPr>
      <p:grpSpPr>
        <a:xfrm>
          <a:off x="0" y="0"/>
          <a:ext cx="0" cy="0"/>
          <a:chOff x="0" y="0"/>
          <a:chExt cx="0" cy="0"/>
        </a:xfrm>
      </p:grpSpPr>
      <p:pic>
        <p:nvPicPr>
          <p:cNvPr id="222" name="Picture 2" descr="Picture 2"/>
          <p:cNvPicPr>
            <a:picLocks noChangeAspect="1"/>
          </p:cNvPicPr>
          <p:nvPr/>
        </p:nvPicPr>
        <p:blipFill>
          <a:blip r:embed="rId2">
            <a:extLst/>
          </a:blip>
          <a:srcRect l="26425" r="31898" b="35656"/>
          <a:stretch>
            <a:fillRect/>
          </a:stretch>
        </p:blipFill>
        <p:spPr>
          <a:xfrm>
            <a:off x="7752498" y="1678674"/>
            <a:ext cx="4439505" cy="5179327"/>
          </a:xfrm>
          <a:prstGeom prst="rect">
            <a:avLst/>
          </a:prstGeom>
          <a:ln w="12700">
            <a:miter lim="400000"/>
          </a:ln>
        </p:spPr>
      </p:pic>
      <p:sp>
        <p:nvSpPr>
          <p:cNvPr id="223" name="Rectangle 10"/>
          <p:cNvSpPr/>
          <p:nvPr/>
        </p:nvSpPr>
        <p:spPr>
          <a:xfrm>
            <a:off x="0" y="-3"/>
            <a:ext cx="3919948" cy="144868"/>
          </a:xfrm>
          <a:prstGeom prst="rect">
            <a:avLst/>
          </a:prstGeom>
          <a:solidFill>
            <a:srgbClr val="391378"/>
          </a:solidFill>
          <a:ln w="12700">
            <a:miter lim="400000"/>
          </a:ln>
        </p:spPr>
        <p:txBody>
          <a:bodyPr lIns="45718" tIns="45718" rIns="45718" bIns="45718" anchor="ctr"/>
          <a:lstStyle/>
          <a:p>
            <a:pPr algn="ctr" defTabSz="457200">
              <a:defRPr sz="1800">
                <a:solidFill>
                  <a:srgbClr val="FFFFFF"/>
                </a:solidFill>
              </a:defRPr>
            </a:pPr>
            <a:endParaRPr/>
          </a:p>
        </p:txBody>
      </p:sp>
      <p:sp>
        <p:nvSpPr>
          <p:cNvPr id="224" name="Rectangle 11"/>
          <p:cNvSpPr/>
          <p:nvPr/>
        </p:nvSpPr>
        <p:spPr>
          <a:xfrm>
            <a:off x="4151955" y="-4"/>
            <a:ext cx="3900226" cy="144868"/>
          </a:xfrm>
          <a:prstGeom prst="rect">
            <a:avLst/>
          </a:prstGeom>
          <a:solidFill>
            <a:srgbClr val="049FDA"/>
          </a:solidFill>
          <a:ln w="12700">
            <a:miter lim="400000"/>
          </a:ln>
        </p:spPr>
        <p:txBody>
          <a:bodyPr lIns="45718" tIns="45718" rIns="45718" bIns="45718" anchor="ctr"/>
          <a:lstStyle/>
          <a:p>
            <a:pPr algn="ctr" defTabSz="457200">
              <a:defRPr sz="1800">
                <a:solidFill>
                  <a:srgbClr val="FFFFFF"/>
                </a:solidFill>
              </a:defRPr>
            </a:pPr>
            <a:endParaRPr/>
          </a:p>
        </p:txBody>
      </p:sp>
      <p:sp>
        <p:nvSpPr>
          <p:cNvPr id="225" name="Rectangle 12"/>
          <p:cNvSpPr/>
          <p:nvPr/>
        </p:nvSpPr>
        <p:spPr>
          <a:xfrm>
            <a:off x="8284188" y="-2"/>
            <a:ext cx="3907812" cy="144868"/>
          </a:xfrm>
          <a:prstGeom prst="rect">
            <a:avLst/>
          </a:prstGeom>
          <a:solidFill>
            <a:schemeClr val="accent2"/>
          </a:solidFill>
          <a:ln w="12700">
            <a:miter lim="400000"/>
          </a:ln>
        </p:spPr>
        <p:txBody>
          <a:bodyPr lIns="45718" tIns="45718" rIns="45718" bIns="45718" anchor="ctr"/>
          <a:lstStyle/>
          <a:p>
            <a:pPr algn="ctr" defTabSz="457200">
              <a:defRPr sz="1800">
                <a:solidFill>
                  <a:srgbClr val="FFFFFF"/>
                </a:solidFill>
              </a:defRPr>
            </a:pPr>
            <a:endParaRPr/>
          </a:p>
        </p:txBody>
      </p:sp>
      <p:pic>
        <p:nvPicPr>
          <p:cNvPr id="226" name="Picture 14" descr="Picture 14"/>
          <p:cNvPicPr>
            <a:picLocks noChangeAspect="1"/>
          </p:cNvPicPr>
          <p:nvPr/>
        </p:nvPicPr>
        <p:blipFill>
          <a:blip r:embed="rId3">
            <a:extLst/>
          </a:blip>
          <a:stretch>
            <a:fillRect/>
          </a:stretch>
        </p:blipFill>
        <p:spPr>
          <a:xfrm>
            <a:off x="433008" y="6292562"/>
            <a:ext cx="2103479" cy="528507"/>
          </a:xfrm>
          <a:prstGeom prst="rect">
            <a:avLst/>
          </a:prstGeom>
          <a:ln w="12700">
            <a:miter lim="400000"/>
          </a:ln>
        </p:spPr>
      </p:pic>
      <p:sp>
        <p:nvSpPr>
          <p:cNvPr id="227" name="Footer Placeholder 4"/>
          <p:cNvSpPr txBox="1"/>
          <p:nvPr/>
        </p:nvSpPr>
        <p:spPr>
          <a:xfrm>
            <a:off x="1699622" y="6566214"/>
            <a:ext cx="3992884" cy="2184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a:defRPr sz="800">
                <a:solidFill>
                  <a:srgbClr val="391378"/>
                </a:solidFill>
                <a:latin typeface="+mn-lt"/>
                <a:ea typeface="+mn-ea"/>
                <a:cs typeface="+mn-cs"/>
                <a:sym typeface="Helvetica"/>
              </a:defRPr>
            </a:lvl1pPr>
          </a:lstStyle>
          <a:p>
            <a:r>
              <a:t>©  2019 New York State Office of Mental Health</a:t>
            </a:r>
          </a:p>
        </p:txBody>
      </p:sp>
      <p:sp>
        <p:nvSpPr>
          <p:cNvPr id="228" name="Title Text"/>
          <p:cNvSpPr txBox="1">
            <a:spLocks noGrp="1"/>
          </p:cNvSpPr>
          <p:nvPr>
            <p:ph type="title"/>
          </p:nvPr>
        </p:nvSpPr>
        <p:spPr>
          <a:xfrm>
            <a:off x="839787" y="457200"/>
            <a:ext cx="3932240" cy="1600200"/>
          </a:xfrm>
          <a:prstGeom prst="rect">
            <a:avLst/>
          </a:prstGeom>
        </p:spPr>
        <p:txBody>
          <a:bodyPr anchor="b"/>
          <a:lstStyle>
            <a:lvl1pPr algn="ctr">
              <a:defRPr sz="3200">
                <a:solidFill>
                  <a:srgbClr val="FFFFFF"/>
                </a:solidFill>
                <a:latin typeface="Helvetica Light"/>
                <a:ea typeface="Helvetica Light"/>
                <a:cs typeface="Helvetica Light"/>
                <a:sym typeface="Helvetica Light"/>
              </a:defRPr>
            </a:lvl1pPr>
          </a:lstStyle>
          <a:p>
            <a:r>
              <a:t>Title Text</a:t>
            </a:r>
          </a:p>
        </p:txBody>
      </p:sp>
      <p:sp>
        <p:nvSpPr>
          <p:cNvPr id="229" name="Picture Placeholder 2"/>
          <p:cNvSpPr>
            <a:spLocks noGrp="1"/>
          </p:cNvSpPr>
          <p:nvPr>
            <p:ph type="pic" sz="half" idx="21"/>
          </p:nvPr>
        </p:nvSpPr>
        <p:spPr>
          <a:xfrm>
            <a:off x="5183187" y="987425"/>
            <a:ext cx="6172203" cy="4873625"/>
          </a:xfrm>
          <a:prstGeom prst="rect">
            <a:avLst/>
          </a:prstGeom>
        </p:spPr>
        <p:txBody>
          <a:bodyPr lIns="91439" tIns="45719" rIns="91439" bIns="45719">
            <a:noAutofit/>
          </a:bodyPr>
          <a:lstStyle/>
          <a:p>
            <a:endParaRPr/>
          </a:p>
        </p:txBody>
      </p:sp>
      <p:sp>
        <p:nvSpPr>
          <p:cNvPr id="230" name="Body Level One…"/>
          <p:cNvSpPr txBox="1">
            <a:spLocks noGrp="1"/>
          </p:cNvSpPr>
          <p:nvPr>
            <p:ph type="body" sz="quarter" idx="1"/>
          </p:nvPr>
        </p:nvSpPr>
        <p:spPr>
          <a:xfrm>
            <a:off x="839787" y="2057400"/>
            <a:ext cx="3932240" cy="3811588"/>
          </a:xfrm>
          <a:prstGeom prst="rect">
            <a:avLst/>
          </a:prstGeom>
        </p:spPr>
        <p:txBody>
          <a:bodyPr/>
          <a:lstStyle>
            <a:lvl1pPr marL="0" indent="0">
              <a:buSzTx/>
              <a:buNone/>
              <a:defRPr sz="1600">
                <a:solidFill>
                  <a:srgbClr val="000000"/>
                </a:solidFill>
                <a:latin typeface="+mj-lt"/>
                <a:ea typeface="+mj-ea"/>
                <a:cs typeface="+mj-cs"/>
                <a:sym typeface="Calibri"/>
              </a:defRPr>
            </a:lvl1pPr>
            <a:lvl2pPr marL="0" indent="0">
              <a:buSzTx/>
              <a:buNone/>
              <a:defRPr sz="1600">
                <a:solidFill>
                  <a:srgbClr val="000000"/>
                </a:solidFill>
                <a:latin typeface="+mj-lt"/>
                <a:ea typeface="+mj-ea"/>
                <a:cs typeface="+mj-cs"/>
                <a:sym typeface="Calibri"/>
              </a:defRPr>
            </a:lvl2pPr>
            <a:lvl3pPr marL="0" indent="0">
              <a:buSzTx/>
              <a:buNone/>
              <a:defRPr sz="1600">
                <a:solidFill>
                  <a:srgbClr val="000000"/>
                </a:solidFill>
                <a:latin typeface="+mj-lt"/>
                <a:ea typeface="+mj-ea"/>
                <a:cs typeface="+mj-cs"/>
                <a:sym typeface="Calibri"/>
              </a:defRPr>
            </a:lvl3pPr>
            <a:lvl4pPr marL="0" indent="0">
              <a:buSzTx/>
              <a:buNone/>
              <a:defRPr sz="1600">
                <a:solidFill>
                  <a:srgbClr val="000000"/>
                </a:solidFill>
                <a:latin typeface="+mj-lt"/>
                <a:ea typeface="+mj-ea"/>
                <a:cs typeface="+mj-cs"/>
                <a:sym typeface="Calibri"/>
              </a:defRPr>
            </a:lvl4pPr>
            <a:lvl5pPr marL="0" indent="0">
              <a:buSzTx/>
              <a:buNone/>
              <a:defRPr sz="1600">
                <a:solidFill>
                  <a:srgbClr val="000000"/>
                </a:solidFill>
                <a:latin typeface="+mj-lt"/>
                <a:ea typeface="+mj-ea"/>
                <a:cs typeface="+mj-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231" name="Slide Number"/>
          <p:cNvSpPr txBox="1">
            <a:spLocks noGrp="1"/>
          </p:cNvSpPr>
          <p:nvPr>
            <p:ph type="sldNum" sz="quarter" idx="2"/>
          </p:nvPr>
        </p:nvSpPr>
        <p:spPr>
          <a:xfrm>
            <a:off x="11096769" y="6523628"/>
            <a:ext cx="258621" cy="248302"/>
          </a:xfrm>
          <a:prstGeom prst="rect">
            <a:avLst/>
          </a:prstGeom>
        </p:spPr>
        <p:txBody>
          <a:bodyPr anchor="t"/>
          <a:lstStyle>
            <a:lvl1pPr>
              <a:defRPr sz="1200">
                <a:solidFill>
                  <a:srgbClr val="000000"/>
                </a:solidFill>
                <a:latin typeface="+mj-lt"/>
                <a:ea typeface="+mj-ea"/>
                <a:cs typeface="+mj-cs"/>
                <a:sym typeface="Calibri"/>
              </a:defRPr>
            </a:lvl1pPr>
          </a:lstStyle>
          <a:p>
            <a:fld id="{86CB4B4D-7CA3-9044-876B-883B54F8677D}" type="slidenum">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sp>
        <p:nvSpPr>
          <p:cNvPr id="238" name="Rectangle 6"/>
          <p:cNvSpPr/>
          <p:nvPr/>
        </p:nvSpPr>
        <p:spPr>
          <a:xfrm>
            <a:off x="0" y="-4"/>
            <a:ext cx="12192000" cy="6858004"/>
          </a:xfrm>
          <a:prstGeom prst="rect">
            <a:avLst/>
          </a:prstGeom>
          <a:solidFill>
            <a:srgbClr val="F2F2F2"/>
          </a:solidFill>
          <a:ln w="12700">
            <a:miter lim="400000"/>
          </a:ln>
        </p:spPr>
        <p:txBody>
          <a:bodyPr lIns="45718" tIns="45718" rIns="45718" bIns="45718" anchor="ctr"/>
          <a:lstStyle/>
          <a:p>
            <a:pPr algn="ctr" defTabSz="457200">
              <a:defRPr sz="1800">
                <a:solidFill>
                  <a:srgbClr val="FFFFFF"/>
                </a:solidFill>
              </a:defRPr>
            </a:pPr>
            <a:endParaRPr/>
          </a:p>
        </p:txBody>
      </p:sp>
      <p:sp>
        <p:nvSpPr>
          <p:cNvPr id="239" name="Rectangle 7"/>
          <p:cNvSpPr/>
          <p:nvPr/>
        </p:nvSpPr>
        <p:spPr>
          <a:xfrm>
            <a:off x="0" y="-3"/>
            <a:ext cx="3919948" cy="144868"/>
          </a:xfrm>
          <a:prstGeom prst="rect">
            <a:avLst/>
          </a:prstGeom>
          <a:solidFill>
            <a:srgbClr val="391378"/>
          </a:solidFill>
          <a:ln w="12700">
            <a:miter lim="400000"/>
          </a:ln>
        </p:spPr>
        <p:txBody>
          <a:bodyPr lIns="45718" tIns="45718" rIns="45718" bIns="45718" anchor="ctr"/>
          <a:lstStyle/>
          <a:p>
            <a:pPr algn="ctr" defTabSz="457200">
              <a:defRPr sz="1800">
                <a:solidFill>
                  <a:srgbClr val="FFFFFF"/>
                </a:solidFill>
              </a:defRPr>
            </a:pPr>
            <a:endParaRPr/>
          </a:p>
        </p:txBody>
      </p:sp>
      <p:sp>
        <p:nvSpPr>
          <p:cNvPr id="240" name="Rectangle 8"/>
          <p:cNvSpPr/>
          <p:nvPr/>
        </p:nvSpPr>
        <p:spPr>
          <a:xfrm>
            <a:off x="4151955" y="-4"/>
            <a:ext cx="3900226" cy="144868"/>
          </a:xfrm>
          <a:prstGeom prst="rect">
            <a:avLst/>
          </a:prstGeom>
          <a:solidFill>
            <a:srgbClr val="049FDA"/>
          </a:solidFill>
          <a:ln w="12700">
            <a:miter lim="400000"/>
          </a:ln>
        </p:spPr>
        <p:txBody>
          <a:bodyPr lIns="45718" tIns="45718" rIns="45718" bIns="45718" anchor="ctr"/>
          <a:lstStyle/>
          <a:p>
            <a:pPr algn="ctr" defTabSz="457200">
              <a:defRPr sz="1800">
                <a:solidFill>
                  <a:srgbClr val="FFFFFF"/>
                </a:solidFill>
              </a:defRPr>
            </a:pPr>
            <a:endParaRPr/>
          </a:p>
        </p:txBody>
      </p:sp>
      <p:sp>
        <p:nvSpPr>
          <p:cNvPr id="241" name="Rectangle 9"/>
          <p:cNvSpPr/>
          <p:nvPr/>
        </p:nvSpPr>
        <p:spPr>
          <a:xfrm>
            <a:off x="8284188" y="-2"/>
            <a:ext cx="3907812" cy="144868"/>
          </a:xfrm>
          <a:prstGeom prst="rect">
            <a:avLst/>
          </a:prstGeom>
          <a:solidFill>
            <a:schemeClr val="accent2"/>
          </a:solidFill>
          <a:ln w="12700">
            <a:miter lim="400000"/>
          </a:ln>
        </p:spPr>
        <p:txBody>
          <a:bodyPr lIns="45718" tIns="45718" rIns="45718" bIns="45718" anchor="ctr"/>
          <a:lstStyle/>
          <a:p>
            <a:pPr algn="ctr" defTabSz="457200">
              <a:defRPr sz="1800">
                <a:solidFill>
                  <a:srgbClr val="FFFFFF"/>
                </a:solidFill>
              </a:defRPr>
            </a:pPr>
            <a:endParaRPr/>
          </a:p>
        </p:txBody>
      </p:sp>
      <p:pic>
        <p:nvPicPr>
          <p:cNvPr id="242" name="Picture 12" descr="Picture 12"/>
          <p:cNvPicPr>
            <a:picLocks noChangeAspect="1"/>
          </p:cNvPicPr>
          <p:nvPr/>
        </p:nvPicPr>
        <p:blipFill>
          <a:blip r:embed="rId2">
            <a:extLst/>
          </a:blip>
          <a:stretch>
            <a:fillRect/>
          </a:stretch>
        </p:blipFill>
        <p:spPr>
          <a:xfrm>
            <a:off x="5788069" y="163581"/>
            <a:ext cx="615863" cy="788542"/>
          </a:xfrm>
          <a:prstGeom prst="rect">
            <a:avLst/>
          </a:prstGeom>
          <a:ln w="12700">
            <a:miter lim="400000"/>
          </a:ln>
        </p:spPr>
      </p:pic>
      <p:sp>
        <p:nvSpPr>
          <p:cNvPr id="243" name="Footer Placeholder 4"/>
          <p:cNvSpPr txBox="1"/>
          <p:nvPr/>
        </p:nvSpPr>
        <p:spPr>
          <a:xfrm>
            <a:off x="1699622" y="6566214"/>
            <a:ext cx="3992884" cy="2184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a:defRPr sz="800">
                <a:solidFill>
                  <a:srgbClr val="391378"/>
                </a:solidFill>
                <a:latin typeface="+mn-lt"/>
                <a:ea typeface="+mn-ea"/>
                <a:cs typeface="+mn-cs"/>
                <a:sym typeface="Helvetica"/>
              </a:defRPr>
            </a:lvl1pPr>
          </a:lstStyle>
          <a:p>
            <a:r>
              <a:t>©  2019 New York State Office of Mental Health</a:t>
            </a:r>
          </a:p>
        </p:txBody>
      </p:sp>
      <p:pic>
        <p:nvPicPr>
          <p:cNvPr id="244" name="Picture 11" descr="Picture 11"/>
          <p:cNvPicPr>
            <a:picLocks noChangeAspect="1"/>
          </p:cNvPicPr>
          <p:nvPr/>
        </p:nvPicPr>
        <p:blipFill>
          <a:blip r:embed="rId3">
            <a:extLst/>
          </a:blip>
          <a:stretch>
            <a:fillRect/>
          </a:stretch>
        </p:blipFill>
        <p:spPr>
          <a:xfrm>
            <a:off x="433008" y="6292562"/>
            <a:ext cx="2103479" cy="528507"/>
          </a:xfrm>
          <a:prstGeom prst="rect">
            <a:avLst/>
          </a:prstGeom>
          <a:ln w="12700">
            <a:miter lim="400000"/>
          </a:ln>
        </p:spPr>
      </p:pic>
      <p:sp>
        <p:nvSpPr>
          <p:cNvPr id="245" name="Title Text"/>
          <p:cNvSpPr txBox="1">
            <a:spLocks noGrp="1"/>
          </p:cNvSpPr>
          <p:nvPr>
            <p:ph type="title"/>
          </p:nvPr>
        </p:nvSpPr>
        <p:spPr>
          <a:xfrm>
            <a:off x="1524000" y="1122362"/>
            <a:ext cx="9144000" cy="2387601"/>
          </a:xfrm>
          <a:prstGeom prst="rect">
            <a:avLst/>
          </a:prstGeom>
        </p:spPr>
        <p:txBody>
          <a:bodyPr anchor="b"/>
          <a:lstStyle>
            <a:lvl1pPr algn="ctr">
              <a:defRPr>
                <a:solidFill>
                  <a:srgbClr val="000000"/>
                </a:solidFill>
                <a:latin typeface="Helvetica Light"/>
                <a:ea typeface="Helvetica Light"/>
                <a:cs typeface="Helvetica Light"/>
                <a:sym typeface="Helvetica Light"/>
              </a:defRPr>
            </a:lvl1pPr>
          </a:lstStyle>
          <a:p>
            <a:r>
              <a:t>Title Text</a:t>
            </a:r>
          </a:p>
        </p:txBody>
      </p:sp>
      <p:sp>
        <p:nvSpPr>
          <p:cNvPr id="246" name="Body Level One…"/>
          <p:cNvSpPr txBox="1">
            <a:spLocks noGrp="1"/>
          </p:cNvSpPr>
          <p:nvPr>
            <p:ph type="body" sz="quarter" idx="1"/>
          </p:nvPr>
        </p:nvSpPr>
        <p:spPr>
          <a:xfrm>
            <a:off x="1524000" y="3602037"/>
            <a:ext cx="9144000" cy="1655765"/>
          </a:xfrm>
          <a:prstGeom prst="rect">
            <a:avLst/>
          </a:prstGeom>
        </p:spPr>
        <p:txBody>
          <a:bodyPr/>
          <a:lstStyle>
            <a:lvl1pPr marL="0" indent="0" algn="ctr">
              <a:buSzTx/>
              <a:buNone/>
              <a:defRPr sz="2400">
                <a:solidFill>
                  <a:srgbClr val="000000"/>
                </a:solidFill>
              </a:defRPr>
            </a:lvl1pPr>
            <a:lvl2pPr marL="0" indent="0" algn="ctr">
              <a:buSzTx/>
              <a:buNone/>
              <a:defRPr sz="2400">
                <a:solidFill>
                  <a:srgbClr val="000000"/>
                </a:solidFill>
              </a:defRPr>
            </a:lvl2pPr>
            <a:lvl3pPr marL="0" indent="0" algn="ctr">
              <a:buSzTx/>
              <a:buNone/>
              <a:defRPr sz="2400">
                <a:solidFill>
                  <a:srgbClr val="000000"/>
                </a:solidFill>
              </a:defRPr>
            </a:lvl3pPr>
            <a:lvl4pPr marL="0" indent="0" algn="ctr">
              <a:buSzTx/>
              <a:buNone/>
              <a:defRPr sz="2400">
                <a:solidFill>
                  <a:srgbClr val="000000"/>
                </a:solidFill>
              </a:defRPr>
            </a:lvl4pPr>
            <a:lvl5pPr marL="0" indent="0" algn="ctr">
              <a:buSzTx/>
              <a:buNone/>
              <a:defRPr sz="2400">
                <a:solidFill>
                  <a:srgbClr val="000000"/>
                </a:solidFill>
              </a:defRPr>
            </a:lvl5pPr>
          </a:lstStyle>
          <a:p>
            <a:r>
              <a:t>Body Level One</a:t>
            </a:r>
          </a:p>
          <a:p>
            <a:pPr lvl="1"/>
            <a:r>
              <a:t>Body Level Two</a:t>
            </a:r>
          </a:p>
          <a:p>
            <a:pPr lvl="2"/>
            <a:r>
              <a:t>Body Level Three</a:t>
            </a:r>
          </a:p>
          <a:p>
            <a:pPr lvl="3"/>
            <a:r>
              <a:t>Body Level Four</a:t>
            </a:r>
          </a:p>
          <a:p>
            <a:pPr lvl="4"/>
            <a:r>
              <a:t>Body Level Five</a:t>
            </a:r>
          </a:p>
        </p:txBody>
      </p:sp>
      <p:sp>
        <p:nvSpPr>
          <p:cNvPr id="247" name="Slide Number"/>
          <p:cNvSpPr txBox="1">
            <a:spLocks noGrp="1"/>
          </p:cNvSpPr>
          <p:nvPr>
            <p:ph type="sldNum" sz="quarter" idx="2"/>
          </p:nvPr>
        </p:nvSpPr>
        <p:spPr>
          <a:xfrm>
            <a:off x="11095181" y="6551283"/>
            <a:ext cx="258620" cy="248302"/>
          </a:xfrm>
          <a:prstGeom prst="rect">
            <a:avLst/>
          </a:prstGeom>
        </p:spPr>
        <p:txBody>
          <a:bodyPr/>
          <a:lstStyle>
            <a:lvl1pPr>
              <a:defRPr sz="1200">
                <a:solidFill>
                  <a:srgbClr val="391378"/>
                </a:solidFill>
                <a:latin typeface="+mj-lt"/>
                <a:ea typeface="+mj-ea"/>
                <a:cs typeface="+mj-cs"/>
                <a:sym typeface="Calibri"/>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Custom Layout">
    <p:spTree>
      <p:nvGrpSpPr>
        <p:cNvPr id="1" name=""/>
        <p:cNvGrpSpPr/>
        <p:nvPr/>
      </p:nvGrpSpPr>
      <p:grpSpPr>
        <a:xfrm>
          <a:off x="0" y="0"/>
          <a:ext cx="0" cy="0"/>
          <a:chOff x="0" y="0"/>
          <a:chExt cx="0" cy="0"/>
        </a:xfrm>
      </p:grpSpPr>
      <p:sp>
        <p:nvSpPr>
          <p:cNvPr id="32" name="Title Text"/>
          <p:cNvSpPr txBox="1">
            <a:spLocks noGrp="1"/>
          </p:cNvSpPr>
          <p:nvPr>
            <p:ph type="title"/>
          </p:nvPr>
        </p:nvSpPr>
        <p:spPr>
          <a:prstGeom prst="rect">
            <a:avLst/>
          </a:prstGeom>
        </p:spPr>
        <p:txBody>
          <a:bodyPr/>
          <a:lstStyle/>
          <a:p>
            <a:r>
              <a:t>Title Text</a:t>
            </a:r>
          </a:p>
        </p:txBody>
      </p:sp>
      <p:sp>
        <p:nvSpPr>
          <p:cNvPr id="3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sp>
        <p:nvSpPr>
          <p:cNvPr id="254" name="Rectangle 6"/>
          <p:cNvSpPr/>
          <p:nvPr/>
        </p:nvSpPr>
        <p:spPr>
          <a:xfrm>
            <a:off x="0" y="-4"/>
            <a:ext cx="12192000" cy="6858004"/>
          </a:xfrm>
          <a:prstGeom prst="rect">
            <a:avLst/>
          </a:prstGeom>
          <a:solidFill>
            <a:srgbClr val="F2F2F2"/>
          </a:solidFill>
          <a:ln w="12700">
            <a:miter lim="400000"/>
          </a:ln>
        </p:spPr>
        <p:txBody>
          <a:bodyPr lIns="45718" tIns="45718" rIns="45718" bIns="45718" anchor="ctr"/>
          <a:lstStyle/>
          <a:p>
            <a:pPr algn="ctr" defTabSz="457200">
              <a:defRPr sz="1800">
                <a:solidFill>
                  <a:srgbClr val="FFFFFF"/>
                </a:solidFill>
              </a:defRPr>
            </a:pPr>
            <a:endParaRPr/>
          </a:p>
        </p:txBody>
      </p:sp>
      <p:sp>
        <p:nvSpPr>
          <p:cNvPr id="255" name="Rectangle 7"/>
          <p:cNvSpPr/>
          <p:nvPr/>
        </p:nvSpPr>
        <p:spPr>
          <a:xfrm>
            <a:off x="0" y="-3"/>
            <a:ext cx="3919948" cy="144868"/>
          </a:xfrm>
          <a:prstGeom prst="rect">
            <a:avLst/>
          </a:prstGeom>
          <a:solidFill>
            <a:srgbClr val="391378"/>
          </a:solidFill>
          <a:ln w="12700">
            <a:miter lim="400000"/>
          </a:ln>
        </p:spPr>
        <p:txBody>
          <a:bodyPr lIns="45718" tIns="45718" rIns="45718" bIns="45718" anchor="ctr"/>
          <a:lstStyle/>
          <a:p>
            <a:pPr algn="ctr" defTabSz="457200">
              <a:defRPr sz="1800">
                <a:solidFill>
                  <a:srgbClr val="FFFFFF"/>
                </a:solidFill>
              </a:defRPr>
            </a:pPr>
            <a:endParaRPr/>
          </a:p>
        </p:txBody>
      </p:sp>
      <p:sp>
        <p:nvSpPr>
          <p:cNvPr id="256" name="Rectangle 8"/>
          <p:cNvSpPr/>
          <p:nvPr/>
        </p:nvSpPr>
        <p:spPr>
          <a:xfrm>
            <a:off x="4151955" y="-4"/>
            <a:ext cx="3900226" cy="144868"/>
          </a:xfrm>
          <a:prstGeom prst="rect">
            <a:avLst/>
          </a:prstGeom>
          <a:solidFill>
            <a:srgbClr val="049FDA"/>
          </a:solidFill>
          <a:ln w="12700">
            <a:miter lim="400000"/>
          </a:ln>
        </p:spPr>
        <p:txBody>
          <a:bodyPr lIns="45718" tIns="45718" rIns="45718" bIns="45718" anchor="ctr"/>
          <a:lstStyle/>
          <a:p>
            <a:pPr algn="ctr" defTabSz="457200">
              <a:defRPr sz="1800">
                <a:solidFill>
                  <a:srgbClr val="FFFFFF"/>
                </a:solidFill>
              </a:defRPr>
            </a:pPr>
            <a:endParaRPr/>
          </a:p>
        </p:txBody>
      </p:sp>
      <p:sp>
        <p:nvSpPr>
          <p:cNvPr id="257" name="Rectangle 9"/>
          <p:cNvSpPr/>
          <p:nvPr/>
        </p:nvSpPr>
        <p:spPr>
          <a:xfrm>
            <a:off x="8284188" y="-2"/>
            <a:ext cx="3907812" cy="144868"/>
          </a:xfrm>
          <a:prstGeom prst="rect">
            <a:avLst/>
          </a:prstGeom>
          <a:solidFill>
            <a:schemeClr val="accent2"/>
          </a:solidFill>
          <a:ln w="12700">
            <a:miter lim="400000"/>
          </a:ln>
        </p:spPr>
        <p:txBody>
          <a:bodyPr lIns="45718" tIns="45718" rIns="45718" bIns="45718" anchor="ctr"/>
          <a:lstStyle/>
          <a:p>
            <a:pPr algn="ctr" defTabSz="457200">
              <a:defRPr sz="1800">
                <a:solidFill>
                  <a:srgbClr val="FFFFFF"/>
                </a:solidFill>
              </a:defRPr>
            </a:pPr>
            <a:endParaRPr/>
          </a:p>
        </p:txBody>
      </p:sp>
      <p:pic>
        <p:nvPicPr>
          <p:cNvPr id="258" name="Picture 12" descr="Picture 12"/>
          <p:cNvPicPr>
            <a:picLocks noChangeAspect="1"/>
          </p:cNvPicPr>
          <p:nvPr/>
        </p:nvPicPr>
        <p:blipFill>
          <a:blip r:embed="rId2">
            <a:extLst/>
          </a:blip>
          <a:stretch>
            <a:fillRect/>
          </a:stretch>
        </p:blipFill>
        <p:spPr>
          <a:xfrm>
            <a:off x="5788069" y="163581"/>
            <a:ext cx="615863" cy="788542"/>
          </a:xfrm>
          <a:prstGeom prst="rect">
            <a:avLst/>
          </a:prstGeom>
          <a:ln w="12700">
            <a:miter lim="400000"/>
          </a:ln>
        </p:spPr>
      </p:pic>
      <p:sp>
        <p:nvSpPr>
          <p:cNvPr id="259" name="Footer Placeholder 4"/>
          <p:cNvSpPr txBox="1"/>
          <p:nvPr/>
        </p:nvSpPr>
        <p:spPr>
          <a:xfrm>
            <a:off x="1699622" y="6566214"/>
            <a:ext cx="3992884" cy="2184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a:defRPr sz="800">
                <a:solidFill>
                  <a:srgbClr val="391378"/>
                </a:solidFill>
                <a:latin typeface="+mn-lt"/>
                <a:ea typeface="+mn-ea"/>
                <a:cs typeface="+mn-cs"/>
                <a:sym typeface="Helvetica"/>
              </a:defRPr>
            </a:lvl1pPr>
          </a:lstStyle>
          <a:p>
            <a:r>
              <a:t>©  2019 New York State Office of Mental Health</a:t>
            </a:r>
          </a:p>
        </p:txBody>
      </p:sp>
      <p:pic>
        <p:nvPicPr>
          <p:cNvPr id="260" name="Picture 11" descr="Picture 11"/>
          <p:cNvPicPr>
            <a:picLocks noChangeAspect="1"/>
          </p:cNvPicPr>
          <p:nvPr/>
        </p:nvPicPr>
        <p:blipFill>
          <a:blip r:embed="rId3">
            <a:extLst/>
          </a:blip>
          <a:stretch>
            <a:fillRect/>
          </a:stretch>
        </p:blipFill>
        <p:spPr>
          <a:xfrm>
            <a:off x="433008" y="6292562"/>
            <a:ext cx="2103479" cy="528507"/>
          </a:xfrm>
          <a:prstGeom prst="rect">
            <a:avLst/>
          </a:prstGeom>
          <a:ln w="12700">
            <a:miter lim="400000"/>
          </a:ln>
        </p:spPr>
      </p:pic>
      <p:sp>
        <p:nvSpPr>
          <p:cNvPr id="261" name="Title Text"/>
          <p:cNvSpPr txBox="1">
            <a:spLocks noGrp="1"/>
          </p:cNvSpPr>
          <p:nvPr>
            <p:ph type="title"/>
          </p:nvPr>
        </p:nvSpPr>
        <p:spPr>
          <a:xfrm>
            <a:off x="838200" y="1115706"/>
            <a:ext cx="10515600" cy="709922"/>
          </a:xfrm>
          <a:prstGeom prst="rect">
            <a:avLst/>
          </a:prstGeom>
        </p:spPr>
        <p:txBody>
          <a:bodyPr/>
          <a:lstStyle>
            <a:lvl1pPr algn="ctr">
              <a:defRPr sz="4400">
                <a:solidFill>
                  <a:srgbClr val="000000"/>
                </a:solidFill>
                <a:latin typeface="Helvetica Light"/>
                <a:ea typeface="Helvetica Light"/>
                <a:cs typeface="Helvetica Light"/>
                <a:sym typeface="Helvetica Light"/>
              </a:defRPr>
            </a:lvl1pPr>
          </a:lstStyle>
          <a:p>
            <a:r>
              <a:t>Title Text</a:t>
            </a:r>
          </a:p>
        </p:txBody>
      </p:sp>
      <p:sp>
        <p:nvSpPr>
          <p:cNvPr id="262" name="Body Level One…"/>
          <p:cNvSpPr txBox="1">
            <a:spLocks noGrp="1"/>
          </p:cNvSpPr>
          <p:nvPr>
            <p:ph type="body" idx="1"/>
          </p:nvPr>
        </p:nvSpPr>
        <p:spPr>
          <a:xfrm>
            <a:off x="838200" y="2231413"/>
            <a:ext cx="10515600" cy="4351342"/>
          </a:xfrm>
          <a:prstGeom prst="rect">
            <a:avLst/>
          </a:prstGeom>
        </p:spPr>
        <p:txBody>
          <a:bodyPr/>
          <a:lstStyle>
            <a:lvl1pPr>
              <a:buFont typeface="Arial"/>
              <a:buChar char="•"/>
              <a:defRPr>
                <a:solidFill>
                  <a:srgbClr val="000000"/>
                </a:solidFill>
              </a:defRPr>
            </a:lvl1pPr>
            <a:lvl2pPr marL="723900" indent="-266700">
              <a:buFont typeface="Arial"/>
              <a:defRPr>
                <a:solidFill>
                  <a:srgbClr val="000000"/>
                </a:solidFill>
              </a:defRPr>
            </a:lvl2pPr>
            <a:lvl3pPr marL="1234438" indent="-320038">
              <a:buFont typeface="Arial"/>
              <a:buChar char="•"/>
              <a:defRPr>
                <a:solidFill>
                  <a:srgbClr val="000000"/>
                </a:solidFill>
              </a:defRPr>
            </a:lvl3pPr>
            <a:lvl4pPr>
              <a:buFont typeface="Arial"/>
              <a:defRPr>
                <a:solidFill>
                  <a:srgbClr val="000000"/>
                </a:solidFill>
              </a:defRPr>
            </a:lvl4pPr>
            <a:lvl5pPr>
              <a:buFont typeface="Arial"/>
              <a:buChar char="•"/>
              <a:defRPr>
                <a:solidFill>
                  <a:srgbClr val="000000"/>
                </a:solidFill>
              </a:defRPr>
            </a:lvl5pPr>
          </a:lstStyle>
          <a:p>
            <a:r>
              <a:t>Body Level One</a:t>
            </a:r>
          </a:p>
          <a:p>
            <a:pPr lvl="1"/>
            <a:r>
              <a:t>Body Level Two</a:t>
            </a:r>
          </a:p>
          <a:p>
            <a:pPr lvl="2"/>
            <a:r>
              <a:t>Body Level Three</a:t>
            </a:r>
          </a:p>
          <a:p>
            <a:pPr lvl="3"/>
            <a:r>
              <a:t>Body Level Four</a:t>
            </a:r>
          </a:p>
          <a:p>
            <a:pPr lvl="4"/>
            <a:r>
              <a:t>Body Level Five</a:t>
            </a:r>
          </a:p>
        </p:txBody>
      </p:sp>
      <p:sp>
        <p:nvSpPr>
          <p:cNvPr id="263" name="Slide Number"/>
          <p:cNvSpPr txBox="1">
            <a:spLocks noGrp="1"/>
          </p:cNvSpPr>
          <p:nvPr>
            <p:ph type="sldNum" sz="quarter" idx="2"/>
          </p:nvPr>
        </p:nvSpPr>
        <p:spPr>
          <a:xfrm>
            <a:off x="11095181" y="6551283"/>
            <a:ext cx="258620" cy="248302"/>
          </a:xfrm>
          <a:prstGeom prst="rect">
            <a:avLst/>
          </a:prstGeom>
        </p:spPr>
        <p:txBody>
          <a:bodyPr/>
          <a:lstStyle>
            <a:lvl1pPr>
              <a:defRPr sz="1200">
                <a:solidFill>
                  <a:srgbClr val="391378"/>
                </a:solidFill>
                <a:latin typeface="+mj-lt"/>
                <a:ea typeface="+mj-ea"/>
                <a:cs typeface="+mj-cs"/>
                <a:sym typeface="Calibri"/>
              </a:defRPr>
            </a:lvl1pPr>
          </a:lstStyle>
          <a:p>
            <a:fld id="{86CB4B4D-7CA3-9044-876B-883B54F8677D}" type="slidenum">
              <a:t>‹#›</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x">
  <p:cSld name="Section Header">
    <p:spTree>
      <p:nvGrpSpPr>
        <p:cNvPr id="1" name=""/>
        <p:cNvGrpSpPr/>
        <p:nvPr/>
      </p:nvGrpSpPr>
      <p:grpSpPr>
        <a:xfrm>
          <a:off x="0" y="0"/>
          <a:ext cx="0" cy="0"/>
          <a:chOff x="0" y="0"/>
          <a:chExt cx="0" cy="0"/>
        </a:xfrm>
      </p:grpSpPr>
      <p:sp>
        <p:nvSpPr>
          <p:cNvPr id="270" name="Rectangle 6"/>
          <p:cNvSpPr/>
          <p:nvPr/>
        </p:nvSpPr>
        <p:spPr>
          <a:xfrm>
            <a:off x="0" y="-4"/>
            <a:ext cx="12192000" cy="6858004"/>
          </a:xfrm>
          <a:prstGeom prst="rect">
            <a:avLst/>
          </a:prstGeom>
          <a:solidFill>
            <a:srgbClr val="F2F2F2"/>
          </a:solidFill>
          <a:ln w="12700">
            <a:miter lim="400000"/>
          </a:ln>
        </p:spPr>
        <p:txBody>
          <a:bodyPr lIns="45718" tIns="45718" rIns="45718" bIns="45718" anchor="ctr"/>
          <a:lstStyle/>
          <a:p>
            <a:pPr algn="ctr" defTabSz="457200">
              <a:defRPr sz="1800">
                <a:solidFill>
                  <a:srgbClr val="FFFFFF"/>
                </a:solidFill>
              </a:defRPr>
            </a:pPr>
            <a:endParaRPr/>
          </a:p>
        </p:txBody>
      </p:sp>
      <p:sp>
        <p:nvSpPr>
          <p:cNvPr id="271" name="Rectangle 7"/>
          <p:cNvSpPr/>
          <p:nvPr/>
        </p:nvSpPr>
        <p:spPr>
          <a:xfrm>
            <a:off x="0" y="-3"/>
            <a:ext cx="3919948" cy="144868"/>
          </a:xfrm>
          <a:prstGeom prst="rect">
            <a:avLst/>
          </a:prstGeom>
          <a:solidFill>
            <a:srgbClr val="391378"/>
          </a:solidFill>
          <a:ln w="12700">
            <a:miter lim="400000"/>
          </a:ln>
        </p:spPr>
        <p:txBody>
          <a:bodyPr lIns="45718" tIns="45718" rIns="45718" bIns="45718" anchor="ctr"/>
          <a:lstStyle/>
          <a:p>
            <a:pPr algn="ctr" defTabSz="457200">
              <a:defRPr sz="1800">
                <a:solidFill>
                  <a:srgbClr val="FFFFFF"/>
                </a:solidFill>
              </a:defRPr>
            </a:pPr>
            <a:endParaRPr/>
          </a:p>
        </p:txBody>
      </p:sp>
      <p:sp>
        <p:nvSpPr>
          <p:cNvPr id="272" name="Rectangle 8"/>
          <p:cNvSpPr/>
          <p:nvPr/>
        </p:nvSpPr>
        <p:spPr>
          <a:xfrm>
            <a:off x="4151955" y="-4"/>
            <a:ext cx="3900226" cy="144868"/>
          </a:xfrm>
          <a:prstGeom prst="rect">
            <a:avLst/>
          </a:prstGeom>
          <a:solidFill>
            <a:srgbClr val="049FDA"/>
          </a:solidFill>
          <a:ln w="12700">
            <a:miter lim="400000"/>
          </a:ln>
        </p:spPr>
        <p:txBody>
          <a:bodyPr lIns="45718" tIns="45718" rIns="45718" bIns="45718" anchor="ctr"/>
          <a:lstStyle/>
          <a:p>
            <a:pPr algn="ctr" defTabSz="457200">
              <a:defRPr sz="1800">
                <a:solidFill>
                  <a:srgbClr val="FFFFFF"/>
                </a:solidFill>
              </a:defRPr>
            </a:pPr>
            <a:endParaRPr/>
          </a:p>
        </p:txBody>
      </p:sp>
      <p:sp>
        <p:nvSpPr>
          <p:cNvPr id="273" name="Rectangle 9"/>
          <p:cNvSpPr/>
          <p:nvPr/>
        </p:nvSpPr>
        <p:spPr>
          <a:xfrm>
            <a:off x="8284188" y="-2"/>
            <a:ext cx="3907812" cy="144868"/>
          </a:xfrm>
          <a:prstGeom prst="rect">
            <a:avLst/>
          </a:prstGeom>
          <a:solidFill>
            <a:schemeClr val="accent2"/>
          </a:solidFill>
          <a:ln w="12700">
            <a:miter lim="400000"/>
          </a:ln>
        </p:spPr>
        <p:txBody>
          <a:bodyPr lIns="45718" tIns="45718" rIns="45718" bIns="45718" anchor="ctr"/>
          <a:lstStyle/>
          <a:p>
            <a:pPr algn="ctr" defTabSz="457200">
              <a:defRPr sz="1800">
                <a:solidFill>
                  <a:srgbClr val="FFFFFF"/>
                </a:solidFill>
              </a:defRPr>
            </a:pPr>
            <a:endParaRPr/>
          </a:p>
        </p:txBody>
      </p:sp>
      <p:pic>
        <p:nvPicPr>
          <p:cNvPr id="274" name="Picture 12" descr="Picture 12"/>
          <p:cNvPicPr>
            <a:picLocks noChangeAspect="1"/>
          </p:cNvPicPr>
          <p:nvPr/>
        </p:nvPicPr>
        <p:blipFill>
          <a:blip r:embed="rId2">
            <a:extLst/>
          </a:blip>
          <a:stretch>
            <a:fillRect/>
          </a:stretch>
        </p:blipFill>
        <p:spPr>
          <a:xfrm>
            <a:off x="5788069" y="163581"/>
            <a:ext cx="615863" cy="788542"/>
          </a:xfrm>
          <a:prstGeom prst="rect">
            <a:avLst/>
          </a:prstGeom>
          <a:ln w="12700">
            <a:miter lim="400000"/>
          </a:ln>
        </p:spPr>
      </p:pic>
      <p:sp>
        <p:nvSpPr>
          <p:cNvPr id="275" name="Footer Placeholder 4"/>
          <p:cNvSpPr txBox="1"/>
          <p:nvPr/>
        </p:nvSpPr>
        <p:spPr>
          <a:xfrm>
            <a:off x="1699622" y="6566214"/>
            <a:ext cx="3992884" cy="2184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a:defRPr sz="800">
                <a:solidFill>
                  <a:srgbClr val="391378"/>
                </a:solidFill>
                <a:latin typeface="+mn-lt"/>
                <a:ea typeface="+mn-ea"/>
                <a:cs typeface="+mn-cs"/>
                <a:sym typeface="Helvetica"/>
              </a:defRPr>
            </a:lvl1pPr>
          </a:lstStyle>
          <a:p>
            <a:r>
              <a:t>©  2019 New York State Office of Mental Health</a:t>
            </a:r>
          </a:p>
        </p:txBody>
      </p:sp>
      <p:pic>
        <p:nvPicPr>
          <p:cNvPr id="276" name="Picture 11" descr="Picture 11"/>
          <p:cNvPicPr>
            <a:picLocks noChangeAspect="1"/>
          </p:cNvPicPr>
          <p:nvPr/>
        </p:nvPicPr>
        <p:blipFill>
          <a:blip r:embed="rId3">
            <a:extLst/>
          </a:blip>
          <a:stretch>
            <a:fillRect/>
          </a:stretch>
        </p:blipFill>
        <p:spPr>
          <a:xfrm>
            <a:off x="433008" y="6292562"/>
            <a:ext cx="2103479" cy="528507"/>
          </a:xfrm>
          <a:prstGeom prst="rect">
            <a:avLst/>
          </a:prstGeom>
          <a:ln w="12700">
            <a:miter lim="400000"/>
          </a:ln>
        </p:spPr>
      </p:pic>
      <p:sp>
        <p:nvSpPr>
          <p:cNvPr id="277" name="Title Text"/>
          <p:cNvSpPr txBox="1">
            <a:spLocks noGrp="1"/>
          </p:cNvSpPr>
          <p:nvPr>
            <p:ph type="title"/>
          </p:nvPr>
        </p:nvSpPr>
        <p:spPr>
          <a:xfrm>
            <a:off x="831850" y="1709738"/>
            <a:ext cx="10515600" cy="2852737"/>
          </a:xfrm>
          <a:prstGeom prst="rect">
            <a:avLst/>
          </a:prstGeom>
        </p:spPr>
        <p:txBody>
          <a:bodyPr anchor="b"/>
          <a:lstStyle>
            <a:lvl1pPr algn="ctr">
              <a:defRPr>
                <a:solidFill>
                  <a:srgbClr val="000000"/>
                </a:solidFill>
                <a:latin typeface="Helvetica Light"/>
                <a:ea typeface="Helvetica Light"/>
                <a:cs typeface="Helvetica Light"/>
                <a:sym typeface="Helvetica Light"/>
              </a:defRPr>
            </a:lvl1pPr>
          </a:lstStyle>
          <a:p>
            <a:r>
              <a:t>Title Text</a:t>
            </a:r>
          </a:p>
        </p:txBody>
      </p:sp>
      <p:sp>
        <p:nvSpPr>
          <p:cNvPr id="278" name="Body Level One…"/>
          <p:cNvSpPr txBox="1">
            <a:spLocks noGrp="1"/>
          </p:cNvSpPr>
          <p:nvPr>
            <p:ph type="body" sz="quarter" idx="1"/>
          </p:nvPr>
        </p:nvSpPr>
        <p:spPr>
          <a:xfrm>
            <a:off x="831850" y="4589462"/>
            <a:ext cx="10515600" cy="1500190"/>
          </a:xfrm>
          <a:prstGeom prst="rect">
            <a:avLst/>
          </a:prstGeom>
        </p:spPr>
        <p:txBody>
          <a:bodyPr/>
          <a:lstStyle>
            <a:lvl1pPr marL="0" indent="0">
              <a:buSzTx/>
              <a:buNone/>
              <a:defRPr sz="2400">
                <a:solidFill>
                  <a:srgbClr val="888888"/>
                </a:solidFill>
              </a:defRPr>
            </a:lvl1pPr>
            <a:lvl2pPr marL="0" indent="0">
              <a:buSzTx/>
              <a:buNone/>
              <a:defRPr sz="2400">
                <a:solidFill>
                  <a:srgbClr val="888888"/>
                </a:solidFill>
              </a:defRPr>
            </a:lvl2pPr>
            <a:lvl3pPr marL="0" indent="0">
              <a:buSzTx/>
              <a:buNone/>
              <a:defRPr sz="2400">
                <a:solidFill>
                  <a:srgbClr val="888888"/>
                </a:solidFill>
              </a:defRPr>
            </a:lvl3pPr>
            <a:lvl4pPr marL="0" indent="0">
              <a:buSzTx/>
              <a:buNone/>
              <a:defRPr sz="2400">
                <a:solidFill>
                  <a:srgbClr val="888888"/>
                </a:solidFill>
              </a:defRPr>
            </a:lvl4pPr>
            <a:lvl5pPr marL="0" indent="0">
              <a:buSzTx/>
              <a:buNone/>
              <a:defRPr sz="24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279" name="Slide Number"/>
          <p:cNvSpPr txBox="1">
            <a:spLocks noGrp="1"/>
          </p:cNvSpPr>
          <p:nvPr>
            <p:ph type="sldNum" sz="quarter" idx="2"/>
          </p:nvPr>
        </p:nvSpPr>
        <p:spPr>
          <a:xfrm>
            <a:off x="11095181" y="6551283"/>
            <a:ext cx="258620" cy="248302"/>
          </a:xfrm>
          <a:prstGeom prst="rect">
            <a:avLst/>
          </a:prstGeom>
        </p:spPr>
        <p:txBody>
          <a:bodyPr/>
          <a:lstStyle>
            <a:lvl1pPr>
              <a:defRPr sz="1200">
                <a:solidFill>
                  <a:srgbClr val="391378"/>
                </a:solidFill>
                <a:latin typeface="+mj-lt"/>
                <a:ea typeface="+mj-ea"/>
                <a:cs typeface="+mj-cs"/>
                <a:sym typeface="Calibri"/>
              </a:defRPr>
            </a:lvl1pPr>
          </a:lstStyle>
          <a:p>
            <a:fld id="{86CB4B4D-7CA3-9044-876B-883B54F8677D}" type="slidenum">
              <a:t>‹#›</a:t>
            </a:fld>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x">
  <p:cSld name="Two Content">
    <p:spTree>
      <p:nvGrpSpPr>
        <p:cNvPr id="1" name=""/>
        <p:cNvGrpSpPr/>
        <p:nvPr/>
      </p:nvGrpSpPr>
      <p:grpSpPr>
        <a:xfrm>
          <a:off x="0" y="0"/>
          <a:ext cx="0" cy="0"/>
          <a:chOff x="0" y="0"/>
          <a:chExt cx="0" cy="0"/>
        </a:xfrm>
      </p:grpSpPr>
      <p:sp>
        <p:nvSpPr>
          <p:cNvPr id="286" name="Rectangle 6"/>
          <p:cNvSpPr/>
          <p:nvPr/>
        </p:nvSpPr>
        <p:spPr>
          <a:xfrm>
            <a:off x="0" y="-4"/>
            <a:ext cx="12192000" cy="6858004"/>
          </a:xfrm>
          <a:prstGeom prst="rect">
            <a:avLst/>
          </a:prstGeom>
          <a:solidFill>
            <a:srgbClr val="F2F2F2"/>
          </a:solidFill>
          <a:ln w="12700">
            <a:miter lim="400000"/>
          </a:ln>
        </p:spPr>
        <p:txBody>
          <a:bodyPr lIns="45718" tIns="45718" rIns="45718" bIns="45718" anchor="ctr"/>
          <a:lstStyle/>
          <a:p>
            <a:pPr algn="ctr" defTabSz="457200">
              <a:defRPr sz="1800">
                <a:solidFill>
                  <a:srgbClr val="FFFFFF"/>
                </a:solidFill>
              </a:defRPr>
            </a:pPr>
            <a:endParaRPr/>
          </a:p>
        </p:txBody>
      </p:sp>
      <p:sp>
        <p:nvSpPr>
          <p:cNvPr id="287" name="Rectangle 7"/>
          <p:cNvSpPr/>
          <p:nvPr/>
        </p:nvSpPr>
        <p:spPr>
          <a:xfrm>
            <a:off x="0" y="-3"/>
            <a:ext cx="3919948" cy="144868"/>
          </a:xfrm>
          <a:prstGeom prst="rect">
            <a:avLst/>
          </a:prstGeom>
          <a:solidFill>
            <a:srgbClr val="391378"/>
          </a:solidFill>
          <a:ln w="12700">
            <a:miter lim="400000"/>
          </a:ln>
        </p:spPr>
        <p:txBody>
          <a:bodyPr lIns="45718" tIns="45718" rIns="45718" bIns="45718" anchor="ctr"/>
          <a:lstStyle/>
          <a:p>
            <a:pPr algn="ctr" defTabSz="457200">
              <a:defRPr sz="1800">
                <a:solidFill>
                  <a:srgbClr val="FFFFFF"/>
                </a:solidFill>
              </a:defRPr>
            </a:pPr>
            <a:endParaRPr/>
          </a:p>
        </p:txBody>
      </p:sp>
      <p:sp>
        <p:nvSpPr>
          <p:cNvPr id="288" name="Rectangle 8"/>
          <p:cNvSpPr/>
          <p:nvPr/>
        </p:nvSpPr>
        <p:spPr>
          <a:xfrm>
            <a:off x="4151955" y="-4"/>
            <a:ext cx="3900226" cy="144868"/>
          </a:xfrm>
          <a:prstGeom prst="rect">
            <a:avLst/>
          </a:prstGeom>
          <a:solidFill>
            <a:srgbClr val="049FDA"/>
          </a:solidFill>
          <a:ln w="12700">
            <a:miter lim="400000"/>
          </a:ln>
        </p:spPr>
        <p:txBody>
          <a:bodyPr lIns="45718" tIns="45718" rIns="45718" bIns="45718" anchor="ctr"/>
          <a:lstStyle/>
          <a:p>
            <a:pPr algn="ctr" defTabSz="457200">
              <a:defRPr sz="1800">
                <a:solidFill>
                  <a:srgbClr val="FFFFFF"/>
                </a:solidFill>
              </a:defRPr>
            </a:pPr>
            <a:endParaRPr/>
          </a:p>
        </p:txBody>
      </p:sp>
      <p:sp>
        <p:nvSpPr>
          <p:cNvPr id="289" name="Rectangle 9"/>
          <p:cNvSpPr/>
          <p:nvPr/>
        </p:nvSpPr>
        <p:spPr>
          <a:xfrm>
            <a:off x="8284188" y="-2"/>
            <a:ext cx="3907812" cy="144868"/>
          </a:xfrm>
          <a:prstGeom prst="rect">
            <a:avLst/>
          </a:prstGeom>
          <a:solidFill>
            <a:schemeClr val="accent2"/>
          </a:solidFill>
          <a:ln w="12700">
            <a:miter lim="400000"/>
          </a:ln>
        </p:spPr>
        <p:txBody>
          <a:bodyPr lIns="45718" tIns="45718" rIns="45718" bIns="45718" anchor="ctr"/>
          <a:lstStyle/>
          <a:p>
            <a:pPr algn="ctr" defTabSz="457200">
              <a:defRPr sz="1800">
                <a:solidFill>
                  <a:srgbClr val="FFFFFF"/>
                </a:solidFill>
              </a:defRPr>
            </a:pPr>
            <a:endParaRPr/>
          </a:p>
        </p:txBody>
      </p:sp>
      <p:pic>
        <p:nvPicPr>
          <p:cNvPr id="290" name="Picture 12" descr="Picture 12"/>
          <p:cNvPicPr>
            <a:picLocks noChangeAspect="1"/>
          </p:cNvPicPr>
          <p:nvPr/>
        </p:nvPicPr>
        <p:blipFill>
          <a:blip r:embed="rId2">
            <a:extLst/>
          </a:blip>
          <a:stretch>
            <a:fillRect/>
          </a:stretch>
        </p:blipFill>
        <p:spPr>
          <a:xfrm>
            <a:off x="5788069" y="163581"/>
            <a:ext cx="615863" cy="788542"/>
          </a:xfrm>
          <a:prstGeom prst="rect">
            <a:avLst/>
          </a:prstGeom>
          <a:ln w="12700">
            <a:miter lim="400000"/>
          </a:ln>
        </p:spPr>
      </p:pic>
      <p:sp>
        <p:nvSpPr>
          <p:cNvPr id="291" name="Footer Placeholder 4"/>
          <p:cNvSpPr txBox="1"/>
          <p:nvPr/>
        </p:nvSpPr>
        <p:spPr>
          <a:xfrm>
            <a:off x="1699622" y="6566214"/>
            <a:ext cx="3992884" cy="2184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a:defRPr sz="800">
                <a:solidFill>
                  <a:srgbClr val="391378"/>
                </a:solidFill>
                <a:latin typeface="+mn-lt"/>
                <a:ea typeface="+mn-ea"/>
                <a:cs typeface="+mn-cs"/>
                <a:sym typeface="Helvetica"/>
              </a:defRPr>
            </a:lvl1pPr>
          </a:lstStyle>
          <a:p>
            <a:r>
              <a:t>©  2019 New York State Office of Mental Health</a:t>
            </a:r>
          </a:p>
        </p:txBody>
      </p:sp>
      <p:pic>
        <p:nvPicPr>
          <p:cNvPr id="292" name="Picture 11" descr="Picture 11"/>
          <p:cNvPicPr>
            <a:picLocks noChangeAspect="1"/>
          </p:cNvPicPr>
          <p:nvPr/>
        </p:nvPicPr>
        <p:blipFill>
          <a:blip r:embed="rId3">
            <a:extLst/>
          </a:blip>
          <a:stretch>
            <a:fillRect/>
          </a:stretch>
        </p:blipFill>
        <p:spPr>
          <a:xfrm>
            <a:off x="433008" y="6292562"/>
            <a:ext cx="2103479" cy="528507"/>
          </a:xfrm>
          <a:prstGeom prst="rect">
            <a:avLst/>
          </a:prstGeom>
          <a:ln w="12700">
            <a:miter lim="400000"/>
          </a:ln>
        </p:spPr>
      </p:pic>
      <p:sp>
        <p:nvSpPr>
          <p:cNvPr id="293" name="Title Text"/>
          <p:cNvSpPr txBox="1">
            <a:spLocks noGrp="1"/>
          </p:cNvSpPr>
          <p:nvPr>
            <p:ph type="title"/>
          </p:nvPr>
        </p:nvSpPr>
        <p:spPr>
          <a:xfrm>
            <a:off x="838200" y="1115706"/>
            <a:ext cx="10515600" cy="709922"/>
          </a:xfrm>
          <a:prstGeom prst="rect">
            <a:avLst/>
          </a:prstGeom>
        </p:spPr>
        <p:txBody>
          <a:bodyPr/>
          <a:lstStyle>
            <a:lvl1pPr algn="ctr">
              <a:defRPr sz="4400">
                <a:solidFill>
                  <a:srgbClr val="000000"/>
                </a:solidFill>
                <a:latin typeface="Helvetica Light"/>
                <a:ea typeface="Helvetica Light"/>
                <a:cs typeface="Helvetica Light"/>
                <a:sym typeface="Helvetica Light"/>
              </a:defRPr>
            </a:lvl1pPr>
          </a:lstStyle>
          <a:p>
            <a:r>
              <a:t>Title Text</a:t>
            </a:r>
          </a:p>
        </p:txBody>
      </p:sp>
      <p:sp>
        <p:nvSpPr>
          <p:cNvPr id="294" name="Body Level One…"/>
          <p:cNvSpPr txBox="1">
            <a:spLocks noGrp="1"/>
          </p:cNvSpPr>
          <p:nvPr>
            <p:ph type="body" sz="half" idx="1"/>
          </p:nvPr>
        </p:nvSpPr>
        <p:spPr>
          <a:xfrm>
            <a:off x="838200" y="1825625"/>
            <a:ext cx="5181600" cy="4351338"/>
          </a:xfrm>
          <a:prstGeom prst="rect">
            <a:avLst/>
          </a:prstGeom>
        </p:spPr>
        <p:txBody>
          <a:bodyPr/>
          <a:lstStyle>
            <a:lvl1pPr>
              <a:buFont typeface="Arial"/>
              <a:buChar char="•"/>
              <a:defRPr>
                <a:solidFill>
                  <a:srgbClr val="000000"/>
                </a:solidFill>
              </a:defRPr>
            </a:lvl1pPr>
            <a:lvl2pPr marL="723900" indent="-266700">
              <a:buFont typeface="Arial"/>
              <a:defRPr>
                <a:solidFill>
                  <a:srgbClr val="000000"/>
                </a:solidFill>
              </a:defRPr>
            </a:lvl2pPr>
            <a:lvl3pPr marL="1234438" indent="-320038">
              <a:buFont typeface="Arial"/>
              <a:buChar char="•"/>
              <a:defRPr>
                <a:solidFill>
                  <a:srgbClr val="000000"/>
                </a:solidFill>
              </a:defRPr>
            </a:lvl3pPr>
            <a:lvl4pPr>
              <a:buFont typeface="Arial"/>
              <a:defRPr>
                <a:solidFill>
                  <a:srgbClr val="000000"/>
                </a:solidFill>
              </a:defRPr>
            </a:lvl4pPr>
            <a:lvl5pPr>
              <a:buFont typeface="Arial"/>
              <a:buChar char="•"/>
              <a:defRPr>
                <a:solidFill>
                  <a:srgbClr val="000000"/>
                </a:solidFill>
              </a:defRPr>
            </a:lvl5pPr>
          </a:lstStyle>
          <a:p>
            <a:r>
              <a:t>Body Level One</a:t>
            </a:r>
          </a:p>
          <a:p>
            <a:pPr lvl="1"/>
            <a:r>
              <a:t>Body Level Two</a:t>
            </a:r>
          </a:p>
          <a:p>
            <a:pPr lvl="2"/>
            <a:r>
              <a:t>Body Level Three</a:t>
            </a:r>
          </a:p>
          <a:p>
            <a:pPr lvl="3"/>
            <a:r>
              <a:t>Body Level Four</a:t>
            </a:r>
          </a:p>
          <a:p>
            <a:pPr lvl="4"/>
            <a:r>
              <a:t>Body Level Five</a:t>
            </a:r>
          </a:p>
        </p:txBody>
      </p:sp>
      <p:sp>
        <p:nvSpPr>
          <p:cNvPr id="295" name="Slide Number"/>
          <p:cNvSpPr txBox="1">
            <a:spLocks noGrp="1"/>
          </p:cNvSpPr>
          <p:nvPr>
            <p:ph type="sldNum" sz="quarter" idx="2"/>
          </p:nvPr>
        </p:nvSpPr>
        <p:spPr>
          <a:xfrm>
            <a:off x="11095181" y="6551283"/>
            <a:ext cx="258620" cy="248302"/>
          </a:xfrm>
          <a:prstGeom prst="rect">
            <a:avLst/>
          </a:prstGeom>
        </p:spPr>
        <p:txBody>
          <a:bodyPr/>
          <a:lstStyle>
            <a:lvl1pPr>
              <a:defRPr sz="1200">
                <a:solidFill>
                  <a:srgbClr val="391378"/>
                </a:solidFill>
                <a:latin typeface="+mj-lt"/>
                <a:ea typeface="+mj-ea"/>
                <a:cs typeface="+mj-cs"/>
                <a:sym typeface="Calibri"/>
              </a:defRPr>
            </a:lvl1pPr>
          </a:lstStyle>
          <a:p>
            <a:fld id="{86CB4B4D-7CA3-9044-876B-883B54F8677D}" type="slidenum">
              <a:t>‹#›</a:t>
            </a:fld>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x">
  <p:cSld name="Comparison">
    <p:spTree>
      <p:nvGrpSpPr>
        <p:cNvPr id="1" name=""/>
        <p:cNvGrpSpPr/>
        <p:nvPr/>
      </p:nvGrpSpPr>
      <p:grpSpPr>
        <a:xfrm>
          <a:off x="0" y="0"/>
          <a:ext cx="0" cy="0"/>
          <a:chOff x="0" y="0"/>
          <a:chExt cx="0" cy="0"/>
        </a:xfrm>
      </p:grpSpPr>
      <p:sp>
        <p:nvSpPr>
          <p:cNvPr id="302" name="Rectangle 6"/>
          <p:cNvSpPr/>
          <p:nvPr/>
        </p:nvSpPr>
        <p:spPr>
          <a:xfrm>
            <a:off x="0" y="-4"/>
            <a:ext cx="12192000" cy="6858004"/>
          </a:xfrm>
          <a:prstGeom prst="rect">
            <a:avLst/>
          </a:prstGeom>
          <a:solidFill>
            <a:srgbClr val="F2F2F2"/>
          </a:solidFill>
          <a:ln w="12700">
            <a:miter lim="400000"/>
          </a:ln>
        </p:spPr>
        <p:txBody>
          <a:bodyPr lIns="45718" tIns="45718" rIns="45718" bIns="45718" anchor="ctr"/>
          <a:lstStyle/>
          <a:p>
            <a:pPr algn="ctr" defTabSz="457200">
              <a:defRPr sz="1800">
                <a:solidFill>
                  <a:srgbClr val="FFFFFF"/>
                </a:solidFill>
              </a:defRPr>
            </a:pPr>
            <a:endParaRPr/>
          </a:p>
        </p:txBody>
      </p:sp>
      <p:sp>
        <p:nvSpPr>
          <p:cNvPr id="303" name="Rectangle 7"/>
          <p:cNvSpPr/>
          <p:nvPr/>
        </p:nvSpPr>
        <p:spPr>
          <a:xfrm>
            <a:off x="0" y="-3"/>
            <a:ext cx="3919948" cy="144868"/>
          </a:xfrm>
          <a:prstGeom prst="rect">
            <a:avLst/>
          </a:prstGeom>
          <a:solidFill>
            <a:srgbClr val="391378"/>
          </a:solidFill>
          <a:ln w="12700">
            <a:miter lim="400000"/>
          </a:ln>
        </p:spPr>
        <p:txBody>
          <a:bodyPr lIns="45718" tIns="45718" rIns="45718" bIns="45718" anchor="ctr"/>
          <a:lstStyle/>
          <a:p>
            <a:pPr algn="ctr" defTabSz="457200">
              <a:defRPr sz="1800">
                <a:solidFill>
                  <a:srgbClr val="FFFFFF"/>
                </a:solidFill>
              </a:defRPr>
            </a:pPr>
            <a:endParaRPr/>
          </a:p>
        </p:txBody>
      </p:sp>
      <p:sp>
        <p:nvSpPr>
          <p:cNvPr id="304" name="Rectangle 8"/>
          <p:cNvSpPr/>
          <p:nvPr/>
        </p:nvSpPr>
        <p:spPr>
          <a:xfrm>
            <a:off x="4151955" y="-4"/>
            <a:ext cx="3900226" cy="144868"/>
          </a:xfrm>
          <a:prstGeom prst="rect">
            <a:avLst/>
          </a:prstGeom>
          <a:solidFill>
            <a:srgbClr val="049FDA"/>
          </a:solidFill>
          <a:ln w="12700">
            <a:miter lim="400000"/>
          </a:ln>
        </p:spPr>
        <p:txBody>
          <a:bodyPr lIns="45718" tIns="45718" rIns="45718" bIns="45718" anchor="ctr"/>
          <a:lstStyle/>
          <a:p>
            <a:pPr algn="ctr" defTabSz="457200">
              <a:defRPr sz="1800">
                <a:solidFill>
                  <a:srgbClr val="FFFFFF"/>
                </a:solidFill>
              </a:defRPr>
            </a:pPr>
            <a:endParaRPr/>
          </a:p>
        </p:txBody>
      </p:sp>
      <p:sp>
        <p:nvSpPr>
          <p:cNvPr id="305" name="Rectangle 9"/>
          <p:cNvSpPr/>
          <p:nvPr/>
        </p:nvSpPr>
        <p:spPr>
          <a:xfrm>
            <a:off x="8284188" y="-2"/>
            <a:ext cx="3907812" cy="144868"/>
          </a:xfrm>
          <a:prstGeom prst="rect">
            <a:avLst/>
          </a:prstGeom>
          <a:solidFill>
            <a:schemeClr val="accent2"/>
          </a:solidFill>
          <a:ln w="12700">
            <a:miter lim="400000"/>
          </a:ln>
        </p:spPr>
        <p:txBody>
          <a:bodyPr lIns="45718" tIns="45718" rIns="45718" bIns="45718" anchor="ctr"/>
          <a:lstStyle/>
          <a:p>
            <a:pPr algn="ctr" defTabSz="457200">
              <a:defRPr sz="1800">
                <a:solidFill>
                  <a:srgbClr val="FFFFFF"/>
                </a:solidFill>
              </a:defRPr>
            </a:pPr>
            <a:endParaRPr/>
          </a:p>
        </p:txBody>
      </p:sp>
      <p:pic>
        <p:nvPicPr>
          <p:cNvPr id="306" name="Picture 12" descr="Picture 12"/>
          <p:cNvPicPr>
            <a:picLocks noChangeAspect="1"/>
          </p:cNvPicPr>
          <p:nvPr/>
        </p:nvPicPr>
        <p:blipFill>
          <a:blip r:embed="rId2">
            <a:extLst/>
          </a:blip>
          <a:stretch>
            <a:fillRect/>
          </a:stretch>
        </p:blipFill>
        <p:spPr>
          <a:xfrm>
            <a:off x="5788069" y="163581"/>
            <a:ext cx="615863" cy="788542"/>
          </a:xfrm>
          <a:prstGeom prst="rect">
            <a:avLst/>
          </a:prstGeom>
          <a:ln w="12700">
            <a:miter lim="400000"/>
          </a:ln>
        </p:spPr>
      </p:pic>
      <p:sp>
        <p:nvSpPr>
          <p:cNvPr id="307" name="Footer Placeholder 4"/>
          <p:cNvSpPr txBox="1"/>
          <p:nvPr/>
        </p:nvSpPr>
        <p:spPr>
          <a:xfrm>
            <a:off x="1699622" y="6566214"/>
            <a:ext cx="3992884" cy="2184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a:defRPr sz="800">
                <a:solidFill>
                  <a:srgbClr val="391378"/>
                </a:solidFill>
                <a:latin typeface="+mn-lt"/>
                <a:ea typeface="+mn-ea"/>
                <a:cs typeface="+mn-cs"/>
                <a:sym typeface="Helvetica"/>
              </a:defRPr>
            </a:lvl1pPr>
          </a:lstStyle>
          <a:p>
            <a:r>
              <a:t>©  2019 New York State Office of Mental Health</a:t>
            </a:r>
          </a:p>
        </p:txBody>
      </p:sp>
      <p:pic>
        <p:nvPicPr>
          <p:cNvPr id="308" name="Picture 11" descr="Picture 11"/>
          <p:cNvPicPr>
            <a:picLocks noChangeAspect="1"/>
          </p:cNvPicPr>
          <p:nvPr/>
        </p:nvPicPr>
        <p:blipFill>
          <a:blip r:embed="rId3">
            <a:extLst/>
          </a:blip>
          <a:stretch>
            <a:fillRect/>
          </a:stretch>
        </p:blipFill>
        <p:spPr>
          <a:xfrm>
            <a:off x="433008" y="6292562"/>
            <a:ext cx="2103479" cy="528507"/>
          </a:xfrm>
          <a:prstGeom prst="rect">
            <a:avLst/>
          </a:prstGeom>
          <a:ln w="12700">
            <a:miter lim="400000"/>
          </a:ln>
        </p:spPr>
      </p:pic>
      <p:sp>
        <p:nvSpPr>
          <p:cNvPr id="309" name="Title Text"/>
          <p:cNvSpPr txBox="1">
            <a:spLocks noGrp="1"/>
          </p:cNvSpPr>
          <p:nvPr>
            <p:ph type="title"/>
          </p:nvPr>
        </p:nvSpPr>
        <p:spPr>
          <a:xfrm>
            <a:off x="839787" y="365125"/>
            <a:ext cx="10515601" cy="1325563"/>
          </a:xfrm>
          <a:prstGeom prst="rect">
            <a:avLst/>
          </a:prstGeom>
        </p:spPr>
        <p:txBody>
          <a:bodyPr/>
          <a:lstStyle>
            <a:lvl1pPr algn="ctr">
              <a:defRPr sz="4400">
                <a:solidFill>
                  <a:srgbClr val="000000"/>
                </a:solidFill>
                <a:latin typeface="Helvetica Light"/>
                <a:ea typeface="Helvetica Light"/>
                <a:cs typeface="Helvetica Light"/>
                <a:sym typeface="Helvetica Light"/>
              </a:defRPr>
            </a:lvl1pPr>
          </a:lstStyle>
          <a:p>
            <a:r>
              <a:t>Title Text</a:t>
            </a:r>
          </a:p>
        </p:txBody>
      </p:sp>
      <p:sp>
        <p:nvSpPr>
          <p:cNvPr id="310" name="Body Level One…"/>
          <p:cNvSpPr txBox="1">
            <a:spLocks noGrp="1"/>
          </p:cNvSpPr>
          <p:nvPr>
            <p:ph type="body" sz="quarter" idx="1"/>
          </p:nvPr>
        </p:nvSpPr>
        <p:spPr>
          <a:xfrm>
            <a:off x="839787" y="1681163"/>
            <a:ext cx="5157790" cy="823915"/>
          </a:xfrm>
          <a:prstGeom prst="rect">
            <a:avLst/>
          </a:prstGeom>
        </p:spPr>
        <p:txBody>
          <a:bodyPr anchor="b"/>
          <a:lstStyle>
            <a:lvl1pPr marL="0" indent="0">
              <a:buSzTx/>
              <a:buNone/>
              <a:defRPr sz="2400" b="1">
                <a:solidFill>
                  <a:srgbClr val="000000"/>
                </a:solidFill>
              </a:defRPr>
            </a:lvl1pPr>
            <a:lvl2pPr marL="0" indent="0">
              <a:buSzTx/>
              <a:buNone/>
              <a:defRPr sz="2400" b="1">
                <a:solidFill>
                  <a:srgbClr val="000000"/>
                </a:solidFill>
              </a:defRPr>
            </a:lvl2pPr>
            <a:lvl3pPr marL="0" indent="0">
              <a:buSzTx/>
              <a:buNone/>
              <a:defRPr sz="2400" b="1">
                <a:solidFill>
                  <a:srgbClr val="000000"/>
                </a:solidFill>
              </a:defRPr>
            </a:lvl3pPr>
            <a:lvl4pPr marL="0" indent="0">
              <a:buSzTx/>
              <a:buNone/>
              <a:defRPr sz="2400" b="1">
                <a:solidFill>
                  <a:srgbClr val="000000"/>
                </a:solidFill>
              </a:defRPr>
            </a:lvl4pPr>
            <a:lvl5pPr marL="0" indent="0">
              <a:buSzTx/>
              <a:buNone/>
              <a:defRPr sz="2400" b="1">
                <a:solidFill>
                  <a:srgbClr val="000000"/>
                </a:solidFill>
              </a:defRPr>
            </a:lvl5pPr>
          </a:lstStyle>
          <a:p>
            <a:r>
              <a:t>Body Level One</a:t>
            </a:r>
          </a:p>
          <a:p>
            <a:pPr lvl="1"/>
            <a:r>
              <a:t>Body Level Two</a:t>
            </a:r>
          </a:p>
          <a:p>
            <a:pPr lvl="2"/>
            <a:r>
              <a:t>Body Level Three</a:t>
            </a:r>
          </a:p>
          <a:p>
            <a:pPr lvl="3"/>
            <a:r>
              <a:t>Body Level Four</a:t>
            </a:r>
          </a:p>
          <a:p>
            <a:pPr lvl="4"/>
            <a:r>
              <a:t>Body Level Five</a:t>
            </a:r>
          </a:p>
        </p:txBody>
      </p:sp>
      <p:sp>
        <p:nvSpPr>
          <p:cNvPr id="311" name="Text Placeholder 4"/>
          <p:cNvSpPr>
            <a:spLocks noGrp="1"/>
          </p:cNvSpPr>
          <p:nvPr>
            <p:ph type="body" sz="quarter" idx="21"/>
          </p:nvPr>
        </p:nvSpPr>
        <p:spPr>
          <a:xfrm>
            <a:off x="6172200" y="1681163"/>
            <a:ext cx="5183188" cy="823914"/>
          </a:xfrm>
          <a:prstGeom prst="rect">
            <a:avLst/>
          </a:prstGeom>
        </p:spPr>
        <p:txBody>
          <a:bodyPr anchor="b"/>
          <a:lstStyle/>
          <a:p>
            <a:pPr>
              <a:buBlip>
                <a:blip r:embed="rId4"/>
              </a:buBlip>
            </a:pPr>
            <a:endParaRPr/>
          </a:p>
        </p:txBody>
      </p:sp>
      <p:sp>
        <p:nvSpPr>
          <p:cNvPr id="312" name="Slide Number"/>
          <p:cNvSpPr txBox="1">
            <a:spLocks noGrp="1"/>
          </p:cNvSpPr>
          <p:nvPr>
            <p:ph type="sldNum" sz="quarter" idx="2"/>
          </p:nvPr>
        </p:nvSpPr>
        <p:spPr>
          <a:xfrm>
            <a:off x="11095181" y="6551283"/>
            <a:ext cx="258620" cy="248302"/>
          </a:xfrm>
          <a:prstGeom prst="rect">
            <a:avLst/>
          </a:prstGeom>
        </p:spPr>
        <p:txBody>
          <a:bodyPr/>
          <a:lstStyle>
            <a:lvl1pPr>
              <a:defRPr sz="1200">
                <a:solidFill>
                  <a:srgbClr val="391378"/>
                </a:solidFill>
                <a:latin typeface="+mj-lt"/>
                <a:ea typeface="+mj-ea"/>
                <a:cs typeface="+mj-cs"/>
                <a:sym typeface="Calibri"/>
              </a:defRPr>
            </a:lvl1pPr>
          </a:lstStyle>
          <a:p>
            <a:fld id="{86CB4B4D-7CA3-9044-876B-883B54F8677D}" type="slidenum">
              <a:t>‹#›</a:t>
            </a:fld>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sp>
        <p:nvSpPr>
          <p:cNvPr id="319" name="Rectangle 6"/>
          <p:cNvSpPr/>
          <p:nvPr/>
        </p:nvSpPr>
        <p:spPr>
          <a:xfrm>
            <a:off x="0" y="-4"/>
            <a:ext cx="12192000" cy="6858004"/>
          </a:xfrm>
          <a:prstGeom prst="rect">
            <a:avLst/>
          </a:prstGeom>
          <a:solidFill>
            <a:srgbClr val="F2F2F2"/>
          </a:solidFill>
          <a:ln w="12700">
            <a:miter lim="400000"/>
          </a:ln>
        </p:spPr>
        <p:txBody>
          <a:bodyPr lIns="45718" tIns="45718" rIns="45718" bIns="45718" anchor="ctr"/>
          <a:lstStyle/>
          <a:p>
            <a:pPr algn="ctr" defTabSz="457200">
              <a:defRPr sz="1800">
                <a:solidFill>
                  <a:srgbClr val="FFFFFF"/>
                </a:solidFill>
              </a:defRPr>
            </a:pPr>
            <a:endParaRPr/>
          </a:p>
        </p:txBody>
      </p:sp>
      <p:sp>
        <p:nvSpPr>
          <p:cNvPr id="320" name="Rectangle 7"/>
          <p:cNvSpPr/>
          <p:nvPr/>
        </p:nvSpPr>
        <p:spPr>
          <a:xfrm>
            <a:off x="0" y="-3"/>
            <a:ext cx="3919948" cy="144868"/>
          </a:xfrm>
          <a:prstGeom prst="rect">
            <a:avLst/>
          </a:prstGeom>
          <a:solidFill>
            <a:srgbClr val="391378"/>
          </a:solidFill>
          <a:ln w="12700">
            <a:miter lim="400000"/>
          </a:ln>
        </p:spPr>
        <p:txBody>
          <a:bodyPr lIns="45718" tIns="45718" rIns="45718" bIns="45718" anchor="ctr"/>
          <a:lstStyle/>
          <a:p>
            <a:pPr algn="ctr" defTabSz="457200">
              <a:defRPr sz="1800">
                <a:solidFill>
                  <a:srgbClr val="FFFFFF"/>
                </a:solidFill>
              </a:defRPr>
            </a:pPr>
            <a:endParaRPr/>
          </a:p>
        </p:txBody>
      </p:sp>
      <p:sp>
        <p:nvSpPr>
          <p:cNvPr id="321" name="Rectangle 8"/>
          <p:cNvSpPr/>
          <p:nvPr/>
        </p:nvSpPr>
        <p:spPr>
          <a:xfrm>
            <a:off x="4151955" y="-4"/>
            <a:ext cx="3900226" cy="144868"/>
          </a:xfrm>
          <a:prstGeom prst="rect">
            <a:avLst/>
          </a:prstGeom>
          <a:solidFill>
            <a:srgbClr val="049FDA"/>
          </a:solidFill>
          <a:ln w="12700">
            <a:miter lim="400000"/>
          </a:ln>
        </p:spPr>
        <p:txBody>
          <a:bodyPr lIns="45718" tIns="45718" rIns="45718" bIns="45718" anchor="ctr"/>
          <a:lstStyle/>
          <a:p>
            <a:pPr algn="ctr" defTabSz="457200">
              <a:defRPr sz="1800">
                <a:solidFill>
                  <a:srgbClr val="FFFFFF"/>
                </a:solidFill>
              </a:defRPr>
            </a:pPr>
            <a:endParaRPr/>
          </a:p>
        </p:txBody>
      </p:sp>
      <p:sp>
        <p:nvSpPr>
          <p:cNvPr id="322" name="Rectangle 9"/>
          <p:cNvSpPr/>
          <p:nvPr/>
        </p:nvSpPr>
        <p:spPr>
          <a:xfrm>
            <a:off x="8284188" y="-2"/>
            <a:ext cx="3907812" cy="144868"/>
          </a:xfrm>
          <a:prstGeom prst="rect">
            <a:avLst/>
          </a:prstGeom>
          <a:solidFill>
            <a:schemeClr val="accent2"/>
          </a:solidFill>
          <a:ln w="12700">
            <a:miter lim="400000"/>
          </a:ln>
        </p:spPr>
        <p:txBody>
          <a:bodyPr lIns="45718" tIns="45718" rIns="45718" bIns="45718" anchor="ctr"/>
          <a:lstStyle/>
          <a:p>
            <a:pPr algn="ctr" defTabSz="457200">
              <a:defRPr sz="1800">
                <a:solidFill>
                  <a:srgbClr val="FFFFFF"/>
                </a:solidFill>
              </a:defRPr>
            </a:pPr>
            <a:endParaRPr/>
          </a:p>
        </p:txBody>
      </p:sp>
      <p:pic>
        <p:nvPicPr>
          <p:cNvPr id="323" name="Picture 12" descr="Picture 12"/>
          <p:cNvPicPr>
            <a:picLocks noChangeAspect="1"/>
          </p:cNvPicPr>
          <p:nvPr/>
        </p:nvPicPr>
        <p:blipFill>
          <a:blip r:embed="rId2">
            <a:extLst/>
          </a:blip>
          <a:stretch>
            <a:fillRect/>
          </a:stretch>
        </p:blipFill>
        <p:spPr>
          <a:xfrm>
            <a:off x="5788069" y="163581"/>
            <a:ext cx="615863" cy="788542"/>
          </a:xfrm>
          <a:prstGeom prst="rect">
            <a:avLst/>
          </a:prstGeom>
          <a:ln w="12700">
            <a:miter lim="400000"/>
          </a:ln>
        </p:spPr>
      </p:pic>
      <p:sp>
        <p:nvSpPr>
          <p:cNvPr id="324" name="Footer Placeholder 4"/>
          <p:cNvSpPr txBox="1"/>
          <p:nvPr/>
        </p:nvSpPr>
        <p:spPr>
          <a:xfrm>
            <a:off x="1699622" y="6566214"/>
            <a:ext cx="3992884" cy="2184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a:defRPr sz="800">
                <a:solidFill>
                  <a:srgbClr val="391378"/>
                </a:solidFill>
                <a:latin typeface="+mn-lt"/>
                <a:ea typeface="+mn-ea"/>
                <a:cs typeface="+mn-cs"/>
                <a:sym typeface="Helvetica"/>
              </a:defRPr>
            </a:lvl1pPr>
          </a:lstStyle>
          <a:p>
            <a:r>
              <a:t>©  2019 New York State Office of Mental Health</a:t>
            </a:r>
          </a:p>
        </p:txBody>
      </p:sp>
      <p:pic>
        <p:nvPicPr>
          <p:cNvPr id="325" name="Picture 11" descr="Picture 11"/>
          <p:cNvPicPr>
            <a:picLocks noChangeAspect="1"/>
          </p:cNvPicPr>
          <p:nvPr/>
        </p:nvPicPr>
        <p:blipFill>
          <a:blip r:embed="rId3">
            <a:extLst/>
          </a:blip>
          <a:stretch>
            <a:fillRect/>
          </a:stretch>
        </p:blipFill>
        <p:spPr>
          <a:xfrm>
            <a:off x="433008" y="6292562"/>
            <a:ext cx="2103479" cy="528507"/>
          </a:xfrm>
          <a:prstGeom prst="rect">
            <a:avLst/>
          </a:prstGeom>
          <a:ln w="12700">
            <a:miter lim="400000"/>
          </a:ln>
        </p:spPr>
      </p:pic>
      <p:sp>
        <p:nvSpPr>
          <p:cNvPr id="326" name="Title Text"/>
          <p:cNvSpPr txBox="1">
            <a:spLocks noGrp="1"/>
          </p:cNvSpPr>
          <p:nvPr>
            <p:ph type="title"/>
          </p:nvPr>
        </p:nvSpPr>
        <p:spPr>
          <a:xfrm>
            <a:off x="838200" y="1115706"/>
            <a:ext cx="10515600" cy="709922"/>
          </a:xfrm>
          <a:prstGeom prst="rect">
            <a:avLst/>
          </a:prstGeom>
        </p:spPr>
        <p:txBody>
          <a:bodyPr/>
          <a:lstStyle>
            <a:lvl1pPr algn="ctr">
              <a:defRPr sz="4400">
                <a:solidFill>
                  <a:srgbClr val="000000"/>
                </a:solidFill>
                <a:latin typeface="Helvetica Light"/>
                <a:ea typeface="Helvetica Light"/>
                <a:cs typeface="Helvetica Light"/>
                <a:sym typeface="Helvetica Light"/>
              </a:defRPr>
            </a:lvl1pPr>
          </a:lstStyle>
          <a:p>
            <a:r>
              <a:t>Title Text</a:t>
            </a:r>
          </a:p>
        </p:txBody>
      </p:sp>
      <p:sp>
        <p:nvSpPr>
          <p:cNvPr id="327" name="Slide Number"/>
          <p:cNvSpPr txBox="1">
            <a:spLocks noGrp="1"/>
          </p:cNvSpPr>
          <p:nvPr>
            <p:ph type="sldNum" sz="quarter" idx="2"/>
          </p:nvPr>
        </p:nvSpPr>
        <p:spPr>
          <a:xfrm>
            <a:off x="11095181" y="6551283"/>
            <a:ext cx="258620" cy="248302"/>
          </a:xfrm>
          <a:prstGeom prst="rect">
            <a:avLst/>
          </a:prstGeom>
        </p:spPr>
        <p:txBody>
          <a:bodyPr/>
          <a:lstStyle>
            <a:lvl1pPr>
              <a:defRPr sz="1200">
                <a:solidFill>
                  <a:srgbClr val="391378"/>
                </a:solidFill>
                <a:latin typeface="+mj-lt"/>
                <a:ea typeface="+mj-ea"/>
                <a:cs typeface="+mj-cs"/>
                <a:sym typeface="Calibri"/>
              </a:defRPr>
            </a:lvl1pPr>
          </a:lstStyle>
          <a:p>
            <a:fld id="{86CB4B4D-7CA3-9044-876B-883B54F8677D}" type="slidenum">
              <a:t>‹#›</a:t>
            </a:fld>
            <a:endParaRPr/>
          </a:p>
        </p:txBody>
      </p:sp>
    </p:spTree>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334" name="Rectangle 6"/>
          <p:cNvSpPr/>
          <p:nvPr/>
        </p:nvSpPr>
        <p:spPr>
          <a:xfrm>
            <a:off x="0" y="-4"/>
            <a:ext cx="12192000" cy="6858004"/>
          </a:xfrm>
          <a:prstGeom prst="rect">
            <a:avLst/>
          </a:prstGeom>
          <a:solidFill>
            <a:srgbClr val="F2F2F2"/>
          </a:solidFill>
          <a:ln w="12700">
            <a:miter lim="400000"/>
          </a:ln>
        </p:spPr>
        <p:txBody>
          <a:bodyPr lIns="45718" tIns="45718" rIns="45718" bIns="45718" anchor="ctr"/>
          <a:lstStyle/>
          <a:p>
            <a:pPr algn="ctr" defTabSz="457200">
              <a:defRPr sz="1800">
                <a:solidFill>
                  <a:srgbClr val="FFFFFF"/>
                </a:solidFill>
              </a:defRPr>
            </a:pPr>
            <a:endParaRPr/>
          </a:p>
        </p:txBody>
      </p:sp>
      <p:sp>
        <p:nvSpPr>
          <p:cNvPr id="335" name="Rectangle 7"/>
          <p:cNvSpPr/>
          <p:nvPr/>
        </p:nvSpPr>
        <p:spPr>
          <a:xfrm>
            <a:off x="0" y="-3"/>
            <a:ext cx="3919948" cy="144868"/>
          </a:xfrm>
          <a:prstGeom prst="rect">
            <a:avLst/>
          </a:prstGeom>
          <a:solidFill>
            <a:srgbClr val="391378"/>
          </a:solidFill>
          <a:ln w="12700">
            <a:miter lim="400000"/>
          </a:ln>
        </p:spPr>
        <p:txBody>
          <a:bodyPr lIns="45718" tIns="45718" rIns="45718" bIns="45718" anchor="ctr"/>
          <a:lstStyle/>
          <a:p>
            <a:pPr algn="ctr" defTabSz="457200">
              <a:defRPr sz="1800">
                <a:solidFill>
                  <a:srgbClr val="FFFFFF"/>
                </a:solidFill>
              </a:defRPr>
            </a:pPr>
            <a:endParaRPr/>
          </a:p>
        </p:txBody>
      </p:sp>
      <p:sp>
        <p:nvSpPr>
          <p:cNvPr id="336" name="Rectangle 8"/>
          <p:cNvSpPr/>
          <p:nvPr/>
        </p:nvSpPr>
        <p:spPr>
          <a:xfrm>
            <a:off x="4151955" y="-4"/>
            <a:ext cx="3900226" cy="144868"/>
          </a:xfrm>
          <a:prstGeom prst="rect">
            <a:avLst/>
          </a:prstGeom>
          <a:solidFill>
            <a:srgbClr val="049FDA"/>
          </a:solidFill>
          <a:ln w="12700">
            <a:miter lim="400000"/>
          </a:ln>
        </p:spPr>
        <p:txBody>
          <a:bodyPr lIns="45718" tIns="45718" rIns="45718" bIns="45718" anchor="ctr"/>
          <a:lstStyle/>
          <a:p>
            <a:pPr algn="ctr" defTabSz="457200">
              <a:defRPr sz="1800">
                <a:solidFill>
                  <a:srgbClr val="FFFFFF"/>
                </a:solidFill>
              </a:defRPr>
            </a:pPr>
            <a:endParaRPr/>
          </a:p>
        </p:txBody>
      </p:sp>
      <p:sp>
        <p:nvSpPr>
          <p:cNvPr id="337" name="Rectangle 9"/>
          <p:cNvSpPr/>
          <p:nvPr/>
        </p:nvSpPr>
        <p:spPr>
          <a:xfrm>
            <a:off x="8284188" y="-2"/>
            <a:ext cx="3907812" cy="144868"/>
          </a:xfrm>
          <a:prstGeom prst="rect">
            <a:avLst/>
          </a:prstGeom>
          <a:solidFill>
            <a:schemeClr val="accent2"/>
          </a:solidFill>
          <a:ln w="12700">
            <a:miter lim="400000"/>
          </a:ln>
        </p:spPr>
        <p:txBody>
          <a:bodyPr lIns="45718" tIns="45718" rIns="45718" bIns="45718" anchor="ctr"/>
          <a:lstStyle/>
          <a:p>
            <a:pPr algn="ctr" defTabSz="457200">
              <a:defRPr sz="1800">
                <a:solidFill>
                  <a:srgbClr val="FFFFFF"/>
                </a:solidFill>
              </a:defRPr>
            </a:pPr>
            <a:endParaRPr/>
          </a:p>
        </p:txBody>
      </p:sp>
      <p:pic>
        <p:nvPicPr>
          <p:cNvPr id="338" name="Picture 12" descr="Picture 12"/>
          <p:cNvPicPr>
            <a:picLocks noChangeAspect="1"/>
          </p:cNvPicPr>
          <p:nvPr/>
        </p:nvPicPr>
        <p:blipFill>
          <a:blip r:embed="rId2">
            <a:extLst/>
          </a:blip>
          <a:stretch>
            <a:fillRect/>
          </a:stretch>
        </p:blipFill>
        <p:spPr>
          <a:xfrm>
            <a:off x="5788069" y="163581"/>
            <a:ext cx="615863" cy="788542"/>
          </a:xfrm>
          <a:prstGeom prst="rect">
            <a:avLst/>
          </a:prstGeom>
          <a:ln w="12700">
            <a:miter lim="400000"/>
          </a:ln>
        </p:spPr>
      </p:pic>
      <p:sp>
        <p:nvSpPr>
          <p:cNvPr id="339" name="Footer Placeholder 4"/>
          <p:cNvSpPr txBox="1"/>
          <p:nvPr/>
        </p:nvSpPr>
        <p:spPr>
          <a:xfrm>
            <a:off x="1699622" y="6566214"/>
            <a:ext cx="3992884" cy="2184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a:defRPr sz="800">
                <a:solidFill>
                  <a:srgbClr val="391378"/>
                </a:solidFill>
                <a:latin typeface="+mn-lt"/>
                <a:ea typeface="+mn-ea"/>
                <a:cs typeface="+mn-cs"/>
                <a:sym typeface="Helvetica"/>
              </a:defRPr>
            </a:lvl1pPr>
          </a:lstStyle>
          <a:p>
            <a:r>
              <a:t>©  2019 New York State Office of Mental Health</a:t>
            </a:r>
          </a:p>
        </p:txBody>
      </p:sp>
      <p:pic>
        <p:nvPicPr>
          <p:cNvPr id="340" name="Picture 11" descr="Picture 11"/>
          <p:cNvPicPr>
            <a:picLocks noChangeAspect="1"/>
          </p:cNvPicPr>
          <p:nvPr/>
        </p:nvPicPr>
        <p:blipFill>
          <a:blip r:embed="rId3">
            <a:extLst/>
          </a:blip>
          <a:stretch>
            <a:fillRect/>
          </a:stretch>
        </p:blipFill>
        <p:spPr>
          <a:xfrm>
            <a:off x="433008" y="6292562"/>
            <a:ext cx="2103479" cy="528507"/>
          </a:xfrm>
          <a:prstGeom prst="rect">
            <a:avLst/>
          </a:prstGeom>
          <a:ln w="12700">
            <a:miter lim="400000"/>
          </a:ln>
        </p:spPr>
      </p:pic>
      <p:sp>
        <p:nvSpPr>
          <p:cNvPr id="341" name="Slide Number"/>
          <p:cNvSpPr txBox="1">
            <a:spLocks noGrp="1"/>
          </p:cNvSpPr>
          <p:nvPr>
            <p:ph type="sldNum" sz="quarter" idx="2"/>
          </p:nvPr>
        </p:nvSpPr>
        <p:spPr>
          <a:xfrm>
            <a:off x="11095181" y="6551283"/>
            <a:ext cx="258620" cy="248302"/>
          </a:xfrm>
          <a:prstGeom prst="rect">
            <a:avLst/>
          </a:prstGeom>
        </p:spPr>
        <p:txBody>
          <a:bodyPr/>
          <a:lstStyle>
            <a:lvl1pPr>
              <a:defRPr sz="1200">
                <a:solidFill>
                  <a:srgbClr val="391378"/>
                </a:solidFill>
                <a:latin typeface="+mj-lt"/>
                <a:ea typeface="+mj-ea"/>
                <a:cs typeface="+mj-cs"/>
                <a:sym typeface="Calibri"/>
              </a:defRPr>
            </a:lvl1pPr>
          </a:lstStyle>
          <a:p>
            <a:fld id="{86CB4B4D-7CA3-9044-876B-883B54F8677D}" type="slidenum">
              <a:t>‹#›</a:t>
            </a:fld>
            <a:endParaRPr/>
          </a:p>
        </p:txBody>
      </p:sp>
    </p:spTree>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x">
  <p:cSld name="Content with Caption">
    <p:spTree>
      <p:nvGrpSpPr>
        <p:cNvPr id="1" name=""/>
        <p:cNvGrpSpPr/>
        <p:nvPr/>
      </p:nvGrpSpPr>
      <p:grpSpPr>
        <a:xfrm>
          <a:off x="0" y="0"/>
          <a:ext cx="0" cy="0"/>
          <a:chOff x="0" y="0"/>
          <a:chExt cx="0" cy="0"/>
        </a:xfrm>
      </p:grpSpPr>
      <p:sp>
        <p:nvSpPr>
          <p:cNvPr id="348" name="Rectangle 6"/>
          <p:cNvSpPr/>
          <p:nvPr/>
        </p:nvSpPr>
        <p:spPr>
          <a:xfrm>
            <a:off x="0" y="-4"/>
            <a:ext cx="12192000" cy="6858004"/>
          </a:xfrm>
          <a:prstGeom prst="rect">
            <a:avLst/>
          </a:prstGeom>
          <a:solidFill>
            <a:srgbClr val="F2F2F2"/>
          </a:solidFill>
          <a:ln w="12700">
            <a:miter lim="400000"/>
          </a:ln>
        </p:spPr>
        <p:txBody>
          <a:bodyPr lIns="45718" tIns="45718" rIns="45718" bIns="45718" anchor="ctr"/>
          <a:lstStyle/>
          <a:p>
            <a:pPr algn="ctr" defTabSz="457200">
              <a:defRPr sz="1800">
                <a:solidFill>
                  <a:srgbClr val="FFFFFF"/>
                </a:solidFill>
              </a:defRPr>
            </a:pPr>
            <a:endParaRPr/>
          </a:p>
        </p:txBody>
      </p:sp>
      <p:sp>
        <p:nvSpPr>
          <p:cNvPr id="349" name="Rectangle 7"/>
          <p:cNvSpPr/>
          <p:nvPr/>
        </p:nvSpPr>
        <p:spPr>
          <a:xfrm>
            <a:off x="0" y="-3"/>
            <a:ext cx="3919948" cy="144868"/>
          </a:xfrm>
          <a:prstGeom prst="rect">
            <a:avLst/>
          </a:prstGeom>
          <a:solidFill>
            <a:srgbClr val="391378"/>
          </a:solidFill>
          <a:ln w="12700">
            <a:miter lim="400000"/>
          </a:ln>
        </p:spPr>
        <p:txBody>
          <a:bodyPr lIns="45718" tIns="45718" rIns="45718" bIns="45718" anchor="ctr"/>
          <a:lstStyle/>
          <a:p>
            <a:pPr algn="ctr" defTabSz="457200">
              <a:defRPr sz="1800">
                <a:solidFill>
                  <a:srgbClr val="FFFFFF"/>
                </a:solidFill>
              </a:defRPr>
            </a:pPr>
            <a:endParaRPr/>
          </a:p>
        </p:txBody>
      </p:sp>
      <p:sp>
        <p:nvSpPr>
          <p:cNvPr id="350" name="Rectangle 8"/>
          <p:cNvSpPr/>
          <p:nvPr/>
        </p:nvSpPr>
        <p:spPr>
          <a:xfrm>
            <a:off x="4151955" y="-4"/>
            <a:ext cx="3900226" cy="144868"/>
          </a:xfrm>
          <a:prstGeom prst="rect">
            <a:avLst/>
          </a:prstGeom>
          <a:solidFill>
            <a:srgbClr val="049FDA"/>
          </a:solidFill>
          <a:ln w="12700">
            <a:miter lim="400000"/>
          </a:ln>
        </p:spPr>
        <p:txBody>
          <a:bodyPr lIns="45718" tIns="45718" rIns="45718" bIns="45718" anchor="ctr"/>
          <a:lstStyle/>
          <a:p>
            <a:pPr algn="ctr" defTabSz="457200">
              <a:defRPr sz="1800">
                <a:solidFill>
                  <a:srgbClr val="FFFFFF"/>
                </a:solidFill>
              </a:defRPr>
            </a:pPr>
            <a:endParaRPr/>
          </a:p>
        </p:txBody>
      </p:sp>
      <p:sp>
        <p:nvSpPr>
          <p:cNvPr id="351" name="Rectangle 9"/>
          <p:cNvSpPr/>
          <p:nvPr/>
        </p:nvSpPr>
        <p:spPr>
          <a:xfrm>
            <a:off x="8284188" y="-2"/>
            <a:ext cx="3907812" cy="144868"/>
          </a:xfrm>
          <a:prstGeom prst="rect">
            <a:avLst/>
          </a:prstGeom>
          <a:solidFill>
            <a:schemeClr val="accent2"/>
          </a:solidFill>
          <a:ln w="12700">
            <a:miter lim="400000"/>
          </a:ln>
        </p:spPr>
        <p:txBody>
          <a:bodyPr lIns="45718" tIns="45718" rIns="45718" bIns="45718" anchor="ctr"/>
          <a:lstStyle/>
          <a:p>
            <a:pPr algn="ctr" defTabSz="457200">
              <a:defRPr sz="1800">
                <a:solidFill>
                  <a:srgbClr val="FFFFFF"/>
                </a:solidFill>
              </a:defRPr>
            </a:pPr>
            <a:endParaRPr/>
          </a:p>
        </p:txBody>
      </p:sp>
      <p:pic>
        <p:nvPicPr>
          <p:cNvPr id="352" name="Picture 12" descr="Picture 12"/>
          <p:cNvPicPr>
            <a:picLocks noChangeAspect="1"/>
          </p:cNvPicPr>
          <p:nvPr/>
        </p:nvPicPr>
        <p:blipFill>
          <a:blip r:embed="rId2">
            <a:extLst/>
          </a:blip>
          <a:stretch>
            <a:fillRect/>
          </a:stretch>
        </p:blipFill>
        <p:spPr>
          <a:xfrm>
            <a:off x="5788069" y="163581"/>
            <a:ext cx="615863" cy="788542"/>
          </a:xfrm>
          <a:prstGeom prst="rect">
            <a:avLst/>
          </a:prstGeom>
          <a:ln w="12700">
            <a:miter lim="400000"/>
          </a:ln>
        </p:spPr>
      </p:pic>
      <p:sp>
        <p:nvSpPr>
          <p:cNvPr id="353" name="Footer Placeholder 4"/>
          <p:cNvSpPr txBox="1"/>
          <p:nvPr/>
        </p:nvSpPr>
        <p:spPr>
          <a:xfrm>
            <a:off x="1699622" y="6566214"/>
            <a:ext cx="3992884" cy="2184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a:defRPr sz="800">
                <a:solidFill>
                  <a:srgbClr val="391378"/>
                </a:solidFill>
                <a:latin typeface="+mn-lt"/>
                <a:ea typeface="+mn-ea"/>
                <a:cs typeface="+mn-cs"/>
                <a:sym typeface="Helvetica"/>
              </a:defRPr>
            </a:lvl1pPr>
          </a:lstStyle>
          <a:p>
            <a:r>
              <a:t>©  2019 New York State Office of Mental Health</a:t>
            </a:r>
          </a:p>
        </p:txBody>
      </p:sp>
      <p:pic>
        <p:nvPicPr>
          <p:cNvPr id="354" name="Picture 11" descr="Picture 11"/>
          <p:cNvPicPr>
            <a:picLocks noChangeAspect="1"/>
          </p:cNvPicPr>
          <p:nvPr/>
        </p:nvPicPr>
        <p:blipFill>
          <a:blip r:embed="rId3">
            <a:extLst/>
          </a:blip>
          <a:stretch>
            <a:fillRect/>
          </a:stretch>
        </p:blipFill>
        <p:spPr>
          <a:xfrm>
            <a:off x="433008" y="6292562"/>
            <a:ext cx="2103479" cy="528507"/>
          </a:xfrm>
          <a:prstGeom prst="rect">
            <a:avLst/>
          </a:prstGeom>
          <a:ln w="12700">
            <a:miter lim="400000"/>
          </a:ln>
        </p:spPr>
      </p:pic>
      <p:sp>
        <p:nvSpPr>
          <p:cNvPr id="355" name="Title Text"/>
          <p:cNvSpPr txBox="1">
            <a:spLocks noGrp="1"/>
          </p:cNvSpPr>
          <p:nvPr>
            <p:ph type="title"/>
          </p:nvPr>
        </p:nvSpPr>
        <p:spPr>
          <a:xfrm>
            <a:off x="839787" y="457200"/>
            <a:ext cx="3932240" cy="1600200"/>
          </a:xfrm>
          <a:prstGeom prst="rect">
            <a:avLst/>
          </a:prstGeom>
        </p:spPr>
        <p:txBody>
          <a:bodyPr anchor="b"/>
          <a:lstStyle>
            <a:lvl1pPr algn="ctr">
              <a:defRPr sz="3200">
                <a:solidFill>
                  <a:srgbClr val="000000"/>
                </a:solidFill>
                <a:latin typeface="Helvetica Light"/>
                <a:ea typeface="Helvetica Light"/>
                <a:cs typeface="Helvetica Light"/>
                <a:sym typeface="Helvetica Light"/>
              </a:defRPr>
            </a:lvl1pPr>
          </a:lstStyle>
          <a:p>
            <a:r>
              <a:t>Title Text</a:t>
            </a:r>
          </a:p>
        </p:txBody>
      </p:sp>
      <p:sp>
        <p:nvSpPr>
          <p:cNvPr id="356" name="Body Level One…"/>
          <p:cNvSpPr txBox="1">
            <a:spLocks noGrp="1"/>
          </p:cNvSpPr>
          <p:nvPr>
            <p:ph type="body" sz="half" idx="1"/>
          </p:nvPr>
        </p:nvSpPr>
        <p:spPr>
          <a:xfrm>
            <a:off x="5183187" y="987425"/>
            <a:ext cx="6172203" cy="4873625"/>
          </a:xfrm>
          <a:prstGeom prst="rect">
            <a:avLst/>
          </a:prstGeom>
        </p:spPr>
        <p:txBody>
          <a:bodyPr/>
          <a:lstStyle>
            <a:lvl1pPr>
              <a:buFont typeface="Arial"/>
              <a:buChar char="•"/>
              <a:defRPr sz="3200">
                <a:solidFill>
                  <a:srgbClr val="000000"/>
                </a:solidFill>
              </a:defRPr>
            </a:lvl1pPr>
            <a:lvl2pPr marL="718457" indent="-261257">
              <a:buFont typeface="Arial"/>
              <a:defRPr sz="3200">
                <a:solidFill>
                  <a:srgbClr val="000000"/>
                </a:solidFill>
              </a:defRPr>
            </a:lvl2pPr>
            <a:lvl3pPr marL="1219200" indent="-304800">
              <a:buFont typeface="Arial"/>
              <a:buChar char="•"/>
              <a:defRPr sz="3200">
                <a:solidFill>
                  <a:srgbClr val="000000"/>
                </a:solidFill>
              </a:defRPr>
            </a:lvl3pPr>
            <a:lvl4pPr marL="1737360" indent="-365760">
              <a:buFont typeface="Arial"/>
              <a:defRPr sz="3200">
                <a:solidFill>
                  <a:srgbClr val="000000"/>
                </a:solidFill>
              </a:defRPr>
            </a:lvl4pPr>
            <a:lvl5pPr marL="2194560" indent="-365760">
              <a:buFont typeface="Arial"/>
              <a:buChar char="•"/>
              <a:defRPr sz="3200">
                <a:solidFill>
                  <a:srgbClr val="000000"/>
                </a:solidFill>
              </a:defRPr>
            </a:lvl5pPr>
          </a:lstStyle>
          <a:p>
            <a:r>
              <a:t>Body Level One</a:t>
            </a:r>
          </a:p>
          <a:p>
            <a:pPr lvl="1"/>
            <a:r>
              <a:t>Body Level Two</a:t>
            </a:r>
          </a:p>
          <a:p>
            <a:pPr lvl="2"/>
            <a:r>
              <a:t>Body Level Three</a:t>
            </a:r>
          </a:p>
          <a:p>
            <a:pPr lvl="3"/>
            <a:r>
              <a:t>Body Level Four</a:t>
            </a:r>
          </a:p>
          <a:p>
            <a:pPr lvl="4"/>
            <a:r>
              <a:t>Body Level Five</a:t>
            </a:r>
          </a:p>
        </p:txBody>
      </p:sp>
      <p:sp>
        <p:nvSpPr>
          <p:cNvPr id="357" name="Text Placeholder 3"/>
          <p:cNvSpPr>
            <a:spLocks noGrp="1"/>
          </p:cNvSpPr>
          <p:nvPr>
            <p:ph type="body" sz="quarter" idx="21"/>
          </p:nvPr>
        </p:nvSpPr>
        <p:spPr>
          <a:xfrm>
            <a:off x="839787" y="2057400"/>
            <a:ext cx="3932238" cy="3811588"/>
          </a:xfrm>
          <a:prstGeom prst="rect">
            <a:avLst/>
          </a:prstGeom>
        </p:spPr>
        <p:txBody>
          <a:bodyPr/>
          <a:lstStyle/>
          <a:p>
            <a:pPr>
              <a:buBlip>
                <a:blip r:embed="rId4"/>
              </a:buBlip>
            </a:pPr>
            <a:endParaRPr/>
          </a:p>
        </p:txBody>
      </p:sp>
      <p:sp>
        <p:nvSpPr>
          <p:cNvPr id="358" name="Slide Number"/>
          <p:cNvSpPr txBox="1">
            <a:spLocks noGrp="1"/>
          </p:cNvSpPr>
          <p:nvPr>
            <p:ph type="sldNum" sz="quarter" idx="2"/>
          </p:nvPr>
        </p:nvSpPr>
        <p:spPr>
          <a:xfrm>
            <a:off x="11095181" y="6551283"/>
            <a:ext cx="258620" cy="248302"/>
          </a:xfrm>
          <a:prstGeom prst="rect">
            <a:avLst/>
          </a:prstGeom>
        </p:spPr>
        <p:txBody>
          <a:bodyPr/>
          <a:lstStyle>
            <a:lvl1pPr>
              <a:defRPr sz="1200">
                <a:solidFill>
                  <a:srgbClr val="391378"/>
                </a:solidFill>
                <a:latin typeface="+mj-lt"/>
                <a:ea typeface="+mj-ea"/>
                <a:cs typeface="+mj-cs"/>
                <a:sym typeface="Calibri"/>
              </a:defRPr>
            </a:lvl1pPr>
          </a:lstStyle>
          <a:p>
            <a:fld id="{86CB4B4D-7CA3-9044-876B-883B54F8677D}" type="slidenum">
              <a:t>‹#›</a:t>
            </a:fld>
            <a:endParaRPr/>
          </a:p>
        </p:txBody>
      </p:sp>
    </p:spTree>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x">
  <p:cSld name="Picture with Caption">
    <p:spTree>
      <p:nvGrpSpPr>
        <p:cNvPr id="1" name=""/>
        <p:cNvGrpSpPr/>
        <p:nvPr/>
      </p:nvGrpSpPr>
      <p:grpSpPr>
        <a:xfrm>
          <a:off x="0" y="0"/>
          <a:ext cx="0" cy="0"/>
          <a:chOff x="0" y="0"/>
          <a:chExt cx="0" cy="0"/>
        </a:xfrm>
      </p:grpSpPr>
      <p:sp>
        <p:nvSpPr>
          <p:cNvPr id="365" name="Rectangle 6"/>
          <p:cNvSpPr/>
          <p:nvPr/>
        </p:nvSpPr>
        <p:spPr>
          <a:xfrm>
            <a:off x="0" y="-4"/>
            <a:ext cx="12192000" cy="6858004"/>
          </a:xfrm>
          <a:prstGeom prst="rect">
            <a:avLst/>
          </a:prstGeom>
          <a:solidFill>
            <a:srgbClr val="F2F2F2"/>
          </a:solidFill>
          <a:ln w="12700">
            <a:miter lim="400000"/>
          </a:ln>
        </p:spPr>
        <p:txBody>
          <a:bodyPr lIns="45718" tIns="45718" rIns="45718" bIns="45718" anchor="ctr"/>
          <a:lstStyle/>
          <a:p>
            <a:pPr algn="ctr" defTabSz="457200">
              <a:defRPr sz="1800">
                <a:solidFill>
                  <a:srgbClr val="FFFFFF"/>
                </a:solidFill>
              </a:defRPr>
            </a:pPr>
            <a:endParaRPr/>
          </a:p>
        </p:txBody>
      </p:sp>
      <p:sp>
        <p:nvSpPr>
          <p:cNvPr id="366" name="Rectangle 7"/>
          <p:cNvSpPr/>
          <p:nvPr/>
        </p:nvSpPr>
        <p:spPr>
          <a:xfrm>
            <a:off x="0" y="-3"/>
            <a:ext cx="3919948" cy="144868"/>
          </a:xfrm>
          <a:prstGeom prst="rect">
            <a:avLst/>
          </a:prstGeom>
          <a:solidFill>
            <a:srgbClr val="391378"/>
          </a:solidFill>
          <a:ln w="12700">
            <a:miter lim="400000"/>
          </a:ln>
        </p:spPr>
        <p:txBody>
          <a:bodyPr lIns="45718" tIns="45718" rIns="45718" bIns="45718" anchor="ctr"/>
          <a:lstStyle/>
          <a:p>
            <a:pPr algn="ctr" defTabSz="457200">
              <a:defRPr sz="1800">
                <a:solidFill>
                  <a:srgbClr val="FFFFFF"/>
                </a:solidFill>
              </a:defRPr>
            </a:pPr>
            <a:endParaRPr/>
          </a:p>
        </p:txBody>
      </p:sp>
      <p:sp>
        <p:nvSpPr>
          <p:cNvPr id="367" name="Rectangle 8"/>
          <p:cNvSpPr/>
          <p:nvPr/>
        </p:nvSpPr>
        <p:spPr>
          <a:xfrm>
            <a:off x="4151955" y="-4"/>
            <a:ext cx="3900226" cy="144868"/>
          </a:xfrm>
          <a:prstGeom prst="rect">
            <a:avLst/>
          </a:prstGeom>
          <a:solidFill>
            <a:srgbClr val="049FDA"/>
          </a:solidFill>
          <a:ln w="12700">
            <a:miter lim="400000"/>
          </a:ln>
        </p:spPr>
        <p:txBody>
          <a:bodyPr lIns="45718" tIns="45718" rIns="45718" bIns="45718" anchor="ctr"/>
          <a:lstStyle/>
          <a:p>
            <a:pPr algn="ctr" defTabSz="457200">
              <a:defRPr sz="1800">
                <a:solidFill>
                  <a:srgbClr val="FFFFFF"/>
                </a:solidFill>
              </a:defRPr>
            </a:pPr>
            <a:endParaRPr/>
          </a:p>
        </p:txBody>
      </p:sp>
      <p:sp>
        <p:nvSpPr>
          <p:cNvPr id="368" name="Rectangle 9"/>
          <p:cNvSpPr/>
          <p:nvPr/>
        </p:nvSpPr>
        <p:spPr>
          <a:xfrm>
            <a:off x="8284188" y="-2"/>
            <a:ext cx="3907812" cy="144868"/>
          </a:xfrm>
          <a:prstGeom prst="rect">
            <a:avLst/>
          </a:prstGeom>
          <a:solidFill>
            <a:schemeClr val="accent2"/>
          </a:solidFill>
          <a:ln w="12700">
            <a:miter lim="400000"/>
          </a:ln>
        </p:spPr>
        <p:txBody>
          <a:bodyPr lIns="45718" tIns="45718" rIns="45718" bIns="45718" anchor="ctr"/>
          <a:lstStyle/>
          <a:p>
            <a:pPr algn="ctr" defTabSz="457200">
              <a:defRPr sz="1800">
                <a:solidFill>
                  <a:srgbClr val="FFFFFF"/>
                </a:solidFill>
              </a:defRPr>
            </a:pPr>
            <a:endParaRPr/>
          </a:p>
        </p:txBody>
      </p:sp>
      <p:pic>
        <p:nvPicPr>
          <p:cNvPr id="369" name="Picture 12" descr="Picture 12"/>
          <p:cNvPicPr>
            <a:picLocks noChangeAspect="1"/>
          </p:cNvPicPr>
          <p:nvPr/>
        </p:nvPicPr>
        <p:blipFill>
          <a:blip r:embed="rId2">
            <a:extLst/>
          </a:blip>
          <a:stretch>
            <a:fillRect/>
          </a:stretch>
        </p:blipFill>
        <p:spPr>
          <a:xfrm>
            <a:off x="5788069" y="163581"/>
            <a:ext cx="615863" cy="788542"/>
          </a:xfrm>
          <a:prstGeom prst="rect">
            <a:avLst/>
          </a:prstGeom>
          <a:ln w="12700">
            <a:miter lim="400000"/>
          </a:ln>
        </p:spPr>
      </p:pic>
      <p:sp>
        <p:nvSpPr>
          <p:cNvPr id="370" name="Footer Placeholder 4"/>
          <p:cNvSpPr txBox="1"/>
          <p:nvPr/>
        </p:nvSpPr>
        <p:spPr>
          <a:xfrm>
            <a:off x="1699622" y="6566214"/>
            <a:ext cx="3992884" cy="2184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a:defRPr sz="800">
                <a:solidFill>
                  <a:srgbClr val="391378"/>
                </a:solidFill>
                <a:latin typeface="+mn-lt"/>
                <a:ea typeface="+mn-ea"/>
                <a:cs typeface="+mn-cs"/>
                <a:sym typeface="Helvetica"/>
              </a:defRPr>
            </a:lvl1pPr>
          </a:lstStyle>
          <a:p>
            <a:r>
              <a:t>©  2019 New York State Office of Mental Health</a:t>
            </a:r>
          </a:p>
        </p:txBody>
      </p:sp>
      <p:pic>
        <p:nvPicPr>
          <p:cNvPr id="371" name="Picture 11" descr="Picture 11"/>
          <p:cNvPicPr>
            <a:picLocks noChangeAspect="1"/>
          </p:cNvPicPr>
          <p:nvPr/>
        </p:nvPicPr>
        <p:blipFill>
          <a:blip r:embed="rId3">
            <a:extLst/>
          </a:blip>
          <a:stretch>
            <a:fillRect/>
          </a:stretch>
        </p:blipFill>
        <p:spPr>
          <a:xfrm>
            <a:off x="433008" y="6292562"/>
            <a:ext cx="2103479" cy="528507"/>
          </a:xfrm>
          <a:prstGeom prst="rect">
            <a:avLst/>
          </a:prstGeom>
          <a:ln w="12700">
            <a:miter lim="400000"/>
          </a:ln>
        </p:spPr>
      </p:pic>
      <p:sp>
        <p:nvSpPr>
          <p:cNvPr id="372" name="Title Text"/>
          <p:cNvSpPr txBox="1">
            <a:spLocks noGrp="1"/>
          </p:cNvSpPr>
          <p:nvPr>
            <p:ph type="title"/>
          </p:nvPr>
        </p:nvSpPr>
        <p:spPr>
          <a:xfrm>
            <a:off x="839787" y="457200"/>
            <a:ext cx="3932240" cy="1600200"/>
          </a:xfrm>
          <a:prstGeom prst="rect">
            <a:avLst/>
          </a:prstGeom>
        </p:spPr>
        <p:txBody>
          <a:bodyPr anchor="b"/>
          <a:lstStyle>
            <a:lvl1pPr algn="ctr">
              <a:defRPr sz="3200">
                <a:solidFill>
                  <a:srgbClr val="000000"/>
                </a:solidFill>
                <a:latin typeface="Helvetica Light"/>
                <a:ea typeface="Helvetica Light"/>
                <a:cs typeface="Helvetica Light"/>
                <a:sym typeface="Helvetica Light"/>
              </a:defRPr>
            </a:lvl1pPr>
          </a:lstStyle>
          <a:p>
            <a:r>
              <a:t>Title Text</a:t>
            </a:r>
          </a:p>
        </p:txBody>
      </p:sp>
      <p:sp>
        <p:nvSpPr>
          <p:cNvPr id="373" name="Picture Placeholder 2"/>
          <p:cNvSpPr>
            <a:spLocks noGrp="1"/>
          </p:cNvSpPr>
          <p:nvPr>
            <p:ph type="pic" sz="half" idx="21"/>
          </p:nvPr>
        </p:nvSpPr>
        <p:spPr>
          <a:xfrm>
            <a:off x="5183187" y="987425"/>
            <a:ext cx="6172203" cy="4873625"/>
          </a:xfrm>
          <a:prstGeom prst="rect">
            <a:avLst/>
          </a:prstGeom>
        </p:spPr>
        <p:txBody>
          <a:bodyPr lIns="91439" tIns="45719" rIns="91439" bIns="45719">
            <a:noAutofit/>
          </a:bodyPr>
          <a:lstStyle/>
          <a:p>
            <a:endParaRPr/>
          </a:p>
        </p:txBody>
      </p:sp>
      <p:sp>
        <p:nvSpPr>
          <p:cNvPr id="374" name="Body Level One…"/>
          <p:cNvSpPr txBox="1">
            <a:spLocks noGrp="1"/>
          </p:cNvSpPr>
          <p:nvPr>
            <p:ph type="body" sz="quarter" idx="1"/>
          </p:nvPr>
        </p:nvSpPr>
        <p:spPr>
          <a:xfrm>
            <a:off x="839787" y="2057400"/>
            <a:ext cx="3932240" cy="3811588"/>
          </a:xfrm>
          <a:prstGeom prst="rect">
            <a:avLst/>
          </a:prstGeom>
        </p:spPr>
        <p:txBody>
          <a:bodyPr/>
          <a:lstStyle>
            <a:lvl1pPr marL="0" indent="0">
              <a:buSzTx/>
              <a:buNone/>
              <a:defRPr sz="1600">
                <a:solidFill>
                  <a:srgbClr val="000000"/>
                </a:solidFill>
              </a:defRPr>
            </a:lvl1pPr>
            <a:lvl2pPr marL="0" indent="0">
              <a:buSzTx/>
              <a:buNone/>
              <a:defRPr sz="1600">
                <a:solidFill>
                  <a:srgbClr val="000000"/>
                </a:solidFill>
              </a:defRPr>
            </a:lvl2pPr>
            <a:lvl3pPr marL="0" indent="0">
              <a:buSzTx/>
              <a:buNone/>
              <a:defRPr sz="1600">
                <a:solidFill>
                  <a:srgbClr val="000000"/>
                </a:solidFill>
              </a:defRPr>
            </a:lvl3pPr>
            <a:lvl4pPr marL="0" indent="0">
              <a:buSzTx/>
              <a:buNone/>
              <a:defRPr sz="1600">
                <a:solidFill>
                  <a:srgbClr val="000000"/>
                </a:solidFill>
              </a:defRPr>
            </a:lvl4pPr>
            <a:lvl5pPr marL="0" indent="0">
              <a:buSzTx/>
              <a:buNone/>
              <a:defRPr sz="1600">
                <a:solidFill>
                  <a:srgbClr val="000000"/>
                </a:solidFill>
              </a:defRPr>
            </a:lvl5pPr>
          </a:lstStyle>
          <a:p>
            <a:r>
              <a:t>Body Level One</a:t>
            </a:r>
          </a:p>
          <a:p>
            <a:pPr lvl="1"/>
            <a:r>
              <a:t>Body Level Two</a:t>
            </a:r>
          </a:p>
          <a:p>
            <a:pPr lvl="2"/>
            <a:r>
              <a:t>Body Level Three</a:t>
            </a:r>
          </a:p>
          <a:p>
            <a:pPr lvl="3"/>
            <a:r>
              <a:t>Body Level Four</a:t>
            </a:r>
          </a:p>
          <a:p>
            <a:pPr lvl="4"/>
            <a:r>
              <a:t>Body Level Five</a:t>
            </a:r>
          </a:p>
        </p:txBody>
      </p:sp>
      <p:sp>
        <p:nvSpPr>
          <p:cNvPr id="375" name="Slide Number"/>
          <p:cNvSpPr txBox="1">
            <a:spLocks noGrp="1"/>
          </p:cNvSpPr>
          <p:nvPr>
            <p:ph type="sldNum" sz="quarter" idx="2"/>
          </p:nvPr>
        </p:nvSpPr>
        <p:spPr>
          <a:xfrm>
            <a:off x="11095181" y="6551283"/>
            <a:ext cx="258620" cy="248302"/>
          </a:xfrm>
          <a:prstGeom prst="rect">
            <a:avLst/>
          </a:prstGeom>
        </p:spPr>
        <p:txBody>
          <a:bodyPr/>
          <a:lstStyle>
            <a:lvl1pPr>
              <a:defRPr sz="1200">
                <a:solidFill>
                  <a:srgbClr val="391378"/>
                </a:solidFill>
                <a:latin typeface="+mj-lt"/>
                <a:ea typeface="+mj-ea"/>
                <a:cs typeface="+mj-cs"/>
                <a:sym typeface="Calibri"/>
              </a:defRPr>
            </a:lvl1pPr>
          </a:lstStyle>
          <a:p>
            <a:fld id="{86CB4B4D-7CA3-9044-876B-883B54F8677D}" type="slidenum">
              <a:t>‹#›</a:t>
            </a:fld>
            <a:endParaRPr/>
          </a:p>
        </p:txBody>
      </p:sp>
    </p:spTree>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x">
  <p:cSld name="Title">
    <p:spTree>
      <p:nvGrpSpPr>
        <p:cNvPr id="1" name=""/>
        <p:cNvGrpSpPr/>
        <p:nvPr/>
      </p:nvGrpSpPr>
      <p:grpSpPr>
        <a:xfrm>
          <a:off x="0" y="0"/>
          <a:ext cx="0" cy="0"/>
          <a:chOff x="0" y="0"/>
          <a:chExt cx="0" cy="0"/>
        </a:xfrm>
      </p:grpSpPr>
      <p:sp>
        <p:nvSpPr>
          <p:cNvPr id="382" name="Rectangle 6"/>
          <p:cNvSpPr/>
          <p:nvPr/>
        </p:nvSpPr>
        <p:spPr>
          <a:xfrm>
            <a:off x="0" y="-4"/>
            <a:ext cx="12192000" cy="6858004"/>
          </a:xfrm>
          <a:prstGeom prst="rect">
            <a:avLst/>
          </a:prstGeom>
          <a:solidFill>
            <a:srgbClr val="F2F2F2"/>
          </a:solidFill>
          <a:ln w="12700">
            <a:miter lim="400000"/>
          </a:ln>
        </p:spPr>
        <p:txBody>
          <a:bodyPr lIns="45718" tIns="45718" rIns="45718" bIns="45718" anchor="ctr"/>
          <a:lstStyle/>
          <a:p>
            <a:pPr algn="ctr" defTabSz="457200">
              <a:defRPr sz="1800">
                <a:solidFill>
                  <a:srgbClr val="FFFFFF"/>
                </a:solidFill>
              </a:defRPr>
            </a:pPr>
            <a:endParaRPr/>
          </a:p>
        </p:txBody>
      </p:sp>
      <p:sp>
        <p:nvSpPr>
          <p:cNvPr id="383" name="Rectangle 7"/>
          <p:cNvSpPr/>
          <p:nvPr/>
        </p:nvSpPr>
        <p:spPr>
          <a:xfrm>
            <a:off x="0" y="-3"/>
            <a:ext cx="3919948" cy="144868"/>
          </a:xfrm>
          <a:prstGeom prst="rect">
            <a:avLst/>
          </a:prstGeom>
          <a:solidFill>
            <a:srgbClr val="391378"/>
          </a:solidFill>
          <a:ln w="12700">
            <a:miter lim="400000"/>
          </a:ln>
        </p:spPr>
        <p:txBody>
          <a:bodyPr lIns="45718" tIns="45718" rIns="45718" bIns="45718" anchor="ctr"/>
          <a:lstStyle/>
          <a:p>
            <a:pPr algn="ctr" defTabSz="457200">
              <a:defRPr sz="1800">
                <a:solidFill>
                  <a:srgbClr val="FFFFFF"/>
                </a:solidFill>
              </a:defRPr>
            </a:pPr>
            <a:endParaRPr/>
          </a:p>
        </p:txBody>
      </p:sp>
      <p:sp>
        <p:nvSpPr>
          <p:cNvPr id="384" name="Rectangle 8"/>
          <p:cNvSpPr/>
          <p:nvPr/>
        </p:nvSpPr>
        <p:spPr>
          <a:xfrm>
            <a:off x="4151955" y="-4"/>
            <a:ext cx="3900226" cy="144868"/>
          </a:xfrm>
          <a:prstGeom prst="rect">
            <a:avLst/>
          </a:prstGeom>
          <a:solidFill>
            <a:srgbClr val="049FDA"/>
          </a:solidFill>
          <a:ln w="12700">
            <a:miter lim="400000"/>
          </a:ln>
        </p:spPr>
        <p:txBody>
          <a:bodyPr lIns="45718" tIns="45718" rIns="45718" bIns="45718" anchor="ctr"/>
          <a:lstStyle/>
          <a:p>
            <a:pPr algn="ctr" defTabSz="457200">
              <a:defRPr sz="1800">
                <a:solidFill>
                  <a:srgbClr val="FFFFFF"/>
                </a:solidFill>
              </a:defRPr>
            </a:pPr>
            <a:endParaRPr/>
          </a:p>
        </p:txBody>
      </p:sp>
      <p:sp>
        <p:nvSpPr>
          <p:cNvPr id="385" name="Rectangle 9"/>
          <p:cNvSpPr/>
          <p:nvPr/>
        </p:nvSpPr>
        <p:spPr>
          <a:xfrm>
            <a:off x="8284188" y="-2"/>
            <a:ext cx="3907812" cy="144868"/>
          </a:xfrm>
          <a:prstGeom prst="rect">
            <a:avLst/>
          </a:prstGeom>
          <a:solidFill>
            <a:schemeClr val="accent2"/>
          </a:solidFill>
          <a:ln w="12700">
            <a:miter lim="400000"/>
          </a:ln>
        </p:spPr>
        <p:txBody>
          <a:bodyPr lIns="45718" tIns="45718" rIns="45718" bIns="45718" anchor="ctr"/>
          <a:lstStyle/>
          <a:p>
            <a:pPr algn="ctr" defTabSz="457200">
              <a:defRPr sz="1800">
                <a:solidFill>
                  <a:srgbClr val="FFFFFF"/>
                </a:solidFill>
              </a:defRPr>
            </a:pPr>
            <a:endParaRPr/>
          </a:p>
        </p:txBody>
      </p:sp>
      <p:pic>
        <p:nvPicPr>
          <p:cNvPr id="386" name="Picture 12" descr="Picture 12"/>
          <p:cNvPicPr>
            <a:picLocks noChangeAspect="1"/>
          </p:cNvPicPr>
          <p:nvPr/>
        </p:nvPicPr>
        <p:blipFill>
          <a:blip r:embed="rId2">
            <a:extLst/>
          </a:blip>
          <a:stretch>
            <a:fillRect/>
          </a:stretch>
        </p:blipFill>
        <p:spPr>
          <a:xfrm>
            <a:off x="5788069" y="163581"/>
            <a:ext cx="615863" cy="788542"/>
          </a:xfrm>
          <a:prstGeom prst="rect">
            <a:avLst/>
          </a:prstGeom>
          <a:ln w="12700">
            <a:miter lim="400000"/>
          </a:ln>
        </p:spPr>
      </p:pic>
      <p:sp>
        <p:nvSpPr>
          <p:cNvPr id="387" name="Footer Placeholder 4"/>
          <p:cNvSpPr txBox="1"/>
          <p:nvPr/>
        </p:nvSpPr>
        <p:spPr>
          <a:xfrm>
            <a:off x="1699622" y="6566214"/>
            <a:ext cx="3992884" cy="2184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a:defRPr sz="800">
                <a:solidFill>
                  <a:srgbClr val="391378"/>
                </a:solidFill>
                <a:latin typeface="+mn-lt"/>
                <a:ea typeface="+mn-ea"/>
                <a:cs typeface="+mn-cs"/>
                <a:sym typeface="Helvetica"/>
              </a:defRPr>
            </a:lvl1pPr>
          </a:lstStyle>
          <a:p>
            <a:r>
              <a:t>©  2019 New York State Office of Mental Health</a:t>
            </a:r>
          </a:p>
        </p:txBody>
      </p:sp>
      <p:pic>
        <p:nvPicPr>
          <p:cNvPr id="388" name="Picture 11" descr="Picture 11"/>
          <p:cNvPicPr>
            <a:picLocks noChangeAspect="1"/>
          </p:cNvPicPr>
          <p:nvPr/>
        </p:nvPicPr>
        <p:blipFill>
          <a:blip r:embed="rId3">
            <a:extLst/>
          </a:blip>
          <a:stretch>
            <a:fillRect/>
          </a:stretch>
        </p:blipFill>
        <p:spPr>
          <a:xfrm>
            <a:off x="433008" y="6292562"/>
            <a:ext cx="2103479" cy="528507"/>
          </a:xfrm>
          <a:prstGeom prst="rect">
            <a:avLst/>
          </a:prstGeom>
          <a:ln w="12700">
            <a:miter lim="400000"/>
          </a:ln>
        </p:spPr>
      </p:pic>
      <p:sp>
        <p:nvSpPr>
          <p:cNvPr id="389" name="Body Level One…"/>
          <p:cNvSpPr txBox="1">
            <a:spLocks noGrp="1"/>
          </p:cNvSpPr>
          <p:nvPr>
            <p:ph type="body" sz="quarter" idx="1" hasCustomPrompt="1"/>
          </p:nvPr>
        </p:nvSpPr>
        <p:spPr>
          <a:xfrm>
            <a:off x="600670" y="5929931"/>
            <a:ext cx="10985504" cy="318494"/>
          </a:xfrm>
          <a:prstGeom prst="rect">
            <a:avLst/>
          </a:prstGeom>
        </p:spPr>
        <p:txBody>
          <a:bodyPr/>
          <a:lstStyle>
            <a:lvl1pPr marL="0" indent="0" defTabSz="412750">
              <a:lnSpc>
                <a:spcPct val="100000"/>
              </a:lnSpc>
              <a:spcBef>
                <a:spcPts val="0"/>
              </a:spcBef>
              <a:buSzTx/>
              <a:buNone/>
              <a:defRPr sz="1800" b="1">
                <a:solidFill>
                  <a:srgbClr val="000000"/>
                </a:solidFill>
              </a:defRPr>
            </a:lvl1pPr>
            <a:lvl2pPr marL="533400" indent="-228600" defTabSz="412750">
              <a:lnSpc>
                <a:spcPct val="100000"/>
              </a:lnSpc>
              <a:spcBef>
                <a:spcPts val="0"/>
              </a:spcBef>
              <a:defRPr sz="1800" b="1">
                <a:solidFill>
                  <a:srgbClr val="000000"/>
                </a:solidFill>
              </a:defRPr>
            </a:lvl2pPr>
            <a:lvl3pPr marL="838200" indent="-228600" defTabSz="412750">
              <a:lnSpc>
                <a:spcPct val="100000"/>
              </a:lnSpc>
              <a:spcBef>
                <a:spcPts val="0"/>
              </a:spcBef>
              <a:buChar char="•"/>
              <a:defRPr sz="1800" b="1">
                <a:solidFill>
                  <a:srgbClr val="000000"/>
                </a:solidFill>
              </a:defRPr>
            </a:lvl3pPr>
            <a:lvl4pPr marL="1143000" indent="-228600" defTabSz="412750">
              <a:lnSpc>
                <a:spcPct val="100000"/>
              </a:lnSpc>
              <a:spcBef>
                <a:spcPts val="0"/>
              </a:spcBef>
              <a:defRPr sz="1800" b="1">
                <a:solidFill>
                  <a:srgbClr val="000000"/>
                </a:solidFill>
              </a:defRPr>
            </a:lvl4pPr>
            <a:lvl5pPr marL="1447800" indent="-228600" defTabSz="412750">
              <a:lnSpc>
                <a:spcPct val="100000"/>
              </a:lnSpc>
              <a:spcBef>
                <a:spcPts val="0"/>
              </a:spcBef>
              <a:buChar char="•"/>
              <a:defRPr sz="1800" b="1">
                <a:solidFill>
                  <a:srgbClr val="000000"/>
                </a:solidFill>
              </a:defRPr>
            </a:lvl5pPr>
          </a:lstStyle>
          <a:p>
            <a:r>
              <a:t>Author and Date</a:t>
            </a:r>
          </a:p>
          <a:p>
            <a:pPr lvl="1"/>
            <a:endParaRPr/>
          </a:p>
          <a:p>
            <a:pPr lvl="2"/>
            <a:endParaRPr/>
          </a:p>
          <a:p>
            <a:pPr lvl="3"/>
            <a:endParaRPr/>
          </a:p>
          <a:p>
            <a:pPr lvl="4"/>
            <a:endParaRPr/>
          </a:p>
        </p:txBody>
      </p:sp>
      <p:sp>
        <p:nvSpPr>
          <p:cNvPr id="390" name="Presentation Title"/>
          <p:cNvSpPr txBox="1">
            <a:spLocks noGrp="1"/>
          </p:cNvSpPr>
          <p:nvPr>
            <p:ph type="title" hasCustomPrompt="1"/>
          </p:nvPr>
        </p:nvSpPr>
        <p:spPr>
          <a:xfrm>
            <a:off x="603248" y="1287496"/>
            <a:ext cx="10985504" cy="2324102"/>
          </a:xfrm>
          <a:prstGeom prst="rect">
            <a:avLst/>
          </a:prstGeom>
        </p:spPr>
        <p:txBody>
          <a:bodyPr anchor="b"/>
          <a:lstStyle>
            <a:lvl1pPr algn="ctr">
              <a:defRPr sz="4700" spc="-95">
                <a:solidFill>
                  <a:srgbClr val="0076BA"/>
                </a:solidFill>
                <a:latin typeface="Helvetica Light"/>
                <a:ea typeface="Helvetica Light"/>
                <a:cs typeface="Helvetica Light"/>
                <a:sym typeface="Helvetica Light"/>
              </a:defRPr>
            </a:lvl1pPr>
          </a:lstStyle>
          <a:p>
            <a:r>
              <a:t>Presentation Title</a:t>
            </a:r>
          </a:p>
        </p:txBody>
      </p:sp>
      <p:sp>
        <p:nvSpPr>
          <p:cNvPr id="391" name="Body Level One…"/>
          <p:cNvSpPr txBox="1">
            <a:spLocks noGrp="1"/>
          </p:cNvSpPr>
          <p:nvPr>
            <p:ph type="body" sz="quarter" idx="21" hasCustomPrompt="1"/>
          </p:nvPr>
        </p:nvSpPr>
        <p:spPr>
          <a:xfrm>
            <a:off x="600671" y="3611595"/>
            <a:ext cx="10985501" cy="952505"/>
          </a:xfrm>
          <a:prstGeom prst="rect">
            <a:avLst/>
          </a:prstGeom>
        </p:spPr>
        <p:txBody>
          <a:bodyPr/>
          <a:lstStyle>
            <a:lvl1pPr marL="0" indent="0" defTabSz="412750">
              <a:lnSpc>
                <a:spcPct val="100000"/>
              </a:lnSpc>
              <a:spcBef>
                <a:spcPts val="0"/>
              </a:spcBef>
              <a:buSzTx/>
              <a:buNone/>
              <a:defRPr sz="4000">
                <a:solidFill>
                  <a:srgbClr val="000000"/>
                </a:solidFill>
              </a:defRPr>
            </a:lvl1pPr>
          </a:lstStyle>
          <a:p>
            <a:r>
              <a:t>Presentation Subtitle</a:t>
            </a:r>
          </a:p>
        </p:txBody>
      </p:sp>
      <p:sp>
        <p:nvSpPr>
          <p:cNvPr id="392" name="Slide Number"/>
          <p:cNvSpPr txBox="1">
            <a:spLocks noGrp="1"/>
          </p:cNvSpPr>
          <p:nvPr>
            <p:ph type="sldNum" sz="quarter" idx="2"/>
          </p:nvPr>
        </p:nvSpPr>
        <p:spPr>
          <a:xfrm>
            <a:off x="11095181" y="6551283"/>
            <a:ext cx="258620" cy="248302"/>
          </a:xfrm>
          <a:prstGeom prst="rect">
            <a:avLst/>
          </a:prstGeom>
        </p:spPr>
        <p:txBody>
          <a:bodyPr/>
          <a:lstStyle>
            <a:lvl1pPr>
              <a:defRPr sz="1200">
                <a:solidFill>
                  <a:srgbClr val="391378"/>
                </a:solidFill>
                <a:latin typeface="+mj-lt"/>
                <a:ea typeface="+mj-ea"/>
                <a:cs typeface="+mj-cs"/>
                <a:sym typeface="Calibri"/>
              </a:defRPr>
            </a:lvl1pPr>
          </a:lstStyle>
          <a:p>
            <a:fld id="{86CB4B4D-7CA3-9044-876B-883B54F8677D}" type="slidenum">
              <a:t>‹#›</a:t>
            </a:fld>
            <a:endParaRPr/>
          </a:p>
        </p:txBody>
      </p:sp>
    </p:spTree>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x">
  <p:cSld name="Bullets">
    <p:spTree>
      <p:nvGrpSpPr>
        <p:cNvPr id="1" name=""/>
        <p:cNvGrpSpPr/>
        <p:nvPr/>
      </p:nvGrpSpPr>
      <p:grpSpPr>
        <a:xfrm>
          <a:off x="0" y="0"/>
          <a:ext cx="0" cy="0"/>
          <a:chOff x="0" y="0"/>
          <a:chExt cx="0" cy="0"/>
        </a:xfrm>
      </p:grpSpPr>
      <p:sp>
        <p:nvSpPr>
          <p:cNvPr id="399" name="Rectangle 6"/>
          <p:cNvSpPr/>
          <p:nvPr/>
        </p:nvSpPr>
        <p:spPr>
          <a:xfrm>
            <a:off x="0" y="-4"/>
            <a:ext cx="12192000" cy="6858004"/>
          </a:xfrm>
          <a:prstGeom prst="rect">
            <a:avLst/>
          </a:prstGeom>
          <a:solidFill>
            <a:srgbClr val="F2F2F2"/>
          </a:solidFill>
          <a:ln w="12700">
            <a:miter lim="400000"/>
          </a:ln>
        </p:spPr>
        <p:txBody>
          <a:bodyPr lIns="45718" tIns="45718" rIns="45718" bIns="45718" anchor="ctr"/>
          <a:lstStyle/>
          <a:p>
            <a:pPr algn="ctr" defTabSz="457200">
              <a:defRPr sz="1800">
                <a:solidFill>
                  <a:srgbClr val="FFFFFF"/>
                </a:solidFill>
              </a:defRPr>
            </a:pPr>
            <a:endParaRPr/>
          </a:p>
        </p:txBody>
      </p:sp>
      <p:sp>
        <p:nvSpPr>
          <p:cNvPr id="400" name="Rectangle 7"/>
          <p:cNvSpPr/>
          <p:nvPr/>
        </p:nvSpPr>
        <p:spPr>
          <a:xfrm>
            <a:off x="0" y="-3"/>
            <a:ext cx="3919948" cy="144868"/>
          </a:xfrm>
          <a:prstGeom prst="rect">
            <a:avLst/>
          </a:prstGeom>
          <a:solidFill>
            <a:srgbClr val="391378"/>
          </a:solidFill>
          <a:ln w="12700">
            <a:miter lim="400000"/>
          </a:ln>
        </p:spPr>
        <p:txBody>
          <a:bodyPr lIns="45718" tIns="45718" rIns="45718" bIns="45718" anchor="ctr"/>
          <a:lstStyle/>
          <a:p>
            <a:pPr algn="ctr" defTabSz="457200">
              <a:defRPr sz="1800">
                <a:solidFill>
                  <a:srgbClr val="FFFFFF"/>
                </a:solidFill>
              </a:defRPr>
            </a:pPr>
            <a:endParaRPr/>
          </a:p>
        </p:txBody>
      </p:sp>
      <p:sp>
        <p:nvSpPr>
          <p:cNvPr id="401" name="Rectangle 8"/>
          <p:cNvSpPr/>
          <p:nvPr/>
        </p:nvSpPr>
        <p:spPr>
          <a:xfrm>
            <a:off x="4151955" y="-4"/>
            <a:ext cx="3900226" cy="144868"/>
          </a:xfrm>
          <a:prstGeom prst="rect">
            <a:avLst/>
          </a:prstGeom>
          <a:solidFill>
            <a:srgbClr val="049FDA"/>
          </a:solidFill>
          <a:ln w="12700">
            <a:miter lim="400000"/>
          </a:ln>
        </p:spPr>
        <p:txBody>
          <a:bodyPr lIns="45718" tIns="45718" rIns="45718" bIns="45718" anchor="ctr"/>
          <a:lstStyle/>
          <a:p>
            <a:pPr algn="ctr" defTabSz="457200">
              <a:defRPr sz="1800">
                <a:solidFill>
                  <a:srgbClr val="FFFFFF"/>
                </a:solidFill>
              </a:defRPr>
            </a:pPr>
            <a:endParaRPr/>
          </a:p>
        </p:txBody>
      </p:sp>
      <p:sp>
        <p:nvSpPr>
          <p:cNvPr id="402" name="Rectangle 9"/>
          <p:cNvSpPr/>
          <p:nvPr/>
        </p:nvSpPr>
        <p:spPr>
          <a:xfrm>
            <a:off x="8284188" y="-2"/>
            <a:ext cx="3907812" cy="144868"/>
          </a:xfrm>
          <a:prstGeom prst="rect">
            <a:avLst/>
          </a:prstGeom>
          <a:solidFill>
            <a:schemeClr val="accent2"/>
          </a:solidFill>
          <a:ln w="12700">
            <a:miter lim="400000"/>
          </a:ln>
        </p:spPr>
        <p:txBody>
          <a:bodyPr lIns="45718" tIns="45718" rIns="45718" bIns="45718" anchor="ctr"/>
          <a:lstStyle/>
          <a:p>
            <a:pPr algn="ctr" defTabSz="457200">
              <a:defRPr sz="1800">
                <a:solidFill>
                  <a:srgbClr val="FFFFFF"/>
                </a:solidFill>
              </a:defRPr>
            </a:pPr>
            <a:endParaRPr/>
          </a:p>
        </p:txBody>
      </p:sp>
      <p:pic>
        <p:nvPicPr>
          <p:cNvPr id="403" name="Picture 12" descr="Picture 12"/>
          <p:cNvPicPr>
            <a:picLocks noChangeAspect="1"/>
          </p:cNvPicPr>
          <p:nvPr/>
        </p:nvPicPr>
        <p:blipFill>
          <a:blip r:embed="rId2">
            <a:extLst/>
          </a:blip>
          <a:stretch>
            <a:fillRect/>
          </a:stretch>
        </p:blipFill>
        <p:spPr>
          <a:xfrm>
            <a:off x="5788069" y="163581"/>
            <a:ext cx="615863" cy="788542"/>
          </a:xfrm>
          <a:prstGeom prst="rect">
            <a:avLst/>
          </a:prstGeom>
          <a:ln w="12700">
            <a:miter lim="400000"/>
          </a:ln>
        </p:spPr>
      </p:pic>
      <p:sp>
        <p:nvSpPr>
          <p:cNvPr id="404" name="Footer Placeholder 4"/>
          <p:cNvSpPr txBox="1"/>
          <p:nvPr/>
        </p:nvSpPr>
        <p:spPr>
          <a:xfrm>
            <a:off x="1699622" y="6566214"/>
            <a:ext cx="3992884" cy="2184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a:defRPr sz="800">
                <a:solidFill>
                  <a:srgbClr val="391378"/>
                </a:solidFill>
                <a:latin typeface="+mn-lt"/>
                <a:ea typeface="+mn-ea"/>
                <a:cs typeface="+mn-cs"/>
                <a:sym typeface="Helvetica"/>
              </a:defRPr>
            </a:lvl1pPr>
          </a:lstStyle>
          <a:p>
            <a:r>
              <a:t>©  2019 New York State Office of Mental Health</a:t>
            </a:r>
          </a:p>
        </p:txBody>
      </p:sp>
      <p:pic>
        <p:nvPicPr>
          <p:cNvPr id="405" name="Picture 11" descr="Picture 11"/>
          <p:cNvPicPr>
            <a:picLocks noChangeAspect="1"/>
          </p:cNvPicPr>
          <p:nvPr/>
        </p:nvPicPr>
        <p:blipFill>
          <a:blip r:embed="rId3">
            <a:extLst/>
          </a:blip>
          <a:stretch>
            <a:fillRect/>
          </a:stretch>
        </p:blipFill>
        <p:spPr>
          <a:xfrm>
            <a:off x="433008" y="6292562"/>
            <a:ext cx="2103479" cy="528507"/>
          </a:xfrm>
          <a:prstGeom prst="rect">
            <a:avLst/>
          </a:prstGeom>
          <a:ln w="12700">
            <a:miter lim="400000"/>
          </a:ln>
        </p:spPr>
      </p:pic>
      <p:sp>
        <p:nvSpPr>
          <p:cNvPr id="406" name="Body Level One…"/>
          <p:cNvSpPr txBox="1">
            <a:spLocks noGrp="1"/>
          </p:cNvSpPr>
          <p:nvPr>
            <p:ph type="body" idx="1" hasCustomPrompt="1"/>
          </p:nvPr>
        </p:nvSpPr>
        <p:spPr>
          <a:xfrm>
            <a:off x="838200" y="2231413"/>
            <a:ext cx="10515600" cy="4351342"/>
          </a:xfrm>
          <a:prstGeom prst="rect">
            <a:avLst/>
          </a:prstGeom>
        </p:spPr>
        <p:txBody>
          <a:bodyPr/>
          <a:lstStyle>
            <a:lvl1pPr>
              <a:buFont typeface="Arial"/>
              <a:buChar char="•"/>
              <a:defRPr>
                <a:solidFill>
                  <a:srgbClr val="000000"/>
                </a:solidFill>
              </a:defRPr>
            </a:lvl1pPr>
            <a:lvl2pPr marL="723900" indent="-266700">
              <a:buFont typeface="Arial"/>
              <a:defRPr>
                <a:solidFill>
                  <a:srgbClr val="000000"/>
                </a:solidFill>
              </a:defRPr>
            </a:lvl2pPr>
            <a:lvl3pPr marL="1234438" indent="-320038">
              <a:buFont typeface="Arial"/>
              <a:buChar char="•"/>
              <a:defRPr>
                <a:solidFill>
                  <a:srgbClr val="000000"/>
                </a:solidFill>
              </a:defRPr>
            </a:lvl3pPr>
            <a:lvl4pPr>
              <a:buFont typeface="Arial"/>
              <a:defRPr>
                <a:solidFill>
                  <a:srgbClr val="000000"/>
                </a:solidFill>
              </a:defRPr>
            </a:lvl4pPr>
            <a:lvl5pPr>
              <a:buFont typeface="Arial"/>
              <a:buChar char="•"/>
              <a:defRPr>
                <a:solidFill>
                  <a:srgbClr val="000000"/>
                </a:solidFill>
              </a:defRPr>
            </a:lvl5pPr>
          </a:lstStyle>
          <a:p>
            <a:r>
              <a:t>Slide bullet text</a:t>
            </a:r>
          </a:p>
          <a:p>
            <a:pPr lvl="1"/>
            <a:endParaRPr/>
          </a:p>
          <a:p>
            <a:pPr lvl="2"/>
            <a:endParaRPr/>
          </a:p>
          <a:p>
            <a:pPr lvl="3"/>
            <a:endParaRPr/>
          </a:p>
          <a:p>
            <a:pPr lvl="4"/>
            <a:endParaRPr/>
          </a:p>
        </p:txBody>
      </p:sp>
      <p:sp>
        <p:nvSpPr>
          <p:cNvPr id="407" name="Slide Number"/>
          <p:cNvSpPr txBox="1">
            <a:spLocks noGrp="1"/>
          </p:cNvSpPr>
          <p:nvPr>
            <p:ph type="sldNum" sz="quarter" idx="2"/>
          </p:nvPr>
        </p:nvSpPr>
        <p:spPr>
          <a:xfrm>
            <a:off x="11095181" y="6551283"/>
            <a:ext cx="258620" cy="248302"/>
          </a:xfrm>
          <a:prstGeom prst="rect">
            <a:avLst/>
          </a:prstGeom>
        </p:spPr>
        <p:txBody>
          <a:bodyPr/>
          <a:lstStyle>
            <a:lvl1pPr>
              <a:defRPr sz="1200">
                <a:solidFill>
                  <a:srgbClr val="391378"/>
                </a:solidFill>
                <a:latin typeface="+mj-lt"/>
                <a:ea typeface="+mj-ea"/>
                <a:cs typeface="+mj-cs"/>
                <a:sym typeface="Calibri"/>
              </a:defRPr>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7_Title Slide">
    <p:spTree>
      <p:nvGrpSpPr>
        <p:cNvPr id="1" name=""/>
        <p:cNvGrpSpPr/>
        <p:nvPr/>
      </p:nvGrpSpPr>
      <p:grpSpPr>
        <a:xfrm>
          <a:off x="0" y="0"/>
          <a:ext cx="0" cy="0"/>
          <a:chOff x="0" y="0"/>
          <a:chExt cx="0" cy="0"/>
        </a:xfrm>
      </p:grpSpPr>
      <p:pic>
        <p:nvPicPr>
          <p:cNvPr id="40" name="Graphic 6" descr="Graphic 6"/>
          <p:cNvPicPr>
            <a:picLocks noChangeAspect="1"/>
          </p:cNvPicPr>
          <p:nvPr/>
        </p:nvPicPr>
        <p:blipFill>
          <a:blip r:embed="rId2">
            <a:extLst/>
          </a:blip>
          <a:srcRect l="31450" t="17628" r="26478" b="17628"/>
          <a:stretch>
            <a:fillRect/>
          </a:stretch>
        </p:blipFill>
        <p:spPr>
          <a:xfrm>
            <a:off x="520626" y="811781"/>
            <a:ext cx="4370456" cy="5197099"/>
          </a:xfrm>
          <a:prstGeom prst="rect">
            <a:avLst/>
          </a:prstGeom>
          <a:ln w="12700">
            <a:miter lim="400000"/>
          </a:ln>
        </p:spPr>
      </p:pic>
      <p:sp>
        <p:nvSpPr>
          <p:cNvPr id="41" name="Rectangle 7"/>
          <p:cNvSpPr/>
          <p:nvPr/>
        </p:nvSpPr>
        <p:spPr>
          <a:xfrm>
            <a:off x="5448589" y="1874747"/>
            <a:ext cx="6743412" cy="880162"/>
          </a:xfrm>
          <a:prstGeom prst="rect">
            <a:avLst/>
          </a:prstGeom>
          <a:solidFill>
            <a:srgbClr val="391378"/>
          </a:solidFill>
          <a:ln w="12700">
            <a:miter lim="400000"/>
          </a:ln>
        </p:spPr>
        <p:txBody>
          <a:bodyPr lIns="45718" tIns="45718" rIns="45718" bIns="45718" anchor="ctr"/>
          <a:lstStyle/>
          <a:p>
            <a:pPr algn="ctr" defTabSz="457200">
              <a:defRPr sz="1800">
                <a:solidFill>
                  <a:srgbClr val="FFFFFF"/>
                </a:solidFill>
              </a:defRPr>
            </a:pPr>
            <a:endParaRPr/>
          </a:p>
        </p:txBody>
      </p:sp>
      <p:sp>
        <p:nvSpPr>
          <p:cNvPr id="42" name="Rectangle 8"/>
          <p:cNvSpPr/>
          <p:nvPr/>
        </p:nvSpPr>
        <p:spPr>
          <a:xfrm>
            <a:off x="5448589" y="2971049"/>
            <a:ext cx="6743412" cy="881145"/>
          </a:xfrm>
          <a:prstGeom prst="rect">
            <a:avLst/>
          </a:prstGeom>
          <a:solidFill>
            <a:srgbClr val="049FDA"/>
          </a:solidFill>
          <a:ln w="12700">
            <a:miter lim="400000"/>
          </a:ln>
        </p:spPr>
        <p:txBody>
          <a:bodyPr lIns="45718" tIns="45718" rIns="45718" bIns="45718" anchor="ctr"/>
          <a:lstStyle/>
          <a:p>
            <a:pPr algn="ctr" defTabSz="457200">
              <a:defRPr sz="1800">
                <a:solidFill>
                  <a:srgbClr val="FFFFFF"/>
                </a:solidFill>
              </a:defRPr>
            </a:pPr>
            <a:endParaRPr/>
          </a:p>
        </p:txBody>
      </p:sp>
      <p:sp>
        <p:nvSpPr>
          <p:cNvPr id="43" name="Rectangle 9"/>
          <p:cNvSpPr/>
          <p:nvPr/>
        </p:nvSpPr>
        <p:spPr>
          <a:xfrm>
            <a:off x="5448589" y="4068331"/>
            <a:ext cx="6743412" cy="883989"/>
          </a:xfrm>
          <a:prstGeom prst="rect">
            <a:avLst/>
          </a:prstGeom>
          <a:solidFill>
            <a:srgbClr val="92D050"/>
          </a:solidFill>
          <a:ln w="12700">
            <a:miter lim="400000"/>
          </a:ln>
        </p:spPr>
        <p:txBody>
          <a:bodyPr lIns="45718" tIns="45718" rIns="45718" bIns="45718" anchor="ctr"/>
          <a:lstStyle/>
          <a:p>
            <a:pPr algn="ctr" defTabSz="457200">
              <a:defRPr sz="1800">
                <a:solidFill>
                  <a:srgbClr val="FFFFFF"/>
                </a:solidFill>
              </a:defRPr>
            </a:pPr>
            <a:endParaRPr/>
          </a:p>
        </p:txBody>
      </p:sp>
      <p:sp>
        <p:nvSpPr>
          <p:cNvPr id="44" name="Body Level One…"/>
          <p:cNvSpPr txBox="1">
            <a:spLocks noGrp="1"/>
          </p:cNvSpPr>
          <p:nvPr>
            <p:ph type="body" sz="quarter" idx="1"/>
          </p:nvPr>
        </p:nvSpPr>
        <p:spPr>
          <a:xfrm>
            <a:off x="5448591" y="3234339"/>
            <a:ext cx="6743411" cy="445171"/>
          </a:xfrm>
          <a:prstGeom prst="rect">
            <a:avLst/>
          </a:prstGeom>
        </p:spPr>
        <p:txBody>
          <a:bodyPr/>
          <a:lstStyle>
            <a:lvl1pPr marL="0" indent="0" algn="ctr">
              <a:buSzTx/>
              <a:buNone/>
              <a:defRPr sz="2400">
                <a:solidFill>
                  <a:srgbClr val="FFFFFF"/>
                </a:solidFill>
              </a:defRPr>
            </a:lvl1pPr>
            <a:lvl2pPr marL="0" indent="0" algn="ctr">
              <a:buSzTx/>
              <a:buNone/>
              <a:defRPr sz="2400">
                <a:solidFill>
                  <a:srgbClr val="FFFFFF"/>
                </a:solidFill>
              </a:defRPr>
            </a:lvl2pPr>
            <a:lvl3pPr marL="0" indent="0" algn="ctr">
              <a:buSzTx/>
              <a:buNone/>
              <a:defRPr sz="2400">
                <a:solidFill>
                  <a:srgbClr val="FFFFFF"/>
                </a:solidFill>
              </a:defRPr>
            </a:lvl3pPr>
            <a:lvl4pPr marL="0" indent="0" algn="ctr">
              <a:buSzTx/>
              <a:buNone/>
              <a:defRPr sz="2400">
                <a:solidFill>
                  <a:srgbClr val="FFFFFF"/>
                </a:solidFill>
              </a:defRPr>
            </a:lvl4pPr>
            <a:lvl5pPr marL="0" indent="0" algn="ctr">
              <a:buSzTx/>
              <a:buNone/>
              <a:defRPr sz="2400">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45" name="Title Text"/>
          <p:cNvSpPr txBox="1">
            <a:spLocks noGrp="1"/>
          </p:cNvSpPr>
          <p:nvPr>
            <p:ph type="title"/>
          </p:nvPr>
        </p:nvSpPr>
        <p:spPr>
          <a:xfrm>
            <a:off x="5448591" y="1986481"/>
            <a:ext cx="6743411" cy="656699"/>
          </a:xfrm>
          <a:prstGeom prst="rect">
            <a:avLst/>
          </a:prstGeom>
        </p:spPr>
        <p:txBody>
          <a:bodyPr anchor="b"/>
          <a:lstStyle>
            <a:lvl1pPr algn="ctr">
              <a:defRPr sz="4400">
                <a:solidFill>
                  <a:srgbClr val="FFFFFF"/>
                </a:solidFill>
              </a:defRPr>
            </a:lvl1pPr>
          </a:lstStyle>
          <a:p>
            <a:r>
              <a:t>Title Text</a:t>
            </a:r>
          </a:p>
        </p:txBody>
      </p:sp>
      <p:sp>
        <p:nvSpPr>
          <p:cNvPr id="4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53" name="Title Text"/>
          <p:cNvSpPr txBox="1">
            <a:spLocks noGrp="1"/>
          </p:cNvSpPr>
          <p:nvPr>
            <p:ph type="title"/>
          </p:nvPr>
        </p:nvSpPr>
        <p:spPr>
          <a:prstGeom prst="rect">
            <a:avLst/>
          </a:prstGeom>
        </p:spPr>
        <p:txBody>
          <a:bodyPr/>
          <a:lstStyle/>
          <a:p>
            <a:r>
              <a:t>Title Text</a:t>
            </a:r>
          </a:p>
        </p:txBody>
      </p:sp>
      <p:sp>
        <p:nvSpPr>
          <p:cNvPr id="54" name="Body Level One…"/>
          <p:cNvSpPr txBox="1">
            <a:spLocks noGrp="1"/>
          </p:cNvSpPr>
          <p:nvPr>
            <p:ph type="body" idx="1"/>
          </p:nvPr>
        </p:nvSpPr>
        <p:spPr>
          <a:prstGeom prst="rect">
            <a:avLst/>
          </a:prstGeom>
        </p:spPr>
        <p:txBody>
          <a:bodyPr/>
          <a:lstStyle>
            <a:lvl1pPr>
              <a:buBlip>
                <a:blip r:embed="rId2"/>
              </a:buBlip>
            </a:lvl1pPr>
          </a:lstStyle>
          <a:p>
            <a:r>
              <a:t>Body Level One</a:t>
            </a:r>
          </a:p>
          <a:p>
            <a:pPr lvl="1"/>
            <a:r>
              <a:t>Body Level Two</a:t>
            </a:r>
          </a:p>
          <a:p>
            <a:pPr lvl="2"/>
            <a:r>
              <a:t>Body Level Three</a:t>
            </a:r>
          </a:p>
          <a:p>
            <a:pPr lvl="3"/>
            <a:r>
              <a:t>Body Level Four</a:t>
            </a:r>
          </a:p>
          <a:p>
            <a:pPr lvl="4"/>
            <a:r>
              <a:t>Body Level Five</a:t>
            </a:r>
          </a:p>
        </p:txBody>
      </p:sp>
      <p:sp>
        <p:nvSpPr>
          <p:cNvPr id="5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62" name="Title Text"/>
          <p:cNvSpPr txBox="1">
            <a:spLocks noGrp="1"/>
          </p:cNvSpPr>
          <p:nvPr>
            <p:ph type="title"/>
          </p:nvPr>
        </p:nvSpPr>
        <p:spPr>
          <a:xfrm>
            <a:off x="831850" y="1709738"/>
            <a:ext cx="10515600" cy="2852737"/>
          </a:xfrm>
          <a:prstGeom prst="rect">
            <a:avLst/>
          </a:prstGeom>
        </p:spPr>
        <p:txBody>
          <a:bodyPr anchor="b"/>
          <a:lstStyle/>
          <a:p>
            <a:r>
              <a:t>Title Text</a:t>
            </a:r>
          </a:p>
        </p:txBody>
      </p:sp>
      <p:sp>
        <p:nvSpPr>
          <p:cNvPr id="63" name="Body Level One…"/>
          <p:cNvSpPr txBox="1">
            <a:spLocks noGrp="1"/>
          </p:cNvSpPr>
          <p:nvPr>
            <p:ph type="body" sz="quarter" idx="1"/>
          </p:nvPr>
        </p:nvSpPr>
        <p:spPr>
          <a:xfrm>
            <a:off x="831850" y="4589462"/>
            <a:ext cx="10515600" cy="1500190"/>
          </a:xfrm>
          <a:prstGeom prst="rect">
            <a:avLst/>
          </a:prstGeom>
        </p:spPr>
        <p:txBody>
          <a:bodyPr/>
          <a:lstStyle>
            <a:lvl1pPr marL="0" indent="0">
              <a:buSzTx/>
              <a:buNone/>
              <a:defRPr sz="2400">
                <a:solidFill>
                  <a:srgbClr val="8F8E8E"/>
                </a:solidFill>
              </a:defRPr>
            </a:lvl1pPr>
            <a:lvl2pPr marL="0" indent="0">
              <a:buSzTx/>
              <a:buNone/>
              <a:defRPr sz="2400">
                <a:solidFill>
                  <a:srgbClr val="8F8E8E"/>
                </a:solidFill>
              </a:defRPr>
            </a:lvl2pPr>
            <a:lvl3pPr marL="0" indent="0">
              <a:buSzTx/>
              <a:buNone/>
              <a:defRPr sz="2400">
                <a:solidFill>
                  <a:srgbClr val="8F8E8E"/>
                </a:solidFill>
              </a:defRPr>
            </a:lvl3pPr>
            <a:lvl4pPr marL="0" indent="0">
              <a:buSzTx/>
              <a:buNone/>
              <a:defRPr sz="2400">
                <a:solidFill>
                  <a:srgbClr val="8F8E8E"/>
                </a:solidFill>
              </a:defRPr>
            </a:lvl4pPr>
            <a:lvl5pPr marL="0" indent="0">
              <a:buSzTx/>
              <a:buNone/>
              <a:defRPr sz="2400">
                <a:solidFill>
                  <a:srgbClr val="8F8E8E"/>
                </a:solidFill>
              </a:defRPr>
            </a:lvl5pPr>
          </a:lstStyle>
          <a:p>
            <a:r>
              <a:t>Body Level One</a:t>
            </a:r>
          </a:p>
          <a:p>
            <a:pPr lvl="1"/>
            <a:r>
              <a:t>Body Level Two</a:t>
            </a:r>
          </a:p>
          <a:p>
            <a:pPr lvl="2"/>
            <a:r>
              <a:t>Body Level Three</a:t>
            </a:r>
          </a:p>
          <a:p>
            <a:pPr lvl="3"/>
            <a:r>
              <a:t>Body Level Four</a:t>
            </a:r>
          </a:p>
          <a:p>
            <a:pPr lvl="4"/>
            <a:r>
              <a:t>Body Level Five</a:t>
            </a:r>
          </a:p>
        </p:txBody>
      </p:sp>
      <p:sp>
        <p:nvSpPr>
          <p:cNvPr id="6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71" name="Title Text"/>
          <p:cNvSpPr txBox="1">
            <a:spLocks noGrp="1"/>
          </p:cNvSpPr>
          <p:nvPr>
            <p:ph type="title"/>
          </p:nvPr>
        </p:nvSpPr>
        <p:spPr>
          <a:prstGeom prst="rect">
            <a:avLst/>
          </a:prstGeom>
        </p:spPr>
        <p:txBody>
          <a:bodyPr/>
          <a:lstStyle/>
          <a:p>
            <a:r>
              <a:t>Title Text</a:t>
            </a:r>
          </a:p>
        </p:txBody>
      </p:sp>
      <p:sp>
        <p:nvSpPr>
          <p:cNvPr id="72" name="Body Level One…"/>
          <p:cNvSpPr txBox="1">
            <a:spLocks noGrp="1"/>
          </p:cNvSpPr>
          <p:nvPr>
            <p:ph type="body" sz="half" idx="1"/>
          </p:nvPr>
        </p:nvSpPr>
        <p:spPr>
          <a:xfrm>
            <a:off x="838200" y="1825625"/>
            <a:ext cx="5181600" cy="4351338"/>
          </a:xfrm>
          <a:prstGeom prst="rect">
            <a:avLst/>
          </a:prstGeom>
        </p:spPr>
        <p:txBody>
          <a:bodyPr/>
          <a:lstStyle>
            <a:lvl1pPr>
              <a:buBlip>
                <a:blip r:embed="rId2"/>
              </a:buBlip>
            </a:lvl1pPr>
            <a:lvl2pPr marL="723900" indent="-266700"/>
            <a:lvl3pPr marL="1234438" indent="-320038"/>
          </a:lstStyle>
          <a:p>
            <a:r>
              <a:t>Body Level One</a:t>
            </a:r>
          </a:p>
          <a:p>
            <a:pPr lvl="1"/>
            <a:r>
              <a:t>Body Level Two</a:t>
            </a:r>
          </a:p>
          <a:p>
            <a:pPr lvl="2"/>
            <a:r>
              <a:t>Body Level Three</a:t>
            </a:r>
          </a:p>
          <a:p>
            <a:pPr lvl="3"/>
            <a:r>
              <a:t>Body Level Four</a:t>
            </a:r>
          </a:p>
          <a:p>
            <a:pPr lvl="4"/>
            <a:r>
              <a:t>Body Level Five</a:t>
            </a:r>
          </a:p>
        </p:txBody>
      </p:sp>
      <p:sp>
        <p:nvSpPr>
          <p:cNvPr id="7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80" name="Title Text"/>
          <p:cNvSpPr txBox="1">
            <a:spLocks noGrp="1"/>
          </p:cNvSpPr>
          <p:nvPr>
            <p:ph type="title"/>
          </p:nvPr>
        </p:nvSpPr>
        <p:spPr>
          <a:xfrm>
            <a:off x="839787" y="819150"/>
            <a:ext cx="10515601" cy="871538"/>
          </a:xfrm>
          <a:prstGeom prst="rect">
            <a:avLst/>
          </a:prstGeom>
        </p:spPr>
        <p:txBody>
          <a:bodyPr/>
          <a:lstStyle/>
          <a:p>
            <a:r>
              <a:t>Title Text</a:t>
            </a:r>
          </a:p>
        </p:txBody>
      </p:sp>
      <p:sp>
        <p:nvSpPr>
          <p:cNvPr id="81" name="Body Level One…"/>
          <p:cNvSpPr txBox="1">
            <a:spLocks noGrp="1"/>
          </p:cNvSpPr>
          <p:nvPr>
            <p:ph type="body" sz="quarter" idx="1"/>
          </p:nvPr>
        </p:nvSpPr>
        <p:spPr>
          <a:xfrm>
            <a:off x="839787" y="1681163"/>
            <a:ext cx="5157790" cy="823915"/>
          </a:xfrm>
          <a:prstGeom prst="rect">
            <a:avLst/>
          </a:prstGeom>
        </p:spPr>
        <p:txBody>
          <a:bodyPr anchor="b"/>
          <a:lstStyle>
            <a:lvl1pPr marL="0" indent="0">
              <a:buSzTx/>
              <a:buNone/>
              <a:defRPr sz="2400" b="1"/>
            </a:lvl1pPr>
            <a:lvl2pPr marL="0" indent="0">
              <a:buSzTx/>
              <a:buNone/>
              <a:defRPr sz="2400" b="1"/>
            </a:lvl2pPr>
            <a:lvl3pPr marL="0" indent="0">
              <a:buSzTx/>
              <a:buNone/>
              <a:defRPr sz="2400" b="1"/>
            </a:lvl3pPr>
            <a:lvl4pPr marL="0" indent="0">
              <a:buSzTx/>
              <a:buNone/>
              <a:defRPr sz="2400" b="1"/>
            </a:lvl4pPr>
            <a:lvl5pPr marL="0" indent="0">
              <a:buSz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82" name="Text Placeholder 4"/>
          <p:cNvSpPr>
            <a:spLocks noGrp="1"/>
          </p:cNvSpPr>
          <p:nvPr>
            <p:ph type="body" sz="quarter" idx="21"/>
          </p:nvPr>
        </p:nvSpPr>
        <p:spPr>
          <a:xfrm>
            <a:off x="6172200" y="1681163"/>
            <a:ext cx="5183188" cy="823914"/>
          </a:xfrm>
          <a:prstGeom prst="rect">
            <a:avLst/>
          </a:prstGeom>
        </p:spPr>
        <p:txBody>
          <a:bodyPr anchor="b"/>
          <a:lstStyle/>
          <a:p>
            <a:pPr>
              <a:buBlip>
                <a:blip r:embed="rId2"/>
              </a:buBlip>
            </a:pPr>
            <a:endParaRPr/>
          </a:p>
        </p:txBody>
      </p:sp>
      <p:sp>
        <p:nvSpPr>
          <p:cNvPr id="8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9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97"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98" name="Body Level One…"/>
          <p:cNvSpPr txBox="1">
            <a:spLocks noGrp="1"/>
          </p:cNvSpPr>
          <p:nvPr>
            <p:ph type="body" sz="half" idx="1"/>
          </p:nvPr>
        </p:nvSpPr>
        <p:spPr>
          <a:xfrm>
            <a:off x="5183187" y="987425"/>
            <a:ext cx="6172203" cy="4873625"/>
          </a:xfrm>
          <a:prstGeom prst="rect">
            <a:avLst/>
          </a:prstGeom>
        </p:spPr>
        <p:txBody>
          <a:bodyPr/>
          <a:lstStyle>
            <a:lvl1pPr>
              <a:buBlip>
                <a:blip r:embed="rId2"/>
              </a:buBlip>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99" name="Text Placeholder 3"/>
          <p:cNvSpPr>
            <a:spLocks noGrp="1"/>
          </p:cNvSpPr>
          <p:nvPr>
            <p:ph type="body" sz="quarter" idx="21"/>
          </p:nvPr>
        </p:nvSpPr>
        <p:spPr>
          <a:xfrm>
            <a:off x="839787" y="2057400"/>
            <a:ext cx="3932238" cy="3811588"/>
          </a:xfrm>
          <a:prstGeom prst="rect">
            <a:avLst/>
          </a:prstGeom>
        </p:spPr>
        <p:txBody>
          <a:bodyPr/>
          <a:lstStyle/>
          <a:p>
            <a:pPr>
              <a:buBlip>
                <a:blip r:embed="rId2"/>
              </a:buBlip>
            </a:pPr>
            <a:endParaRPr/>
          </a:p>
        </p:txBody>
      </p:sp>
      <p:sp>
        <p:nvSpPr>
          <p:cNvPr id="10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2.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Freeform: Shape 16"/>
          <p:cNvSpPr/>
          <p:nvPr/>
        </p:nvSpPr>
        <p:spPr>
          <a:xfrm rot="10800000">
            <a:off x="-2" y="5357812"/>
            <a:ext cx="3832385" cy="150019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21600" y="0"/>
                </a:lnTo>
                <a:lnTo>
                  <a:pt x="0" y="0"/>
                </a:lnTo>
                <a:lnTo>
                  <a:pt x="21600" y="21600"/>
                </a:lnTo>
                <a:close/>
              </a:path>
            </a:pathLst>
          </a:custGeom>
          <a:solidFill>
            <a:srgbClr val="F2F2F2"/>
          </a:solidFill>
          <a:ln w="12700">
            <a:miter lim="400000"/>
          </a:ln>
        </p:spPr>
        <p:txBody>
          <a:bodyPr lIns="45718" tIns="45718" rIns="45718" bIns="45718" anchor="ctr"/>
          <a:lstStyle/>
          <a:p>
            <a:pPr algn="ctr" defTabSz="457200">
              <a:defRPr sz="1800">
                <a:solidFill>
                  <a:srgbClr val="FFFFFF"/>
                </a:solidFill>
              </a:defRPr>
            </a:pPr>
            <a:endParaRPr/>
          </a:p>
        </p:txBody>
      </p:sp>
      <p:sp>
        <p:nvSpPr>
          <p:cNvPr id="3" name="Freeform: Shape 6"/>
          <p:cNvSpPr/>
          <p:nvPr/>
        </p:nvSpPr>
        <p:spPr>
          <a:xfrm>
            <a:off x="6510338" y="-1"/>
            <a:ext cx="5681665" cy="2224092"/>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21600" y="0"/>
                </a:lnTo>
                <a:lnTo>
                  <a:pt x="0" y="0"/>
                </a:lnTo>
                <a:lnTo>
                  <a:pt x="21600" y="21600"/>
                </a:lnTo>
                <a:close/>
              </a:path>
            </a:pathLst>
          </a:custGeom>
          <a:solidFill>
            <a:srgbClr val="F2F2F2"/>
          </a:solidFill>
          <a:ln w="12700">
            <a:miter lim="400000"/>
          </a:ln>
        </p:spPr>
        <p:txBody>
          <a:bodyPr lIns="45718" tIns="45718" rIns="45718" bIns="45718" anchor="ctr"/>
          <a:lstStyle/>
          <a:p>
            <a:pPr algn="ctr" defTabSz="457200">
              <a:defRPr sz="1800">
                <a:solidFill>
                  <a:srgbClr val="FFFFFF"/>
                </a:solidFill>
              </a:defRPr>
            </a:pPr>
            <a:endParaRPr/>
          </a:p>
        </p:txBody>
      </p:sp>
      <p:sp>
        <p:nvSpPr>
          <p:cNvPr id="4" name="Rectangle 7"/>
          <p:cNvSpPr/>
          <p:nvPr/>
        </p:nvSpPr>
        <p:spPr>
          <a:xfrm>
            <a:off x="0" y="-1"/>
            <a:ext cx="838200" cy="109058"/>
          </a:xfrm>
          <a:prstGeom prst="rect">
            <a:avLst/>
          </a:prstGeom>
          <a:solidFill>
            <a:srgbClr val="391378"/>
          </a:solidFill>
          <a:ln w="12700">
            <a:miter lim="400000"/>
          </a:ln>
        </p:spPr>
        <p:txBody>
          <a:bodyPr lIns="45718" tIns="45718" rIns="45718" bIns="45718" anchor="ctr"/>
          <a:lstStyle/>
          <a:p>
            <a:pPr algn="ctr" defTabSz="457200">
              <a:defRPr sz="1800">
                <a:solidFill>
                  <a:srgbClr val="FFFFFF"/>
                </a:solidFill>
              </a:defRPr>
            </a:pPr>
            <a:endParaRPr/>
          </a:p>
        </p:txBody>
      </p:sp>
      <p:sp>
        <p:nvSpPr>
          <p:cNvPr id="5" name="Rectangle 8"/>
          <p:cNvSpPr/>
          <p:nvPr/>
        </p:nvSpPr>
        <p:spPr>
          <a:xfrm>
            <a:off x="901110" y="-1"/>
            <a:ext cx="838202" cy="109058"/>
          </a:xfrm>
          <a:prstGeom prst="rect">
            <a:avLst/>
          </a:prstGeom>
          <a:solidFill>
            <a:srgbClr val="049FDA"/>
          </a:solidFill>
          <a:ln w="12700">
            <a:miter lim="400000"/>
          </a:ln>
        </p:spPr>
        <p:txBody>
          <a:bodyPr lIns="45718" tIns="45718" rIns="45718" bIns="45718" anchor="ctr"/>
          <a:lstStyle/>
          <a:p>
            <a:pPr algn="ctr" defTabSz="457200">
              <a:defRPr sz="1800">
                <a:solidFill>
                  <a:srgbClr val="FFFFFF"/>
                </a:solidFill>
              </a:defRPr>
            </a:pPr>
            <a:endParaRPr/>
          </a:p>
        </p:txBody>
      </p:sp>
      <p:sp>
        <p:nvSpPr>
          <p:cNvPr id="6" name="Rectangle 9"/>
          <p:cNvSpPr/>
          <p:nvPr/>
        </p:nvSpPr>
        <p:spPr>
          <a:xfrm>
            <a:off x="1802220" y="-1"/>
            <a:ext cx="838202" cy="109058"/>
          </a:xfrm>
          <a:prstGeom prst="rect">
            <a:avLst/>
          </a:prstGeom>
          <a:solidFill>
            <a:srgbClr val="92D050"/>
          </a:solidFill>
          <a:ln w="12700">
            <a:miter lim="400000"/>
          </a:ln>
        </p:spPr>
        <p:txBody>
          <a:bodyPr lIns="45718" tIns="45718" rIns="45718" bIns="45718" anchor="ctr"/>
          <a:lstStyle/>
          <a:p>
            <a:pPr algn="ctr" defTabSz="457200">
              <a:defRPr sz="1800">
                <a:solidFill>
                  <a:srgbClr val="FFFFFF"/>
                </a:solidFill>
              </a:defRPr>
            </a:pPr>
            <a:endParaRPr/>
          </a:p>
        </p:txBody>
      </p:sp>
      <p:pic>
        <p:nvPicPr>
          <p:cNvPr id="7" name="Graphic 19" descr="Graphic 19"/>
          <p:cNvPicPr>
            <a:picLocks noChangeAspect="1"/>
          </p:cNvPicPr>
          <p:nvPr/>
        </p:nvPicPr>
        <p:blipFill>
          <a:blip r:embed="rId31">
            <a:extLst/>
          </a:blip>
          <a:stretch>
            <a:fillRect/>
          </a:stretch>
        </p:blipFill>
        <p:spPr>
          <a:xfrm>
            <a:off x="74099" y="144864"/>
            <a:ext cx="2450028" cy="470707"/>
          </a:xfrm>
          <a:prstGeom prst="rect">
            <a:avLst/>
          </a:prstGeom>
          <a:ln w="12700">
            <a:miter lim="400000"/>
          </a:ln>
        </p:spPr>
      </p:pic>
      <p:pic>
        <p:nvPicPr>
          <p:cNvPr id="8" name="Graphic 20" descr="Graphic 20"/>
          <p:cNvPicPr>
            <a:picLocks noChangeAspect="1"/>
          </p:cNvPicPr>
          <p:nvPr/>
        </p:nvPicPr>
        <p:blipFill>
          <a:blip r:embed="rId32">
            <a:extLst/>
          </a:blip>
          <a:stretch>
            <a:fillRect/>
          </a:stretch>
        </p:blipFill>
        <p:spPr>
          <a:xfrm>
            <a:off x="7724467" y="63899"/>
            <a:ext cx="4334186" cy="126602"/>
          </a:xfrm>
          <a:prstGeom prst="rect">
            <a:avLst/>
          </a:prstGeom>
          <a:ln w="12700">
            <a:miter lim="400000"/>
          </a:ln>
        </p:spPr>
      </p:pic>
      <p:sp>
        <p:nvSpPr>
          <p:cNvPr id="9" name="Rectangle 21"/>
          <p:cNvSpPr/>
          <p:nvPr/>
        </p:nvSpPr>
        <p:spPr>
          <a:xfrm>
            <a:off x="9551578" y="6748943"/>
            <a:ext cx="838202" cy="109057"/>
          </a:xfrm>
          <a:prstGeom prst="rect">
            <a:avLst/>
          </a:prstGeom>
          <a:solidFill>
            <a:srgbClr val="391378"/>
          </a:solidFill>
          <a:ln w="12700">
            <a:miter lim="400000"/>
          </a:ln>
        </p:spPr>
        <p:txBody>
          <a:bodyPr lIns="45718" tIns="45718" rIns="45718" bIns="45718" anchor="ctr"/>
          <a:lstStyle/>
          <a:p>
            <a:pPr algn="ctr" defTabSz="457200">
              <a:defRPr sz="1800">
                <a:solidFill>
                  <a:srgbClr val="FFFFFF"/>
                </a:solidFill>
              </a:defRPr>
            </a:pPr>
            <a:endParaRPr/>
          </a:p>
        </p:txBody>
      </p:sp>
      <p:sp>
        <p:nvSpPr>
          <p:cNvPr id="10" name="Rectangle 22"/>
          <p:cNvSpPr/>
          <p:nvPr/>
        </p:nvSpPr>
        <p:spPr>
          <a:xfrm>
            <a:off x="10452689" y="6748943"/>
            <a:ext cx="838203" cy="109057"/>
          </a:xfrm>
          <a:prstGeom prst="rect">
            <a:avLst/>
          </a:prstGeom>
          <a:solidFill>
            <a:srgbClr val="049FDA"/>
          </a:solidFill>
          <a:ln w="12700">
            <a:miter lim="400000"/>
          </a:ln>
        </p:spPr>
        <p:txBody>
          <a:bodyPr lIns="45718" tIns="45718" rIns="45718" bIns="45718" anchor="ctr"/>
          <a:lstStyle/>
          <a:p>
            <a:pPr algn="ctr" defTabSz="457200">
              <a:defRPr sz="1800">
                <a:solidFill>
                  <a:srgbClr val="FFFFFF"/>
                </a:solidFill>
              </a:defRPr>
            </a:pPr>
            <a:endParaRPr/>
          </a:p>
        </p:txBody>
      </p:sp>
      <p:sp>
        <p:nvSpPr>
          <p:cNvPr id="11" name="Rectangle 23"/>
          <p:cNvSpPr/>
          <p:nvPr/>
        </p:nvSpPr>
        <p:spPr>
          <a:xfrm>
            <a:off x="11353800" y="6748943"/>
            <a:ext cx="838200" cy="109057"/>
          </a:xfrm>
          <a:prstGeom prst="rect">
            <a:avLst/>
          </a:prstGeom>
          <a:solidFill>
            <a:srgbClr val="92D050"/>
          </a:solidFill>
          <a:ln w="12700">
            <a:miter lim="400000"/>
          </a:ln>
        </p:spPr>
        <p:txBody>
          <a:bodyPr lIns="45718" tIns="45718" rIns="45718" bIns="45718" anchor="ctr"/>
          <a:lstStyle/>
          <a:p>
            <a:pPr algn="ctr" defTabSz="457200">
              <a:defRPr sz="1800">
                <a:solidFill>
                  <a:srgbClr val="FFFFFF"/>
                </a:solidFill>
              </a:defRPr>
            </a:pPr>
            <a:endParaRPr/>
          </a:p>
        </p:txBody>
      </p:sp>
      <p:sp>
        <p:nvSpPr>
          <p:cNvPr id="12" name="Footer Placeholder 4"/>
          <p:cNvSpPr txBox="1"/>
          <p:nvPr/>
        </p:nvSpPr>
        <p:spPr>
          <a:xfrm>
            <a:off x="1699622" y="6566214"/>
            <a:ext cx="3992884" cy="2184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a:defRPr sz="800">
                <a:solidFill>
                  <a:srgbClr val="391378"/>
                </a:solidFill>
                <a:latin typeface="+mn-lt"/>
                <a:ea typeface="+mn-ea"/>
                <a:cs typeface="+mn-cs"/>
                <a:sym typeface="Helvetica"/>
              </a:defRPr>
            </a:lvl1pPr>
          </a:lstStyle>
          <a:p>
            <a:r>
              <a:t>©  2019 New York State Office of Mental Health</a:t>
            </a:r>
          </a:p>
        </p:txBody>
      </p:sp>
      <p:pic>
        <p:nvPicPr>
          <p:cNvPr id="13" name="Picture 24" descr="Picture 24"/>
          <p:cNvPicPr>
            <a:picLocks noChangeAspect="1"/>
          </p:cNvPicPr>
          <p:nvPr/>
        </p:nvPicPr>
        <p:blipFill>
          <a:blip r:embed="rId33">
            <a:extLst/>
          </a:blip>
          <a:stretch>
            <a:fillRect/>
          </a:stretch>
        </p:blipFill>
        <p:spPr>
          <a:xfrm>
            <a:off x="433008" y="6292562"/>
            <a:ext cx="2103479" cy="528507"/>
          </a:xfrm>
          <a:prstGeom prst="rect">
            <a:avLst/>
          </a:prstGeom>
          <a:ln w="12700">
            <a:miter lim="400000"/>
          </a:ln>
        </p:spPr>
      </p:pic>
      <p:sp>
        <p:nvSpPr>
          <p:cNvPr id="14" name="Title Text"/>
          <p:cNvSpPr txBox="1">
            <a:spLocks noGrp="1"/>
          </p:cNvSpPr>
          <p:nvPr>
            <p:ph type="title"/>
          </p:nvPr>
        </p:nvSpPr>
        <p:spPr>
          <a:xfrm>
            <a:off x="838200" y="840985"/>
            <a:ext cx="10515600" cy="82191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normAutofit/>
          </a:bodyPr>
          <a:lstStyle/>
          <a:p>
            <a:r>
              <a:t>Title Text</a:t>
            </a:r>
          </a:p>
        </p:txBody>
      </p:sp>
      <p:sp>
        <p:nvSpPr>
          <p:cNvPr id="15" name="Body Level One…"/>
          <p:cNvSpPr txBox="1">
            <a:spLocks noGrp="1"/>
          </p:cNvSpPr>
          <p:nvPr>
            <p:ph type="body" idx="1"/>
          </p:nvPr>
        </p:nvSpPr>
        <p:spPr>
          <a:xfrm>
            <a:off x="838200" y="1814513"/>
            <a:ext cx="10515600" cy="43624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lvl1pPr>
              <a:buBlip>
                <a:blip r:embed="rId34"/>
              </a:buBlip>
            </a:lvl1pPr>
          </a:lstStyle>
          <a:p>
            <a:r>
              <a:t>Body Level One</a:t>
            </a:r>
          </a:p>
          <a:p>
            <a:pPr lvl="1"/>
            <a:r>
              <a:t>Body Level Two</a:t>
            </a:r>
          </a:p>
          <a:p>
            <a:pPr lvl="2"/>
            <a:r>
              <a:t>Body Level Three</a:t>
            </a:r>
          </a:p>
          <a:p>
            <a:pPr lvl="3"/>
            <a:r>
              <a:t>Body Level Four</a:t>
            </a:r>
          </a:p>
          <a:p>
            <a:pPr lvl="4"/>
            <a:r>
              <a:t>Body Level Five</a:t>
            </a:r>
          </a:p>
        </p:txBody>
      </p:sp>
      <p:sp>
        <p:nvSpPr>
          <p:cNvPr id="16" name="Slide Number"/>
          <p:cNvSpPr txBox="1">
            <a:spLocks noGrp="1"/>
          </p:cNvSpPr>
          <p:nvPr>
            <p:ph type="sldNum" sz="quarter" idx="2"/>
          </p:nvPr>
        </p:nvSpPr>
        <p:spPr>
          <a:xfrm>
            <a:off x="11108403" y="6416994"/>
            <a:ext cx="245400" cy="243837"/>
          </a:xfrm>
          <a:prstGeom prst="rect">
            <a:avLst/>
          </a:prstGeom>
          <a:ln w="12700">
            <a:miter lim="400000"/>
          </a:ln>
        </p:spPr>
        <p:txBody>
          <a:bodyPr wrap="none" lIns="45718" tIns="45718" rIns="45718" bIns="45718" anchor="ctr">
            <a:spAutoFit/>
          </a:bodyPr>
          <a:lstStyle>
            <a:lvl1pPr algn="r" defTabSz="457200">
              <a:defRPr sz="1000">
                <a:solidFill>
                  <a:srgbClr val="3B3838"/>
                </a:solidFill>
                <a:latin typeface="+mn-lt"/>
                <a:ea typeface="+mn-ea"/>
                <a:cs typeface="+mn-cs"/>
                <a:sym typeface="Helvetica"/>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Lst>
  <p:transition spd="med"/>
  <p:txStyles>
    <p:titleStyle>
      <a:lvl1pPr marL="0" marR="0" indent="0" algn="l" defTabSz="914400" rtl="0" latinLnBrk="0">
        <a:lnSpc>
          <a:spcPct val="90000"/>
        </a:lnSpc>
        <a:spcBef>
          <a:spcPts val="0"/>
        </a:spcBef>
        <a:spcAft>
          <a:spcPts val="0"/>
        </a:spcAft>
        <a:buClrTx/>
        <a:buSzTx/>
        <a:buFontTx/>
        <a:buNone/>
        <a:tabLst/>
        <a:defRPr sz="6000" b="0" i="0" u="none" strike="noStrike" cap="none" spc="0" baseline="0">
          <a:solidFill>
            <a:srgbClr val="3A3838"/>
          </a:solidFill>
          <a:uFillTx/>
          <a:latin typeface="+mn-lt"/>
          <a:ea typeface="+mn-ea"/>
          <a:cs typeface="+mn-cs"/>
          <a:sym typeface="Helvetica"/>
        </a:defRPr>
      </a:lvl1pPr>
      <a:lvl2pPr marL="0" marR="0" indent="0" algn="l" defTabSz="914400" rtl="0" latinLnBrk="0">
        <a:lnSpc>
          <a:spcPct val="90000"/>
        </a:lnSpc>
        <a:spcBef>
          <a:spcPts val="0"/>
        </a:spcBef>
        <a:spcAft>
          <a:spcPts val="0"/>
        </a:spcAft>
        <a:buClrTx/>
        <a:buSzTx/>
        <a:buFontTx/>
        <a:buNone/>
        <a:tabLst/>
        <a:defRPr sz="6000" b="0" i="0" u="none" strike="noStrike" cap="none" spc="0" baseline="0">
          <a:solidFill>
            <a:srgbClr val="3A3838"/>
          </a:solidFill>
          <a:uFillTx/>
          <a:latin typeface="+mn-lt"/>
          <a:ea typeface="+mn-ea"/>
          <a:cs typeface="+mn-cs"/>
          <a:sym typeface="Helvetica"/>
        </a:defRPr>
      </a:lvl2pPr>
      <a:lvl3pPr marL="0" marR="0" indent="0" algn="l" defTabSz="914400" rtl="0" latinLnBrk="0">
        <a:lnSpc>
          <a:spcPct val="90000"/>
        </a:lnSpc>
        <a:spcBef>
          <a:spcPts val="0"/>
        </a:spcBef>
        <a:spcAft>
          <a:spcPts val="0"/>
        </a:spcAft>
        <a:buClrTx/>
        <a:buSzTx/>
        <a:buFontTx/>
        <a:buNone/>
        <a:tabLst/>
        <a:defRPr sz="6000" b="0" i="0" u="none" strike="noStrike" cap="none" spc="0" baseline="0">
          <a:solidFill>
            <a:srgbClr val="3A3838"/>
          </a:solidFill>
          <a:uFillTx/>
          <a:latin typeface="+mn-lt"/>
          <a:ea typeface="+mn-ea"/>
          <a:cs typeface="+mn-cs"/>
          <a:sym typeface="Helvetica"/>
        </a:defRPr>
      </a:lvl3pPr>
      <a:lvl4pPr marL="0" marR="0" indent="0" algn="l" defTabSz="914400" rtl="0" latinLnBrk="0">
        <a:lnSpc>
          <a:spcPct val="90000"/>
        </a:lnSpc>
        <a:spcBef>
          <a:spcPts val="0"/>
        </a:spcBef>
        <a:spcAft>
          <a:spcPts val="0"/>
        </a:spcAft>
        <a:buClrTx/>
        <a:buSzTx/>
        <a:buFontTx/>
        <a:buNone/>
        <a:tabLst/>
        <a:defRPr sz="6000" b="0" i="0" u="none" strike="noStrike" cap="none" spc="0" baseline="0">
          <a:solidFill>
            <a:srgbClr val="3A3838"/>
          </a:solidFill>
          <a:uFillTx/>
          <a:latin typeface="+mn-lt"/>
          <a:ea typeface="+mn-ea"/>
          <a:cs typeface="+mn-cs"/>
          <a:sym typeface="Helvetica"/>
        </a:defRPr>
      </a:lvl4pPr>
      <a:lvl5pPr marL="0" marR="0" indent="0" algn="l" defTabSz="914400" rtl="0" latinLnBrk="0">
        <a:lnSpc>
          <a:spcPct val="90000"/>
        </a:lnSpc>
        <a:spcBef>
          <a:spcPts val="0"/>
        </a:spcBef>
        <a:spcAft>
          <a:spcPts val="0"/>
        </a:spcAft>
        <a:buClrTx/>
        <a:buSzTx/>
        <a:buFontTx/>
        <a:buNone/>
        <a:tabLst/>
        <a:defRPr sz="6000" b="0" i="0" u="none" strike="noStrike" cap="none" spc="0" baseline="0">
          <a:solidFill>
            <a:srgbClr val="3A3838"/>
          </a:solidFill>
          <a:uFillTx/>
          <a:latin typeface="+mn-lt"/>
          <a:ea typeface="+mn-ea"/>
          <a:cs typeface="+mn-cs"/>
          <a:sym typeface="Helvetica"/>
        </a:defRPr>
      </a:lvl5pPr>
      <a:lvl6pPr marL="0" marR="0" indent="0" algn="l" defTabSz="914400" rtl="0" latinLnBrk="0">
        <a:lnSpc>
          <a:spcPct val="90000"/>
        </a:lnSpc>
        <a:spcBef>
          <a:spcPts val="0"/>
        </a:spcBef>
        <a:spcAft>
          <a:spcPts val="0"/>
        </a:spcAft>
        <a:buClrTx/>
        <a:buSzTx/>
        <a:buFontTx/>
        <a:buNone/>
        <a:tabLst/>
        <a:defRPr sz="6000" b="0" i="0" u="none" strike="noStrike" cap="none" spc="0" baseline="0">
          <a:solidFill>
            <a:srgbClr val="3A3838"/>
          </a:solidFill>
          <a:uFillTx/>
          <a:latin typeface="+mn-lt"/>
          <a:ea typeface="+mn-ea"/>
          <a:cs typeface="+mn-cs"/>
          <a:sym typeface="Helvetica"/>
        </a:defRPr>
      </a:lvl6pPr>
      <a:lvl7pPr marL="0" marR="0" indent="0" algn="l" defTabSz="914400" rtl="0" latinLnBrk="0">
        <a:lnSpc>
          <a:spcPct val="90000"/>
        </a:lnSpc>
        <a:spcBef>
          <a:spcPts val="0"/>
        </a:spcBef>
        <a:spcAft>
          <a:spcPts val="0"/>
        </a:spcAft>
        <a:buClrTx/>
        <a:buSzTx/>
        <a:buFontTx/>
        <a:buNone/>
        <a:tabLst/>
        <a:defRPr sz="6000" b="0" i="0" u="none" strike="noStrike" cap="none" spc="0" baseline="0">
          <a:solidFill>
            <a:srgbClr val="3A3838"/>
          </a:solidFill>
          <a:uFillTx/>
          <a:latin typeface="+mn-lt"/>
          <a:ea typeface="+mn-ea"/>
          <a:cs typeface="+mn-cs"/>
          <a:sym typeface="Helvetica"/>
        </a:defRPr>
      </a:lvl7pPr>
      <a:lvl8pPr marL="0" marR="0" indent="0" algn="l" defTabSz="914400" rtl="0" latinLnBrk="0">
        <a:lnSpc>
          <a:spcPct val="90000"/>
        </a:lnSpc>
        <a:spcBef>
          <a:spcPts val="0"/>
        </a:spcBef>
        <a:spcAft>
          <a:spcPts val="0"/>
        </a:spcAft>
        <a:buClrTx/>
        <a:buSzTx/>
        <a:buFontTx/>
        <a:buNone/>
        <a:tabLst/>
        <a:defRPr sz="6000" b="0" i="0" u="none" strike="noStrike" cap="none" spc="0" baseline="0">
          <a:solidFill>
            <a:srgbClr val="3A3838"/>
          </a:solidFill>
          <a:uFillTx/>
          <a:latin typeface="+mn-lt"/>
          <a:ea typeface="+mn-ea"/>
          <a:cs typeface="+mn-cs"/>
          <a:sym typeface="Helvetica"/>
        </a:defRPr>
      </a:lvl8pPr>
      <a:lvl9pPr marL="0" marR="0" indent="0" algn="l" defTabSz="914400" rtl="0" latinLnBrk="0">
        <a:lnSpc>
          <a:spcPct val="90000"/>
        </a:lnSpc>
        <a:spcBef>
          <a:spcPts val="0"/>
        </a:spcBef>
        <a:spcAft>
          <a:spcPts val="0"/>
        </a:spcAft>
        <a:buClrTx/>
        <a:buSzTx/>
        <a:buFontTx/>
        <a:buNone/>
        <a:tabLst/>
        <a:defRPr sz="6000" b="0" i="0" u="none" strike="noStrike" cap="none" spc="0" baseline="0">
          <a:solidFill>
            <a:srgbClr val="3A3838"/>
          </a:solidFill>
          <a:uFillTx/>
          <a:latin typeface="+mn-lt"/>
          <a:ea typeface="+mn-ea"/>
          <a:cs typeface="+mn-cs"/>
          <a:sym typeface="Helvetica"/>
        </a:defRPr>
      </a:lvl9pPr>
    </p:titleStyle>
    <p:bodyStyle>
      <a:lvl1pPr marL="228600" marR="0" indent="-228600" algn="l" defTabSz="914400" rtl="0" latinLnBrk="0">
        <a:lnSpc>
          <a:spcPct val="90000"/>
        </a:lnSpc>
        <a:spcBef>
          <a:spcPts val="1000"/>
        </a:spcBef>
        <a:spcAft>
          <a:spcPts val="0"/>
        </a:spcAft>
        <a:buClrTx/>
        <a:buSzPct val="100000"/>
        <a:buFontTx/>
        <a:buBlip>
          <a:blip r:embed="rId34"/>
        </a:buBlip>
        <a:tabLst/>
        <a:defRPr sz="2800" b="0" i="0" u="none" strike="noStrike" cap="none" spc="0" baseline="0">
          <a:solidFill>
            <a:srgbClr val="3A3838"/>
          </a:solidFill>
          <a:uFillTx/>
          <a:latin typeface="+mn-lt"/>
          <a:ea typeface="+mn-ea"/>
          <a:cs typeface="+mn-cs"/>
          <a:sym typeface="Helvetica"/>
        </a:defRPr>
      </a:lvl1pPr>
      <a:lvl2pPr marL="777238" marR="0" indent="-320038" algn="l" defTabSz="914400" rtl="0" latinLnBrk="0">
        <a:lnSpc>
          <a:spcPct val="90000"/>
        </a:lnSpc>
        <a:spcBef>
          <a:spcPts val="1000"/>
        </a:spcBef>
        <a:spcAft>
          <a:spcPts val="0"/>
        </a:spcAft>
        <a:buClrTx/>
        <a:buSzPct val="100000"/>
        <a:buFontTx/>
        <a:buChar char="•"/>
        <a:tabLst/>
        <a:defRPr sz="2800" b="0" i="0" u="none" strike="noStrike" cap="none" spc="0" baseline="0">
          <a:solidFill>
            <a:srgbClr val="3A3838"/>
          </a:solidFill>
          <a:uFillTx/>
          <a:latin typeface="+mn-lt"/>
          <a:ea typeface="+mn-ea"/>
          <a:cs typeface="+mn-cs"/>
          <a:sym typeface="Helvetica"/>
        </a:defRPr>
      </a:lvl2pPr>
      <a:lvl3pPr marL="1270000" marR="0" indent="-355600" algn="l" defTabSz="914400" rtl="0" latinLnBrk="0">
        <a:lnSpc>
          <a:spcPct val="90000"/>
        </a:lnSpc>
        <a:spcBef>
          <a:spcPts val="1000"/>
        </a:spcBef>
        <a:spcAft>
          <a:spcPts val="0"/>
        </a:spcAft>
        <a:buClrTx/>
        <a:buSzPct val="100000"/>
        <a:buFontTx/>
        <a:buChar char="−"/>
        <a:tabLst/>
        <a:defRPr sz="2800" b="0" i="0" u="none" strike="noStrike" cap="none" spc="0" baseline="0">
          <a:solidFill>
            <a:srgbClr val="3A3838"/>
          </a:solidFill>
          <a:uFillTx/>
          <a:latin typeface="+mn-lt"/>
          <a:ea typeface="+mn-ea"/>
          <a:cs typeface="+mn-cs"/>
          <a:sym typeface="Helvetica"/>
        </a:defRPr>
      </a:lvl3pPr>
      <a:lvl4pPr marL="1727200" marR="0" indent="-355600" algn="l" defTabSz="914400" rtl="0" latinLnBrk="0">
        <a:lnSpc>
          <a:spcPct val="90000"/>
        </a:lnSpc>
        <a:spcBef>
          <a:spcPts val="1000"/>
        </a:spcBef>
        <a:spcAft>
          <a:spcPts val="0"/>
        </a:spcAft>
        <a:buClrTx/>
        <a:buSzPct val="100000"/>
        <a:buFontTx/>
        <a:buChar char="•"/>
        <a:tabLst/>
        <a:defRPr sz="2800" b="0" i="0" u="none" strike="noStrike" cap="none" spc="0" baseline="0">
          <a:solidFill>
            <a:srgbClr val="3A3838"/>
          </a:solidFill>
          <a:uFillTx/>
          <a:latin typeface="+mn-lt"/>
          <a:ea typeface="+mn-ea"/>
          <a:cs typeface="+mn-cs"/>
          <a:sym typeface="Helvetica"/>
        </a:defRPr>
      </a:lvl4pPr>
      <a:lvl5pPr marL="2184400" marR="0" indent="-355600" algn="l" defTabSz="914400" rtl="0" latinLnBrk="0">
        <a:lnSpc>
          <a:spcPct val="90000"/>
        </a:lnSpc>
        <a:spcBef>
          <a:spcPts val="1000"/>
        </a:spcBef>
        <a:spcAft>
          <a:spcPts val="0"/>
        </a:spcAft>
        <a:buClrTx/>
        <a:buSzPct val="100000"/>
        <a:buFontTx/>
        <a:buChar char="-"/>
        <a:tabLst/>
        <a:defRPr sz="2800" b="0" i="0" u="none" strike="noStrike" cap="none" spc="0" baseline="0">
          <a:solidFill>
            <a:srgbClr val="3A3838"/>
          </a:solidFill>
          <a:uFillTx/>
          <a:latin typeface="+mn-lt"/>
          <a:ea typeface="+mn-ea"/>
          <a:cs typeface="+mn-cs"/>
          <a:sym typeface="Helvetica"/>
        </a:defRPr>
      </a:lvl5pPr>
      <a:lvl6pPr marL="2641600" marR="0" indent="-355600" algn="l" defTabSz="914400" rtl="0" latinLnBrk="0">
        <a:lnSpc>
          <a:spcPct val="90000"/>
        </a:lnSpc>
        <a:spcBef>
          <a:spcPts val="1000"/>
        </a:spcBef>
        <a:spcAft>
          <a:spcPts val="0"/>
        </a:spcAft>
        <a:buClrTx/>
        <a:buSzPct val="100000"/>
        <a:buFontTx/>
        <a:buChar char="•"/>
        <a:tabLst/>
        <a:defRPr sz="2800" b="0" i="0" u="none" strike="noStrike" cap="none" spc="0" baseline="0">
          <a:solidFill>
            <a:srgbClr val="3A3838"/>
          </a:solidFill>
          <a:uFillTx/>
          <a:latin typeface="+mn-lt"/>
          <a:ea typeface="+mn-ea"/>
          <a:cs typeface="+mn-cs"/>
          <a:sym typeface="Helvetica"/>
        </a:defRPr>
      </a:lvl6pPr>
      <a:lvl7pPr marL="3098800" marR="0" indent="-355600" algn="l" defTabSz="914400" rtl="0" latinLnBrk="0">
        <a:lnSpc>
          <a:spcPct val="90000"/>
        </a:lnSpc>
        <a:spcBef>
          <a:spcPts val="1000"/>
        </a:spcBef>
        <a:spcAft>
          <a:spcPts val="0"/>
        </a:spcAft>
        <a:buClrTx/>
        <a:buSzPct val="100000"/>
        <a:buFontTx/>
        <a:buChar char="•"/>
        <a:tabLst/>
        <a:defRPr sz="2800" b="0" i="0" u="none" strike="noStrike" cap="none" spc="0" baseline="0">
          <a:solidFill>
            <a:srgbClr val="3A3838"/>
          </a:solidFill>
          <a:uFillTx/>
          <a:latin typeface="+mn-lt"/>
          <a:ea typeface="+mn-ea"/>
          <a:cs typeface="+mn-cs"/>
          <a:sym typeface="Helvetica"/>
        </a:defRPr>
      </a:lvl7pPr>
      <a:lvl8pPr marL="3556000" marR="0" indent="-355600" algn="l" defTabSz="914400" rtl="0" latinLnBrk="0">
        <a:lnSpc>
          <a:spcPct val="90000"/>
        </a:lnSpc>
        <a:spcBef>
          <a:spcPts val="1000"/>
        </a:spcBef>
        <a:spcAft>
          <a:spcPts val="0"/>
        </a:spcAft>
        <a:buClrTx/>
        <a:buSzPct val="100000"/>
        <a:buFontTx/>
        <a:buChar char="•"/>
        <a:tabLst/>
        <a:defRPr sz="2800" b="0" i="0" u="none" strike="noStrike" cap="none" spc="0" baseline="0">
          <a:solidFill>
            <a:srgbClr val="3A3838"/>
          </a:solidFill>
          <a:uFillTx/>
          <a:latin typeface="+mn-lt"/>
          <a:ea typeface="+mn-ea"/>
          <a:cs typeface="+mn-cs"/>
          <a:sym typeface="Helvetica"/>
        </a:defRPr>
      </a:lvl8pPr>
      <a:lvl9pPr marL="4013200" marR="0" indent="-355600" algn="l" defTabSz="914400" rtl="0" latinLnBrk="0">
        <a:lnSpc>
          <a:spcPct val="90000"/>
        </a:lnSpc>
        <a:spcBef>
          <a:spcPts val="1000"/>
        </a:spcBef>
        <a:spcAft>
          <a:spcPts val="0"/>
        </a:spcAft>
        <a:buClrTx/>
        <a:buSzPct val="100000"/>
        <a:buFontTx/>
        <a:buChar char="•"/>
        <a:tabLst/>
        <a:defRPr sz="2800" b="0" i="0" u="none" strike="noStrike" cap="none" spc="0" baseline="0">
          <a:solidFill>
            <a:srgbClr val="3A3838"/>
          </a:solidFill>
          <a:uFillTx/>
          <a:latin typeface="+mn-lt"/>
          <a:ea typeface="+mn-ea"/>
          <a:cs typeface="+mn-cs"/>
          <a:sym typeface="Helvetica"/>
        </a:defRPr>
      </a:lvl9pPr>
    </p:bodyStyle>
    <p:otherStyle>
      <a:lvl1pPr marL="0" marR="0" indent="0" algn="r" defTabSz="4572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Helvetica"/>
        </a:defRPr>
      </a:lvl1pPr>
      <a:lvl2pPr marL="0" marR="0" indent="0" algn="r" defTabSz="4572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Helvetica"/>
        </a:defRPr>
      </a:lvl2pPr>
      <a:lvl3pPr marL="0" marR="0" indent="0" algn="r" defTabSz="4572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Helvetica"/>
        </a:defRPr>
      </a:lvl3pPr>
      <a:lvl4pPr marL="0" marR="0" indent="0" algn="r" defTabSz="4572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Helvetica"/>
        </a:defRPr>
      </a:lvl4pPr>
      <a:lvl5pPr marL="0" marR="0" indent="0" algn="r" defTabSz="4572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Helvetica"/>
        </a:defRPr>
      </a:lvl5pPr>
      <a:lvl6pPr marL="0" marR="0" indent="0" algn="r" defTabSz="4572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Helvetica"/>
        </a:defRPr>
      </a:lvl6pPr>
      <a:lvl7pPr marL="0" marR="0" indent="0" algn="r" defTabSz="4572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Helvetica"/>
        </a:defRPr>
      </a:lvl7pPr>
      <a:lvl8pPr marL="0" marR="0" indent="0" algn="r" defTabSz="4572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Helvetica"/>
        </a:defRPr>
      </a:lvl8pPr>
      <a:lvl9pPr marL="0" marR="0" indent="0" algn="r" defTabSz="4572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http://children.org/" TargetMode="External"/><Relationship Id="rId2" Type="http://schemas.openxmlformats.org/officeDocument/2006/relationships/hyperlink" Target="http://aap.org/" TargetMode="External"/><Relationship Id="rId1" Type="http://schemas.openxmlformats.org/officeDocument/2006/relationships/slideLayout" Target="../slideLayouts/slideLayout2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 name="Slide Number Placeholder 5"/>
          <p:cNvSpPr txBox="1">
            <a:spLocks noGrp="1"/>
          </p:cNvSpPr>
          <p:nvPr>
            <p:ph type="sldNum" sz="quarter" idx="4294967295"/>
          </p:nvPr>
        </p:nvSpPr>
        <p:spPr>
          <a:xfrm>
            <a:off x="11172417" y="6551280"/>
            <a:ext cx="181379"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200">
                <a:solidFill>
                  <a:srgbClr val="391378"/>
                </a:solidFill>
                <a:latin typeface="+mj-lt"/>
                <a:ea typeface="+mj-ea"/>
                <a:cs typeface="+mj-cs"/>
                <a:sym typeface="Calibri"/>
              </a:defRPr>
            </a:lvl1pPr>
          </a:lstStyle>
          <a:p>
            <a:fld id="{86CB4B4D-7CA3-9044-876B-883B54F8677D}" type="slidenum">
              <a:t>1</a:t>
            </a:fld>
            <a:endParaRPr/>
          </a:p>
        </p:txBody>
      </p:sp>
      <p:sp>
        <p:nvSpPr>
          <p:cNvPr id="417" name="TextBox 1"/>
          <p:cNvSpPr txBox="1"/>
          <p:nvPr/>
        </p:nvSpPr>
        <p:spPr>
          <a:xfrm>
            <a:off x="422054" y="2036478"/>
            <a:ext cx="11347892" cy="14909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defTabSz="914400">
              <a:lnSpc>
                <a:spcPct val="90000"/>
              </a:lnSpc>
              <a:defRPr sz="4800">
                <a:solidFill>
                  <a:srgbClr val="595959"/>
                </a:solidFill>
                <a:latin typeface="+mn-lt"/>
                <a:ea typeface="+mn-ea"/>
                <a:cs typeface="+mn-cs"/>
                <a:sym typeface="Helvetica"/>
              </a:defRPr>
            </a:lvl1pPr>
          </a:lstStyle>
          <a:p>
            <a:r>
              <a:t>TIC: Incorporation Into Your Practice : CASE A, Part -2</a:t>
            </a:r>
          </a:p>
        </p:txBody>
      </p:sp>
      <p:sp>
        <p:nvSpPr>
          <p:cNvPr id="418" name="Subtitle 2"/>
          <p:cNvSpPr txBox="1"/>
          <p:nvPr/>
        </p:nvSpPr>
        <p:spPr>
          <a:xfrm>
            <a:off x="306974" y="4646645"/>
            <a:ext cx="11421749" cy="9559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pPr lvl="1" indent="315468" algn="ctr" defTabSz="630936">
              <a:lnSpc>
                <a:spcPct val="160000"/>
              </a:lnSpc>
              <a:spcBef>
                <a:spcPts val="300"/>
              </a:spcBef>
              <a:defRPr sz="2200">
                <a:solidFill>
                  <a:srgbClr val="595959"/>
                </a:solidFill>
                <a:latin typeface="+mn-lt"/>
                <a:ea typeface="+mn-ea"/>
                <a:cs typeface="+mn-cs"/>
                <a:sym typeface="Helvetica"/>
              </a:defRPr>
            </a:pPr>
            <a:r>
              <a:t>Fall , 2024</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6" name="Slide Number Placeholder 5"/>
          <p:cNvSpPr txBox="1">
            <a:spLocks noGrp="1"/>
          </p:cNvSpPr>
          <p:nvPr>
            <p:ph type="sldNum" sz="quarter" idx="4294967295"/>
          </p:nvPr>
        </p:nvSpPr>
        <p:spPr>
          <a:xfrm>
            <a:off x="11095176" y="6551280"/>
            <a:ext cx="258621"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200">
                <a:solidFill>
                  <a:srgbClr val="391378"/>
                </a:solidFill>
                <a:latin typeface="+mj-lt"/>
                <a:ea typeface="+mj-ea"/>
                <a:cs typeface="+mj-cs"/>
                <a:sym typeface="Calibri"/>
              </a:defRPr>
            </a:lvl1pPr>
          </a:lstStyle>
          <a:p>
            <a:fld id="{86CB4B4D-7CA3-9044-876B-883B54F8677D}" type="slidenum">
              <a:t>10</a:t>
            </a:fld>
            <a:endParaRPr/>
          </a:p>
        </p:txBody>
      </p:sp>
      <p:sp>
        <p:nvSpPr>
          <p:cNvPr id="457" name="Consider and rule out other diagnoses"/>
          <p:cNvSpPr txBox="1">
            <a:spLocks noGrp="1"/>
          </p:cNvSpPr>
          <p:nvPr>
            <p:ph type="title"/>
          </p:nvPr>
        </p:nvSpPr>
        <p:spPr>
          <a:xfrm>
            <a:off x="281391" y="1305570"/>
            <a:ext cx="10985501" cy="716586"/>
          </a:xfrm>
          <a:prstGeom prst="rect">
            <a:avLst/>
          </a:prstGeom>
        </p:spPr>
        <p:txBody>
          <a:bodyPr/>
          <a:lstStyle>
            <a:lvl1pPr defTabSz="813816">
              <a:defRPr sz="4000" spc="-300">
                <a:solidFill>
                  <a:srgbClr val="000000"/>
                </a:solidFill>
              </a:defRPr>
            </a:lvl1pPr>
          </a:lstStyle>
          <a:p>
            <a:r>
              <a:t> Rule out co-morbidities (full assessment)</a:t>
            </a:r>
          </a:p>
        </p:txBody>
      </p:sp>
      <p:sp>
        <p:nvSpPr>
          <p:cNvPr id="458" name="Perform a good assessment"/>
          <p:cNvSpPr txBox="1">
            <a:spLocks noGrp="1"/>
          </p:cNvSpPr>
          <p:nvPr>
            <p:ph type="body" sz="quarter" idx="1"/>
          </p:nvPr>
        </p:nvSpPr>
        <p:spPr>
          <a:xfrm>
            <a:off x="13622278" y="2222194"/>
            <a:ext cx="315076" cy="467393"/>
          </a:xfrm>
          <a:prstGeom prst="rect">
            <a:avLst/>
          </a:prstGeom>
        </p:spPr>
        <p:txBody>
          <a:bodyPr/>
          <a:lstStyle>
            <a:lvl1pPr defTabSz="234440">
              <a:lnSpc>
                <a:spcPct val="80000"/>
              </a:lnSpc>
              <a:defRPr sz="500"/>
            </a:lvl1pPr>
          </a:lstStyle>
          <a:p>
            <a:r>
              <a:t> Perform a good assessment</a:t>
            </a:r>
          </a:p>
        </p:txBody>
      </p:sp>
      <p:sp>
        <p:nvSpPr>
          <p:cNvPr id="459" name="Body Level One…"/>
          <p:cNvSpPr txBox="1">
            <a:spLocks noGrp="1"/>
          </p:cNvSpPr>
          <p:nvPr>
            <p:ph type="body" idx="21"/>
          </p:nvPr>
        </p:nvSpPr>
        <p:spPr>
          <a:xfrm>
            <a:off x="2273020" y="2909023"/>
            <a:ext cx="10985505" cy="412800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a:defRPr sz="3200"/>
            </a:pPr>
            <a:r>
              <a:t> Utilize Standardized Screening Tools</a:t>
            </a:r>
          </a:p>
          <a:p>
            <a:pPr>
              <a:defRPr sz="3200"/>
            </a:pPr>
            <a:endParaRPr/>
          </a:p>
          <a:p>
            <a:pPr>
              <a:defRPr sz="3200"/>
            </a:pPr>
            <a:r>
              <a:t> Assess degree of impairment</a:t>
            </a:r>
          </a:p>
          <a:p>
            <a:pPr>
              <a:defRPr sz="3200"/>
            </a:pPr>
            <a:endParaRPr/>
          </a:p>
          <a:p>
            <a:pPr>
              <a:defRPr sz="3200"/>
            </a:pPr>
            <a:r>
              <a:t> Address safety issues</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1" name="Slide Number Placeholder 5"/>
          <p:cNvSpPr txBox="1">
            <a:spLocks noGrp="1"/>
          </p:cNvSpPr>
          <p:nvPr>
            <p:ph type="sldNum" sz="quarter" idx="4294967295"/>
          </p:nvPr>
        </p:nvSpPr>
        <p:spPr>
          <a:xfrm>
            <a:off x="11095176" y="6551280"/>
            <a:ext cx="258621"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200">
                <a:solidFill>
                  <a:srgbClr val="391378"/>
                </a:solidFill>
                <a:latin typeface="+mj-lt"/>
                <a:ea typeface="+mj-ea"/>
                <a:cs typeface="+mj-cs"/>
                <a:sym typeface="Calibri"/>
              </a:defRPr>
            </a:lvl1pPr>
          </a:lstStyle>
          <a:p>
            <a:fld id="{86CB4B4D-7CA3-9044-876B-883B54F8677D}" type="slidenum">
              <a:t>11</a:t>
            </a:fld>
            <a:endParaRPr/>
          </a:p>
        </p:txBody>
      </p:sp>
      <p:sp>
        <p:nvSpPr>
          <p:cNvPr id="462" name="Child’s trauma screen positive…"/>
          <p:cNvSpPr txBox="1">
            <a:spLocks noGrp="1"/>
          </p:cNvSpPr>
          <p:nvPr>
            <p:ph type="body" idx="1"/>
          </p:nvPr>
        </p:nvSpPr>
        <p:spPr>
          <a:xfrm>
            <a:off x="2398373" y="2861362"/>
            <a:ext cx="10985505" cy="4128010"/>
          </a:xfrm>
          <a:prstGeom prst="rect">
            <a:avLst/>
          </a:prstGeom>
        </p:spPr>
        <p:txBody>
          <a:bodyPr/>
          <a:lstStyle/>
          <a:p>
            <a:r>
              <a:t>Child’s trauma screen positive</a:t>
            </a:r>
          </a:p>
          <a:p>
            <a:r>
              <a:t>Safety concerns</a:t>
            </a:r>
          </a:p>
          <a:p>
            <a:r>
              <a:t>Maternal distress</a:t>
            </a:r>
          </a:p>
          <a:p>
            <a:r>
              <a:t>Child - mood and sleep impairments</a:t>
            </a:r>
          </a:p>
          <a:p>
            <a:r>
              <a:t>Impairment of parent/child relationship</a:t>
            </a:r>
          </a:p>
          <a:p>
            <a:r>
              <a:t>Additional screens pending</a:t>
            </a:r>
          </a:p>
        </p:txBody>
      </p:sp>
      <p:sp>
        <p:nvSpPr>
          <p:cNvPr id="463" name="Initial Assessment: summary"/>
          <p:cNvSpPr txBox="1">
            <a:spLocks noGrp="1"/>
          </p:cNvSpPr>
          <p:nvPr>
            <p:ph type="title" idx="4294967295"/>
          </p:nvPr>
        </p:nvSpPr>
        <p:spPr>
          <a:xfrm>
            <a:off x="375242" y="1191423"/>
            <a:ext cx="10985501" cy="623383"/>
          </a:xfrm>
          <a:prstGeom prst="rect">
            <a:avLst/>
          </a:prstGeom>
        </p:spPr>
        <p:txBody>
          <a:bodyPr/>
          <a:lstStyle>
            <a:lvl1pPr algn="ctr" defTabSz="576072">
              <a:defRPr sz="3500" spc="-200">
                <a:solidFill>
                  <a:srgbClr val="000000"/>
                </a:solidFill>
                <a:latin typeface="Helvetica Light"/>
                <a:ea typeface="Helvetica Light"/>
                <a:cs typeface="Helvetica Light"/>
                <a:sym typeface="Helvetica Light"/>
              </a:defRPr>
            </a:lvl1pPr>
          </a:lstStyle>
          <a:p>
            <a:r>
              <a:t>Initial Assessment:  Eli</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 name="Slide Number Placeholder 5"/>
          <p:cNvSpPr txBox="1">
            <a:spLocks noGrp="1"/>
          </p:cNvSpPr>
          <p:nvPr>
            <p:ph type="sldNum" sz="quarter" idx="4294967295"/>
          </p:nvPr>
        </p:nvSpPr>
        <p:spPr>
          <a:xfrm>
            <a:off x="11095176" y="6551280"/>
            <a:ext cx="258621"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200">
                <a:solidFill>
                  <a:srgbClr val="391378"/>
                </a:solidFill>
                <a:latin typeface="+mj-lt"/>
                <a:ea typeface="+mj-ea"/>
                <a:cs typeface="+mj-cs"/>
                <a:sym typeface="Calibri"/>
              </a:defRPr>
            </a:lvl1pPr>
          </a:lstStyle>
          <a:p>
            <a:fld id="{86CB4B4D-7CA3-9044-876B-883B54F8677D}" type="slidenum">
              <a:t>12</a:t>
            </a:fld>
            <a:endParaRPr/>
          </a:p>
        </p:txBody>
      </p:sp>
      <p:sp>
        <p:nvSpPr>
          <p:cNvPr id="466" name="Author and Date"/>
          <p:cNvSpPr txBox="1">
            <a:spLocks noGrp="1"/>
          </p:cNvSpPr>
          <p:nvPr>
            <p:ph type="body" sz="quarter" idx="1"/>
          </p:nvPr>
        </p:nvSpPr>
        <p:spPr>
          <a:xfrm>
            <a:off x="12608466" y="7230871"/>
            <a:ext cx="10985504" cy="318494"/>
          </a:xfrm>
          <a:prstGeom prst="rect">
            <a:avLst/>
          </a:prstGeom>
        </p:spPr>
        <p:txBody>
          <a:bodyPr/>
          <a:lstStyle/>
          <a:p>
            <a:pPr defTabSz="392110">
              <a:lnSpc>
                <a:spcPct val="80000"/>
              </a:lnSpc>
              <a:defRPr sz="1500"/>
            </a:pPr>
            <a:endParaRPr/>
          </a:p>
        </p:txBody>
      </p:sp>
      <p:sp>
        <p:nvSpPr>
          <p:cNvPr id="467" name="Talking with Eli and is Mom"/>
          <p:cNvSpPr txBox="1">
            <a:spLocks noGrp="1"/>
          </p:cNvSpPr>
          <p:nvPr>
            <p:ph type="title"/>
          </p:nvPr>
        </p:nvSpPr>
        <p:spPr>
          <a:xfrm>
            <a:off x="731991" y="1562645"/>
            <a:ext cx="10985504" cy="2324103"/>
          </a:xfrm>
          <a:prstGeom prst="rect">
            <a:avLst/>
          </a:prstGeom>
        </p:spPr>
        <p:txBody>
          <a:bodyPr/>
          <a:lstStyle/>
          <a:p>
            <a:pPr>
              <a:defRPr sz="4800" spc="0">
                <a:solidFill>
                  <a:srgbClr val="595959"/>
                </a:solidFill>
              </a:defRPr>
            </a:pPr>
            <a:r>
              <a:t>Talking with Eli and his </a:t>
            </a:r>
            <a:r>
              <a:rPr sz="4900"/>
              <a:t>mom</a:t>
            </a:r>
          </a:p>
        </p:txBody>
      </p:sp>
      <p:sp>
        <p:nvSpPr>
          <p:cNvPr id="468" name="Body Level One…"/>
          <p:cNvSpPr txBox="1">
            <a:spLocks noGrp="1"/>
          </p:cNvSpPr>
          <p:nvPr>
            <p:ph type="body" idx="21"/>
          </p:nvPr>
        </p:nvSpPr>
        <p:spPr>
          <a:xfrm>
            <a:off x="14542608" y="4831946"/>
            <a:ext cx="10985505" cy="952505"/>
          </a:xfrm>
          <a:prstGeom prst="rect">
            <a:avLst/>
          </a:prstGeom>
        </p:spPr>
        <p:txBody>
          <a:bodyPr/>
          <a:lstStyle/>
          <a:p>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0" name="Slide Number Placeholder 5"/>
          <p:cNvSpPr txBox="1">
            <a:spLocks noGrp="1"/>
          </p:cNvSpPr>
          <p:nvPr>
            <p:ph type="sldNum" sz="quarter" idx="4294967295"/>
          </p:nvPr>
        </p:nvSpPr>
        <p:spPr>
          <a:xfrm>
            <a:off x="11095176" y="6551280"/>
            <a:ext cx="258621"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200">
                <a:solidFill>
                  <a:srgbClr val="391378"/>
                </a:solidFill>
                <a:latin typeface="+mj-lt"/>
                <a:ea typeface="+mj-ea"/>
                <a:cs typeface="+mj-cs"/>
                <a:sym typeface="Calibri"/>
              </a:defRPr>
            </a:lvl1pPr>
          </a:lstStyle>
          <a:p>
            <a:fld id="{86CB4B4D-7CA3-9044-876B-883B54F8677D}" type="slidenum">
              <a:t>13</a:t>
            </a:fld>
            <a:endParaRPr/>
          </a:p>
        </p:txBody>
      </p:sp>
      <p:sp>
        <p:nvSpPr>
          <p:cNvPr id="471" name="Office based intervention - psychoeducation"/>
          <p:cNvSpPr txBox="1">
            <a:spLocks noGrp="1"/>
          </p:cNvSpPr>
          <p:nvPr>
            <p:ph type="title"/>
          </p:nvPr>
        </p:nvSpPr>
        <p:spPr>
          <a:xfrm>
            <a:off x="1157073" y="861528"/>
            <a:ext cx="10985504" cy="716587"/>
          </a:xfrm>
          <a:prstGeom prst="rect">
            <a:avLst/>
          </a:prstGeom>
        </p:spPr>
        <p:txBody>
          <a:bodyPr/>
          <a:lstStyle>
            <a:lvl1pPr defTabSz="850391">
              <a:defRPr sz="4000" spc="-200">
                <a:solidFill>
                  <a:srgbClr val="000000"/>
                </a:solidFill>
              </a:defRPr>
            </a:lvl1pPr>
          </a:lstStyle>
          <a:p>
            <a:r>
              <a:t>Office based intervention - psychoeducation</a:t>
            </a:r>
          </a:p>
        </p:txBody>
      </p:sp>
      <p:sp>
        <p:nvSpPr>
          <p:cNvPr id="472" name="Emphasize the role of a single nurturing relationship in recovery from trauma…"/>
          <p:cNvSpPr txBox="1">
            <a:spLocks noGrp="1"/>
          </p:cNvSpPr>
          <p:nvPr>
            <p:ph type="body" idx="1"/>
          </p:nvPr>
        </p:nvSpPr>
        <p:spPr>
          <a:xfrm>
            <a:off x="744865" y="2294775"/>
            <a:ext cx="10985504" cy="4128011"/>
          </a:xfrm>
          <a:prstGeom prst="rect">
            <a:avLst/>
          </a:prstGeom>
        </p:spPr>
        <p:txBody>
          <a:bodyPr/>
          <a:lstStyle/>
          <a:p>
            <a:pPr>
              <a:defRPr sz="2400" b="0"/>
            </a:pPr>
            <a:r>
              <a:t>Emphasize the role of a single nurturing relationship in recovery from trauma</a:t>
            </a:r>
            <a:endParaRPr sz="4000"/>
          </a:p>
          <a:p>
            <a:pPr>
              <a:defRPr sz="2400" b="0"/>
            </a:pPr>
            <a:r>
              <a:t>Discuss the biological basis of fear and its manifestations (fight/flight)</a:t>
            </a:r>
          </a:p>
          <a:p>
            <a:pPr>
              <a:defRPr sz="2400" b="0"/>
            </a:pPr>
            <a:endParaRPr/>
          </a:p>
          <a:p>
            <a:pPr>
              <a:defRPr sz="2400" b="0"/>
            </a:pPr>
            <a:r>
              <a:t>Introduce the 3 pillars of recovery from trauma - relationships, routine and regulation </a:t>
            </a:r>
            <a:endParaRPr sz="4000"/>
          </a:p>
          <a:p>
            <a:pPr>
              <a:defRPr sz="2400" b="0"/>
            </a:pPr>
            <a:r>
              <a:t>Offer some practical tips on ways to integrate these concepts into family life now</a:t>
            </a:r>
          </a:p>
          <a:p>
            <a:pPr>
              <a:defRPr sz="2400" b="0"/>
            </a:pPr>
            <a:endParaRPr/>
          </a:p>
          <a:p>
            <a:pPr>
              <a:defRPr sz="2400" b="0"/>
            </a:pPr>
            <a:r>
              <a:t>Introduce role of therapy for ongoing trauma treatment, and provide linkage and warm hand-off (if possible)</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4" name="Slide Number Placeholder 5"/>
          <p:cNvSpPr txBox="1">
            <a:spLocks noGrp="1"/>
          </p:cNvSpPr>
          <p:nvPr>
            <p:ph type="sldNum" sz="quarter" idx="4294967295"/>
          </p:nvPr>
        </p:nvSpPr>
        <p:spPr>
          <a:xfrm>
            <a:off x="11095176" y="6551280"/>
            <a:ext cx="258621"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200">
                <a:solidFill>
                  <a:srgbClr val="391378"/>
                </a:solidFill>
                <a:latin typeface="+mj-lt"/>
                <a:ea typeface="+mj-ea"/>
                <a:cs typeface="+mj-cs"/>
                <a:sym typeface="Calibri"/>
              </a:defRPr>
            </a:lvl1pPr>
          </a:lstStyle>
          <a:p>
            <a:fld id="{86CB4B4D-7CA3-9044-876B-883B54F8677D}" type="slidenum">
              <a:t>14</a:t>
            </a:fld>
            <a:endParaRPr/>
          </a:p>
        </p:txBody>
      </p:sp>
      <p:sp>
        <p:nvSpPr>
          <p:cNvPr id="475" name="What office-based interventions would be helpful for Eli?"/>
          <p:cNvSpPr txBox="1">
            <a:spLocks noGrp="1"/>
          </p:cNvSpPr>
          <p:nvPr>
            <p:ph type="title"/>
          </p:nvPr>
        </p:nvSpPr>
        <p:spPr>
          <a:xfrm>
            <a:off x="603247" y="1425512"/>
            <a:ext cx="11360336" cy="716586"/>
          </a:xfrm>
          <a:prstGeom prst="rect">
            <a:avLst/>
          </a:prstGeom>
        </p:spPr>
        <p:txBody>
          <a:bodyPr/>
          <a:lstStyle>
            <a:lvl1pPr defTabSz="905255">
              <a:defRPr sz="3900" spc="-200">
                <a:solidFill>
                  <a:srgbClr val="000000"/>
                </a:solidFill>
              </a:defRPr>
            </a:lvl1pPr>
          </a:lstStyle>
          <a:p>
            <a:r>
              <a:t>What office-based interventions would be helpful for Eli?</a:t>
            </a:r>
          </a:p>
        </p:txBody>
      </p:sp>
      <p:sp>
        <p:nvSpPr>
          <p:cNvPr id="476" name="Body Level One…"/>
          <p:cNvSpPr txBox="1">
            <a:spLocks noGrp="1"/>
          </p:cNvSpPr>
          <p:nvPr>
            <p:ph type="body" sz="half" idx="1"/>
          </p:nvPr>
        </p:nvSpPr>
        <p:spPr>
          <a:xfrm>
            <a:off x="603248" y="3104481"/>
            <a:ext cx="10985504" cy="2484417"/>
          </a:xfrm>
          <a:prstGeom prst="rect">
            <a:avLst/>
          </a:prstGeom>
        </p:spPr>
        <p:txBody>
          <a:bodyPr/>
          <a:lstStyle/>
          <a:p>
            <a:pPr algn="ctr" defTabSz="914400">
              <a:lnSpc>
                <a:spcPct val="90000"/>
              </a:lnSpc>
              <a:defRPr sz="4000" b="0" spc="-100">
                <a:latin typeface="Helvetica Light"/>
                <a:ea typeface="Helvetica Light"/>
                <a:cs typeface="Helvetica Light"/>
                <a:sym typeface="Helvetica Light"/>
              </a:defRPr>
            </a:pPr>
            <a:r>
              <a:t>Sleep strategies </a:t>
            </a:r>
            <a:endParaRPr spc="-79"/>
          </a:p>
          <a:p>
            <a:pPr algn="ctr" defTabSz="914400">
              <a:lnSpc>
                <a:spcPct val="90000"/>
              </a:lnSpc>
              <a:defRPr sz="4000" b="0" spc="-100">
                <a:latin typeface="Helvetica Light"/>
                <a:ea typeface="Helvetica Light"/>
                <a:cs typeface="Helvetica Light"/>
                <a:sym typeface="Helvetica Light"/>
              </a:defRPr>
            </a:pPr>
            <a:r>
              <a:t>Self-regulation techniques</a:t>
            </a:r>
            <a:endParaRPr spc="-79"/>
          </a:p>
          <a:p>
            <a:pPr algn="ctr" defTabSz="914400">
              <a:lnSpc>
                <a:spcPct val="90000"/>
              </a:lnSpc>
              <a:defRPr sz="4000" b="0" spc="-100">
                <a:latin typeface="Helvetica Light"/>
                <a:ea typeface="Helvetica Light"/>
                <a:cs typeface="Helvetica Light"/>
                <a:sym typeface="Helvetica Light"/>
              </a:defRPr>
            </a:pPr>
            <a:r>
              <a:t>Relationship building/mom and child </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 name="Slide Number Placeholder 5"/>
          <p:cNvSpPr txBox="1">
            <a:spLocks noGrp="1"/>
          </p:cNvSpPr>
          <p:nvPr>
            <p:ph type="sldNum" sz="quarter" idx="4294967295"/>
          </p:nvPr>
        </p:nvSpPr>
        <p:spPr>
          <a:xfrm>
            <a:off x="11095176" y="6551280"/>
            <a:ext cx="258621"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200">
                <a:solidFill>
                  <a:srgbClr val="391378"/>
                </a:solidFill>
                <a:latin typeface="+mj-lt"/>
                <a:ea typeface="+mj-ea"/>
                <a:cs typeface="+mj-cs"/>
                <a:sym typeface="Calibri"/>
              </a:defRPr>
            </a:lvl1pPr>
          </a:lstStyle>
          <a:p>
            <a:fld id="{86CB4B4D-7CA3-9044-876B-883B54F8677D}" type="slidenum">
              <a:t>15</a:t>
            </a:fld>
            <a:endParaRPr/>
          </a:p>
        </p:txBody>
      </p:sp>
      <p:sp>
        <p:nvSpPr>
          <p:cNvPr id="479" name="SLEEP interventions"/>
          <p:cNvSpPr txBox="1">
            <a:spLocks noGrp="1"/>
          </p:cNvSpPr>
          <p:nvPr>
            <p:ph type="title"/>
          </p:nvPr>
        </p:nvSpPr>
        <p:spPr>
          <a:xfrm>
            <a:off x="-3991490" y="408787"/>
            <a:ext cx="20496184" cy="716586"/>
          </a:xfrm>
          <a:prstGeom prst="rect">
            <a:avLst/>
          </a:prstGeom>
        </p:spPr>
        <p:txBody>
          <a:bodyPr/>
          <a:lstStyle>
            <a:lvl1pPr defTabSz="694944">
              <a:defRPr sz="4100" spc="-199">
                <a:solidFill>
                  <a:srgbClr val="000000"/>
                </a:solidFill>
              </a:defRPr>
            </a:lvl1pPr>
          </a:lstStyle>
          <a:p>
            <a:r>
              <a:t>Sleep interventions</a:t>
            </a:r>
          </a:p>
        </p:txBody>
      </p:sp>
      <p:sp>
        <p:nvSpPr>
          <p:cNvPr id="480" name="Regular bedtime routine  (bath, brush teeth, bedtime story, etc)…"/>
          <p:cNvSpPr txBox="1">
            <a:spLocks noGrp="1"/>
          </p:cNvSpPr>
          <p:nvPr>
            <p:ph type="body" idx="1"/>
          </p:nvPr>
        </p:nvSpPr>
        <p:spPr>
          <a:xfrm>
            <a:off x="468668" y="1714979"/>
            <a:ext cx="10985501" cy="4671784"/>
          </a:xfrm>
          <a:prstGeom prst="rect">
            <a:avLst/>
          </a:prstGeom>
        </p:spPr>
        <p:txBody>
          <a:bodyPr/>
          <a:lstStyle/>
          <a:p>
            <a:pPr defTabSz="868680">
              <a:lnSpc>
                <a:spcPct val="90000"/>
              </a:lnSpc>
              <a:defRPr sz="3000" b="0">
                <a:solidFill>
                  <a:srgbClr val="3A3838"/>
                </a:solidFill>
              </a:defRPr>
            </a:pPr>
            <a:r>
              <a:t>Regular bedtime routine  (bath, brush teeth, bedtime story, etc)</a:t>
            </a:r>
          </a:p>
          <a:p>
            <a:pPr defTabSz="868680">
              <a:lnSpc>
                <a:spcPct val="90000"/>
              </a:lnSpc>
              <a:defRPr sz="3000" b="0">
                <a:solidFill>
                  <a:srgbClr val="3A3838"/>
                </a:solidFill>
              </a:defRPr>
            </a:pPr>
            <a:endParaRPr/>
          </a:p>
          <a:p>
            <a:pPr defTabSz="868680">
              <a:lnSpc>
                <a:spcPct val="90000"/>
              </a:lnSpc>
              <a:defRPr sz="3000" b="0">
                <a:solidFill>
                  <a:srgbClr val="3A3838"/>
                </a:solidFill>
              </a:defRPr>
            </a:pPr>
            <a:r>
              <a:t>Relaxation techniques ( gentle touch, box breathing, guided imagery), co-regulation</a:t>
            </a:r>
          </a:p>
          <a:p>
            <a:pPr defTabSz="868680">
              <a:lnSpc>
                <a:spcPct val="90000"/>
              </a:lnSpc>
              <a:defRPr sz="3000" b="0">
                <a:solidFill>
                  <a:srgbClr val="3A3838"/>
                </a:solidFill>
              </a:defRPr>
            </a:pPr>
            <a:endParaRPr/>
          </a:p>
          <a:p>
            <a:pPr defTabSz="868680">
              <a:lnSpc>
                <a:spcPct val="90000"/>
              </a:lnSpc>
              <a:defRPr sz="3000" b="0">
                <a:solidFill>
                  <a:srgbClr val="3A3838"/>
                </a:solidFill>
              </a:defRPr>
            </a:pPr>
            <a:r>
              <a:t>Mom sits with child in bedroom quietly, lighting low, attachment object </a:t>
            </a:r>
          </a:p>
          <a:p>
            <a:pPr defTabSz="868680">
              <a:lnSpc>
                <a:spcPct val="90000"/>
              </a:lnSpc>
              <a:defRPr sz="3000" b="0">
                <a:solidFill>
                  <a:srgbClr val="3A3838"/>
                </a:solidFill>
              </a:defRPr>
            </a:pPr>
            <a:endParaRPr/>
          </a:p>
          <a:p>
            <a:pPr defTabSz="868680">
              <a:lnSpc>
                <a:spcPct val="90000"/>
              </a:lnSpc>
              <a:defRPr sz="3000" b="0">
                <a:solidFill>
                  <a:srgbClr val="3A3838"/>
                </a:solidFill>
              </a:defRPr>
            </a:pPr>
            <a:r>
              <a:t>Mom checks-in at regular intervals after leaving</a:t>
            </a:r>
          </a:p>
          <a:p>
            <a:pPr defTabSz="868680">
              <a:lnSpc>
                <a:spcPct val="90000"/>
              </a:lnSpc>
              <a:defRPr sz="3000" b="0">
                <a:solidFill>
                  <a:srgbClr val="3A3838"/>
                </a:solidFill>
              </a:defRPr>
            </a:pPr>
            <a:endParaRPr/>
          </a:p>
          <a:p>
            <a:pPr defTabSz="868680">
              <a:lnSpc>
                <a:spcPct val="90000"/>
              </a:lnSpc>
              <a:defRPr sz="3000" b="0">
                <a:solidFill>
                  <a:srgbClr val="3A3838"/>
                </a:solidFill>
              </a:defRPr>
            </a:pPr>
            <a:r>
              <a:t>Sound machine?</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 name="Slide Number Placeholder 5"/>
          <p:cNvSpPr txBox="1">
            <a:spLocks noGrp="1"/>
          </p:cNvSpPr>
          <p:nvPr>
            <p:ph type="sldNum" sz="quarter" idx="4294967295"/>
          </p:nvPr>
        </p:nvSpPr>
        <p:spPr>
          <a:xfrm>
            <a:off x="11095176" y="6551280"/>
            <a:ext cx="258621"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200">
                <a:solidFill>
                  <a:srgbClr val="391378"/>
                </a:solidFill>
                <a:latin typeface="+mj-lt"/>
                <a:ea typeface="+mj-ea"/>
                <a:cs typeface="+mj-cs"/>
                <a:sym typeface="Calibri"/>
              </a:defRPr>
            </a:lvl1pPr>
          </a:lstStyle>
          <a:p>
            <a:fld id="{86CB4B4D-7CA3-9044-876B-883B54F8677D}" type="slidenum">
              <a:t>16</a:t>
            </a:fld>
            <a:endParaRPr/>
          </a:p>
        </p:txBody>
      </p:sp>
      <p:sp>
        <p:nvSpPr>
          <p:cNvPr id="483" name="Convey hope…"/>
          <p:cNvSpPr txBox="1">
            <a:spLocks noGrp="1"/>
          </p:cNvSpPr>
          <p:nvPr>
            <p:ph type="body" idx="1"/>
          </p:nvPr>
        </p:nvSpPr>
        <p:spPr>
          <a:xfrm>
            <a:off x="1952475" y="2774936"/>
            <a:ext cx="10985504" cy="3910522"/>
          </a:xfrm>
          <a:prstGeom prst="rect">
            <a:avLst/>
          </a:prstGeom>
        </p:spPr>
        <p:txBody>
          <a:bodyPr/>
          <a:lstStyle/>
          <a:p>
            <a:pPr>
              <a:defRPr sz="3600" b="0">
                <a:latin typeface="Helvetica Light"/>
                <a:ea typeface="Helvetica Light"/>
                <a:cs typeface="Helvetica Light"/>
                <a:sym typeface="Helvetica Light"/>
              </a:defRPr>
            </a:pPr>
            <a:r>
              <a:t>Convey hope</a:t>
            </a:r>
          </a:p>
          <a:p>
            <a:pPr>
              <a:defRPr sz="3600" b="0">
                <a:latin typeface="Helvetica Light"/>
                <a:ea typeface="Helvetica Light"/>
                <a:cs typeface="Helvetica Light"/>
                <a:sym typeface="Helvetica Light"/>
              </a:defRPr>
            </a:pPr>
            <a:r>
              <a:t>Build resilience</a:t>
            </a:r>
          </a:p>
          <a:p>
            <a:pPr>
              <a:defRPr sz="3600" b="0">
                <a:latin typeface="Helvetica Light"/>
                <a:ea typeface="Helvetica Light"/>
                <a:cs typeface="Helvetica Light"/>
                <a:sym typeface="Helvetica Light"/>
              </a:defRPr>
            </a:pPr>
            <a:r>
              <a:t>Engage learning/thinking brain</a:t>
            </a:r>
          </a:p>
          <a:p>
            <a:pPr>
              <a:defRPr sz="3600" b="0">
                <a:latin typeface="Helvetica Light"/>
                <a:ea typeface="Helvetica Light"/>
                <a:cs typeface="Helvetica Light"/>
                <a:sym typeface="Helvetica Light"/>
              </a:defRPr>
            </a:pPr>
            <a:r>
              <a:t>Develop child’s self-efficacy</a:t>
            </a:r>
          </a:p>
          <a:p>
            <a:pPr>
              <a:defRPr sz="3600" b="0">
                <a:latin typeface="Helvetica Light"/>
                <a:ea typeface="Helvetica Light"/>
                <a:cs typeface="Helvetica Light"/>
                <a:sym typeface="Helvetica Light"/>
              </a:defRPr>
            </a:pPr>
            <a:r>
              <a:t>Teach skills of self-regulation</a:t>
            </a:r>
          </a:p>
        </p:txBody>
      </p:sp>
      <p:sp>
        <p:nvSpPr>
          <p:cNvPr id="484" name="TIC goals in primary care"/>
          <p:cNvSpPr txBox="1">
            <a:spLocks noGrp="1"/>
          </p:cNvSpPr>
          <p:nvPr>
            <p:ph type="title"/>
          </p:nvPr>
        </p:nvSpPr>
        <p:spPr>
          <a:xfrm>
            <a:off x="600670" y="1175613"/>
            <a:ext cx="10985504" cy="716587"/>
          </a:xfrm>
          <a:prstGeom prst="rect">
            <a:avLst/>
          </a:prstGeom>
        </p:spPr>
        <p:txBody>
          <a:bodyPr/>
          <a:lstStyle>
            <a:lvl1pPr defTabSz="585215">
              <a:defRPr sz="4000" spc="-200">
                <a:solidFill>
                  <a:srgbClr val="000000"/>
                </a:solidFill>
              </a:defRPr>
            </a:lvl1pPr>
          </a:lstStyle>
          <a:p>
            <a:r>
              <a:t>TIC goals in primary care  </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 name="Slide Number Placeholder 5"/>
          <p:cNvSpPr txBox="1">
            <a:spLocks noGrp="1"/>
          </p:cNvSpPr>
          <p:nvPr>
            <p:ph type="sldNum" sz="quarter" idx="4294967295"/>
          </p:nvPr>
        </p:nvSpPr>
        <p:spPr>
          <a:xfrm>
            <a:off x="11095176" y="6551280"/>
            <a:ext cx="258621"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200">
                <a:solidFill>
                  <a:srgbClr val="391378"/>
                </a:solidFill>
                <a:latin typeface="+mj-lt"/>
                <a:ea typeface="+mj-ea"/>
                <a:cs typeface="+mj-cs"/>
                <a:sym typeface="Calibri"/>
              </a:defRPr>
            </a:lvl1pPr>
          </a:lstStyle>
          <a:p>
            <a:fld id="{86CB4B4D-7CA3-9044-876B-883B54F8677D}" type="slidenum">
              <a:t>17</a:t>
            </a:fld>
            <a:endParaRPr/>
          </a:p>
        </p:txBody>
      </p:sp>
      <p:sp>
        <p:nvSpPr>
          <p:cNvPr id="487" name="Final Thoughts"/>
          <p:cNvSpPr txBox="1">
            <a:spLocks noGrp="1"/>
          </p:cNvSpPr>
          <p:nvPr>
            <p:ph type="title"/>
          </p:nvPr>
        </p:nvSpPr>
        <p:spPr>
          <a:xfrm>
            <a:off x="-4490197" y="2524328"/>
            <a:ext cx="21172391" cy="716586"/>
          </a:xfrm>
          <a:prstGeom prst="rect">
            <a:avLst/>
          </a:prstGeom>
        </p:spPr>
        <p:txBody>
          <a:bodyPr/>
          <a:lstStyle>
            <a:lvl1pPr defTabSz="694944">
              <a:defRPr sz="4100" spc="-199">
                <a:solidFill>
                  <a:srgbClr val="000000"/>
                </a:solidFill>
              </a:defRPr>
            </a:lvl1pPr>
          </a:lstStyle>
          <a:p>
            <a:r>
              <a:t>Final Thoughts</a:t>
            </a:r>
          </a:p>
        </p:txBody>
      </p:sp>
      <p:sp>
        <p:nvSpPr>
          <p:cNvPr id="488" name="Slide Subtitle"/>
          <p:cNvSpPr txBox="1">
            <a:spLocks noGrp="1"/>
          </p:cNvSpPr>
          <p:nvPr>
            <p:ph type="body" sz="quarter" idx="1"/>
          </p:nvPr>
        </p:nvSpPr>
        <p:spPr>
          <a:xfrm>
            <a:off x="14040110" y="1550772"/>
            <a:ext cx="7431508" cy="467390"/>
          </a:xfrm>
          <a:prstGeom prst="rect">
            <a:avLst/>
          </a:prstGeom>
        </p:spPr>
        <p:txBody>
          <a:bodyPr/>
          <a:lstStyle/>
          <a:p>
            <a:endParaRP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 name="Slide Number Placeholder 5"/>
          <p:cNvSpPr txBox="1">
            <a:spLocks noGrp="1"/>
          </p:cNvSpPr>
          <p:nvPr>
            <p:ph type="sldNum" sz="quarter" idx="4294967295"/>
          </p:nvPr>
        </p:nvSpPr>
        <p:spPr>
          <a:xfrm>
            <a:off x="11095176" y="6551280"/>
            <a:ext cx="258621"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200">
                <a:solidFill>
                  <a:srgbClr val="391378"/>
                </a:solidFill>
                <a:latin typeface="+mj-lt"/>
                <a:ea typeface="+mj-ea"/>
                <a:cs typeface="+mj-cs"/>
                <a:sym typeface="Calibri"/>
              </a:defRPr>
            </a:lvl1pPr>
          </a:lstStyle>
          <a:p>
            <a:fld id="{86CB4B4D-7CA3-9044-876B-883B54F8677D}" type="slidenum">
              <a:t>18</a:t>
            </a:fld>
            <a:endParaRPr/>
          </a:p>
        </p:txBody>
      </p:sp>
      <p:sp>
        <p:nvSpPr>
          <p:cNvPr id="491" name="Slide Title"/>
          <p:cNvSpPr txBox="1">
            <a:spLocks noGrp="1"/>
          </p:cNvSpPr>
          <p:nvPr>
            <p:ph type="title"/>
          </p:nvPr>
        </p:nvSpPr>
        <p:spPr>
          <a:xfrm>
            <a:off x="13290297" y="1161438"/>
            <a:ext cx="10985505" cy="716586"/>
          </a:xfrm>
          <a:prstGeom prst="rect">
            <a:avLst/>
          </a:prstGeom>
        </p:spPr>
        <p:txBody>
          <a:bodyPr/>
          <a:lstStyle/>
          <a:p>
            <a:pPr defTabSz="896111">
              <a:defRPr sz="4100" spc="-93"/>
            </a:pPr>
            <a:endParaRPr/>
          </a:p>
        </p:txBody>
      </p:sp>
      <p:sp>
        <p:nvSpPr>
          <p:cNvPr id="492" name="Surveillance - Being mindful that trauma is common"/>
          <p:cNvSpPr txBox="1">
            <a:spLocks noGrp="1"/>
          </p:cNvSpPr>
          <p:nvPr>
            <p:ph type="body" sz="quarter" idx="1"/>
          </p:nvPr>
        </p:nvSpPr>
        <p:spPr>
          <a:xfrm>
            <a:off x="894452" y="816610"/>
            <a:ext cx="10739920" cy="1163707"/>
          </a:xfrm>
          <a:prstGeom prst="rect">
            <a:avLst/>
          </a:prstGeom>
        </p:spPr>
        <p:txBody>
          <a:bodyPr/>
          <a:lstStyle>
            <a:lvl1pPr algn="ctr" defTabSz="914400">
              <a:lnSpc>
                <a:spcPct val="90000"/>
              </a:lnSpc>
              <a:defRPr sz="4400" b="0"/>
            </a:lvl1pPr>
          </a:lstStyle>
          <a:p>
            <a:r>
              <a:t>Surveillance -  trauma is common</a:t>
            </a:r>
          </a:p>
        </p:txBody>
      </p:sp>
      <p:sp>
        <p:nvSpPr>
          <p:cNvPr id="493" name="“Has anything bad or scary or upsetting happened since our last visit?”…"/>
          <p:cNvSpPr txBox="1">
            <a:spLocks noGrp="1"/>
          </p:cNvSpPr>
          <p:nvPr>
            <p:ph type="body" idx="21"/>
          </p:nvPr>
        </p:nvSpPr>
        <p:spPr>
          <a:xfrm>
            <a:off x="603248" y="2549067"/>
            <a:ext cx="10985504" cy="4128009"/>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algn="ctr" defTabSz="914400">
              <a:lnSpc>
                <a:spcPct val="90000"/>
              </a:lnSpc>
              <a:defRPr sz="4400">
                <a:latin typeface="Helvetica Light"/>
                <a:ea typeface="Helvetica Light"/>
                <a:cs typeface="Helvetica Light"/>
                <a:sym typeface="Helvetica Light"/>
              </a:defRPr>
            </a:pPr>
            <a:r>
              <a:t>“Has anything bad or scary or upsetting happened since our last visit?”</a:t>
            </a:r>
          </a:p>
          <a:p>
            <a:pPr algn="ctr" defTabSz="914400">
              <a:lnSpc>
                <a:spcPct val="90000"/>
              </a:lnSpc>
              <a:defRPr sz="4400">
                <a:latin typeface="Helvetica Light"/>
                <a:ea typeface="Helvetica Light"/>
                <a:cs typeface="Helvetica Light"/>
                <a:sym typeface="Helvetica Light"/>
              </a:defRPr>
            </a:pPr>
            <a:endParaRPr/>
          </a:p>
          <a:p>
            <a:pPr algn="ctr" defTabSz="914400">
              <a:lnSpc>
                <a:spcPct val="90000"/>
              </a:lnSpc>
              <a:defRPr sz="4400">
                <a:latin typeface="Helvetica Light"/>
                <a:ea typeface="Helvetica Light"/>
                <a:cs typeface="Helvetica Light"/>
                <a:sym typeface="Helvetica Light"/>
              </a:defRPr>
            </a:pPr>
            <a:r>
              <a:t>“Has anyone come or gone from your family recently?”</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 name="Slide Number Placeholder 5"/>
          <p:cNvSpPr txBox="1">
            <a:spLocks noGrp="1"/>
          </p:cNvSpPr>
          <p:nvPr>
            <p:ph type="sldNum" sz="quarter" idx="4294967295"/>
          </p:nvPr>
        </p:nvSpPr>
        <p:spPr>
          <a:xfrm>
            <a:off x="11095176" y="6551280"/>
            <a:ext cx="258621"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200">
                <a:solidFill>
                  <a:srgbClr val="391378"/>
                </a:solidFill>
                <a:latin typeface="+mj-lt"/>
                <a:ea typeface="+mj-ea"/>
                <a:cs typeface="+mj-cs"/>
                <a:sym typeface="Calibri"/>
              </a:defRPr>
            </a:lvl1pPr>
          </a:lstStyle>
          <a:p>
            <a:fld id="{86CB4B4D-7CA3-9044-876B-883B54F8677D}" type="slidenum">
              <a:t>19</a:t>
            </a:fld>
            <a:endParaRPr/>
          </a:p>
        </p:txBody>
      </p:sp>
      <p:sp>
        <p:nvSpPr>
          <p:cNvPr id="496" name="Screening"/>
          <p:cNvSpPr txBox="1">
            <a:spLocks noGrp="1"/>
          </p:cNvSpPr>
          <p:nvPr>
            <p:ph type="title"/>
          </p:nvPr>
        </p:nvSpPr>
        <p:spPr>
          <a:xfrm>
            <a:off x="603248" y="1180089"/>
            <a:ext cx="10985504" cy="716586"/>
          </a:xfrm>
          <a:prstGeom prst="rect">
            <a:avLst/>
          </a:prstGeom>
        </p:spPr>
        <p:txBody>
          <a:bodyPr/>
          <a:lstStyle>
            <a:lvl1pPr defTabSz="612648">
              <a:defRPr sz="4000" spc="0">
                <a:solidFill>
                  <a:srgbClr val="3A3838"/>
                </a:solidFill>
                <a:latin typeface="+mn-lt"/>
                <a:ea typeface="+mn-ea"/>
                <a:cs typeface="+mn-cs"/>
                <a:sym typeface="Helvetica"/>
              </a:defRPr>
            </a:lvl1pPr>
          </a:lstStyle>
          <a:p>
            <a:r>
              <a:t>Screen Often</a:t>
            </a:r>
          </a:p>
        </p:txBody>
      </p:sp>
      <p:sp>
        <p:nvSpPr>
          <p:cNvPr id="497" name="Slide Subtitle"/>
          <p:cNvSpPr txBox="1">
            <a:spLocks noGrp="1"/>
          </p:cNvSpPr>
          <p:nvPr>
            <p:ph type="body" sz="quarter" idx="1"/>
          </p:nvPr>
        </p:nvSpPr>
        <p:spPr>
          <a:xfrm>
            <a:off x="-260207" y="-828251"/>
            <a:ext cx="10985501" cy="467390"/>
          </a:xfrm>
          <a:prstGeom prst="rect">
            <a:avLst/>
          </a:prstGeom>
        </p:spPr>
        <p:txBody>
          <a:bodyPr/>
          <a:lstStyle/>
          <a:p>
            <a:pPr defTabSz="326072"/>
            <a:endParaRPr/>
          </a:p>
        </p:txBody>
      </p:sp>
      <p:sp>
        <p:nvSpPr>
          <p:cNvPr id="498" name="Trauma can elicit mental health, behavioral health, physical health and developmental symptoms…"/>
          <p:cNvSpPr txBox="1">
            <a:spLocks noGrp="1"/>
          </p:cNvSpPr>
          <p:nvPr>
            <p:ph type="body" idx="21"/>
          </p:nvPr>
        </p:nvSpPr>
        <p:spPr>
          <a:xfrm>
            <a:off x="449412" y="2246078"/>
            <a:ext cx="10985501" cy="412801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algn="ctr" defTabSz="914400">
              <a:lnSpc>
                <a:spcPct val="90000"/>
              </a:lnSpc>
              <a:defRPr sz="4400">
                <a:latin typeface="Helvetica Light"/>
                <a:ea typeface="Helvetica Light"/>
                <a:cs typeface="Helvetica Light"/>
                <a:sym typeface="Helvetica Light"/>
              </a:defRPr>
            </a:pPr>
            <a:r>
              <a:t> Trauma can elicit mental health, behavioral health, physical health and developmental symptoms </a:t>
            </a:r>
          </a:p>
          <a:p>
            <a:pPr algn="ctr" defTabSz="914400">
              <a:lnSpc>
                <a:spcPct val="90000"/>
              </a:lnSpc>
              <a:defRPr sz="4400">
                <a:latin typeface="Helvetica Light"/>
                <a:ea typeface="Helvetica Light"/>
                <a:cs typeface="Helvetica Light"/>
                <a:sym typeface="Helvetica Light"/>
              </a:defRPr>
            </a:pPr>
            <a:r>
              <a:t>  </a:t>
            </a:r>
          </a:p>
          <a:p>
            <a:pPr algn="ctr" defTabSz="914400">
              <a:lnSpc>
                <a:spcPct val="90000"/>
              </a:lnSpc>
              <a:defRPr sz="4400">
                <a:latin typeface="Helvetica Light"/>
                <a:ea typeface="Helvetica Light"/>
                <a:cs typeface="Helvetica Light"/>
                <a:sym typeface="Helvetica Light"/>
              </a:defRPr>
            </a:pPr>
            <a:r>
              <a:t>Use trauma screens !!</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 name="Rectangle 9"/>
          <p:cNvSpPr/>
          <p:nvPr/>
        </p:nvSpPr>
        <p:spPr>
          <a:xfrm>
            <a:off x="5448589" y="4084220"/>
            <a:ext cx="6743412" cy="2272132"/>
          </a:xfrm>
          <a:prstGeom prst="rect">
            <a:avLst/>
          </a:prstGeom>
          <a:solidFill>
            <a:schemeClr val="accent2"/>
          </a:solidFill>
          <a:ln w="12700">
            <a:miter lim="400000"/>
          </a:ln>
        </p:spPr>
        <p:txBody>
          <a:bodyPr lIns="45718" tIns="45718" rIns="45718" bIns="45718" anchor="ctr"/>
          <a:lstStyle/>
          <a:p>
            <a:pPr algn="ctr" defTabSz="457200">
              <a:defRPr sz="1800">
                <a:solidFill>
                  <a:srgbClr val="FFFFFF"/>
                </a:solidFill>
              </a:defRPr>
            </a:pPr>
            <a:endParaRPr/>
          </a:p>
        </p:txBody>
      </p:sp>
      <p:sp>
        <p:nvSpPr>
          <p:cNvPr id="421" name="Slide Number Placeholder 1"/>
          <p:cNvSpPr txBox="1">
            <a:spLocks noGrp="1"/>
          </p:cNvSpPr>
          <p:nvPr>
            <p:ph type="sldNum" sz="quarter" idx="4294967295"/>
          </p:nvPr>
        </p:nvSpPr>
        <p:spPr>
          <a:xfrm>
            <a:off x="11179026" y="6416992"/>
            <a:ext cx="174769" cy="2438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a:t>
            </a:fld>
            <a:endParaRPr/>
          </a:p>
        </p:txBody>
      </p:sp>
      <p:sp>
        <p:nvSpPr>
          <p:cNvPr id="422" name="Title 5"/>
          <p:cNvSpPr txBox="1">
            <a:spLocks noGrp="1"/>
          </p:cNvSpPr>
          <p:nvPr>
            <p:ph type="title"/>
          </p:nvPr>
        </p:nvSpPr>
        <p:spPr>
          <a:xfrm>
            <a:off x="5448589" y="1986481"/>
            <a:ext cx="6743412" cy="656699"/>
          </a:xfrm>
          <a:prstGeom prst="rect">
            <a:avLst/>
          </a:prstGeom>
        </p:spPr>
        <p:txBody>
          <a:bodyPr/>
          <a:lstStyle>
            <a:lvl1pPr>
              <a:defRPr sz="3600"/>
            </a:lvl1pPr>
          </a:lstStyle>
          <a:p>
            <a:r>
              <a:t>Speaker:</a:t>
            </a:r>
          </a:p>
        </p:txBody>
      </p:sp>
      <p:sp>
        <p:nvSpPr>
          <p:cNvPr id="423" name="Title 5"/>
          <p:cNvSpPr txBox="1"/>
          <p:nvPr/>
        </p:nvSpPr>
        <p:spPr>
          <a:xfrm>
            <a:off x="5616097" y="4159729"/>
            <a:ext cx="6160777" cy="16890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lgn="ctr" defTabSz="914400">
              <a:lnSpc>
                <a:spcPct val="90000"/>
              </a:lnSpc>
              <a:defRPr sz="2800" spc="-42">
                <a:solidFill>
                  <a:srgbClr val="FFFFFF"/>
                </a:solidFill>
                <a:latin typeface="Myriad Pro Cond"/>
                <a:ea typeface="Myriad Pro Cond"/>
                <a:cs typeface="Myriad Pro Cond"/>
                <a:sym typeface="Myriad Pro Cond"/>
              </a:defRPr>
            </a:pPr>
            <a:endParaRPr/>
          </a:p>
          <a:p>
            <a:pPr algn="ctr" defTabSz="914400">
              <a:lnSpc>
                <a:spcPct val="90000"/>
              </a:lnSpc>
              <a:defRPr sz="2800" spc="-25">
                <a:solidFill>
                  <a:srgbClr val="FFFFFF"/>
                </a:solidFill>
                <a:latin typeface="Myriad Pro Cond"/>
                <a:ea typeface="Myriad Pro Cond"/>
                <a:cs typeface="Myriad Pro Cond"/>
                <a:sym typeface="Myriad Pro Cond"/>
              </a:defRPr>
            </a:pPr>
            <a:r>
              <a:t>Assistant Clinical Professor of Pediatrics</a:t>
            </a:r>
            <a:endParaRPr sz="4200" spc="-42"/>
          </a:p>
          <a:p>
            <a:pPr algn="ctr" defTabSz="914400">
              <a:lnSpc>
                <a:spcPct val="90000"/>
              </a:lnSpc>
              <a:defRPr sz="2800" spc="-25">
                <a:solidFill>
                  <a:srgbClr val="FFFFFF"/>
                </a:solidFill>
                <a:latin typeface="Myriad Pro Cond"/>
                <a:ea typeface="Myriad Pro Cond"/>
                <a:cs typeface="Myriad Pro Cond"/>
                <a:sym typeface="Myriad Pro Cond"/>
              </a:defRPr>
            </a:pPr>
            <a:r>
              <a:t>SUNY Buffalo School of Medicine</a:t>
            </a:r>
          </a:p>
        </p:txBody>
      </p:sp>
      <p:sp>
        <p:nvSpPr>
          <p:cNvPr id="424" name="Rectangle 2"/>
          <p:cNvSpPr txBox="1"/>
          <p:nvPr/>
        </p:nvSpPr>
        <p:spPr>
          <a:xfrm>
            <a:off x="5932023" y="3105835"/>
            <a:ext cx="6004563" cy="637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defTabSz="914400">
              <a:defRPr>
                <a:solidFill>
                  <a:srgbClr val="FFFFFF"/>
                </a:solidFill>
                <a:latin typeface="Helvetica Light"/>
                <a:ea typeface="Helvetica Light"/>
                <a:cs typeface="Helvetica Light"/>
                <a:sym typeface="Helvetica Light"/>
              </a:defRPr>
            </a:lvl1pPr>
          </a:lstStyle>
          <a:p>
            <a:r>
              <a:t>Maureen Montgomery, MD</a:t>
            </a:r>
          </a:p>
        </p:txBody>
      </p:sp>
    </p:spTree>
  </p:cSld>
  <p:clrMapOvr>
    <a:masterClrMapping/>
  </p:clrMapOvr>
  <mc:AlternateContent xmlns:mc="http://schemas.openxmlformats.org/markup-compatibility/2006" xmlns:p14="http://schemas.microsoft.com/office/powerpoint/2010/main">
    <mc:Choice Requires="p14">
      <p:transition spd="slow">
        <p:fade/>
      </p:transition>
    </mc:Choice>
    <mc:Fallback xmlns:a14="http://schemas.microsoft.com/office/drawing/2010/main" xmlns:m="http://schemas.openxmlformats.org/officeDocument/2006/math"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0" name="Slide Number Placeholder 5"/>
          <p:cNvSpPr txBox="1">
            <a:spLocks noGrp="1"/>
          </p:cNvSpPr>
          <p:nvPr>
            <p:ph type="sldNum" sz="quarter" idx="4294967295"/>
          </p:nvPr>
        </p:nvSpPr>
        <p:spPr>
          <a:xfrm>
            <a:off x="11095176" y="6551280"/>
            <a:ext cx="258621"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200">
                <a:solidFill>
                  <a:srgbClr val="391378"/>
                </a:solidFill>
                <a:latin typeface="+mj-lt"/>
                <a:ea typeface="+mj-ea"/>
                <a:cs typeface="+mj-cs"/>
                <a:sym typeface="Calibri"/>
              </a:defRPr>
            </a:lvl1pPr>
          </a:lstStyle>
          <a:p>
            <a:fld id="{86CB4B4D-7CA3-9044-876B-883B54F8677D}" type="slidenum">
              <a:t>20</a:t>
            </a:fld>
            <a:endParaRPr/>
          </a:p>
        </p:txBody>
      </p:sp>
      <p:sp>
        <p:nvSpPr>
          <p:cNvPr id="501" name="Slide Title"/>
          <p:cNvSpPr txBox="1">
            <a:spLocks noGrp="1"/>
          </p:cNvSpPr>
          <p:nvPr>
            <p:ph type="title"/>
          </p:nvPr>
        </p:nvSpPr>
        <p:spPr>
          <a:xfrm>
            <a:off x="12588019" y="2186071"/>
            <a:ext cx="10985505" cy="716587"/>
          </a:xfrm>
          <a:prstGeom prst="rect">
            <a:avLst/>
          </a:prstGeom>
        </p:spPr>
        <p:txBody>
          <a:bodyPr/>
          <a:lstStyle/>
          <a:p>
            <a:pPr defTabSz="536434">
              <a:defRPr sz="3300" spc="-66"/>
            </a:pPr>
            <a:endParaRPr/>
          </a:p>
        </p:txBody>
      </p:sp>
      <p:sp>
        <p:nvSpPr>
          <p:cNvPr id="502" name="Resources"/>
          <p:cNvSpPr txBox="1">
            <a:spLocks noGrp="1"/>
          </p:cNvSpPr>
          <p:nvPr>
            <p:ph type="body" sz="quarter" idx="1"/>
          </p:nvPr>
        </p:nvSpPr>
        <p:spPr>
          <a:xfrm>
            <a:off x="871536" y="642756"/>
            <a:ext cx="10985505" cy="1221460"/>
          </a:xfrm>
          <a:prstGeom prst="rect">
            <a:avLst/>
          </a:prstGeom>
        </p:spPr>
        <p:txBody>
          <a:bodyPr/>
          <a:lstStyle>
            <a:lvl1pPr algn="ctr" defTabSz="914400">
              <a:lnSpc>
                <a:spcPct val="90000"/>
              </a:lnSpc>
              <a:defRPr sz="4800" b="0">
                <a:solidFill>
                  <a:srgbClr val="595959"/>
                </a:solidFill>
                <a:latin typeface="Helvetica Light"/>
                <a:ea typeface="Helvetica Light"/>
                <a:cs typeface="Helvetica Light"/>
                <a:sym typeface="Helvetica Light"/>
              </a:defRPr>
            </a:lvl1pPr>
          </a:lstStyle>
          <a:p>
            <a:r>
              <a:t>Resources</a:t>
            </a:r>
          </a:p>
        </p:txBody>
      </p:sp>
      <p:sp>
        <p:nvSpPr>
          <p:cNvPr id="503" name="aap.org   Trauma-Informed Care and Resilience Promotion…"/>
          <p:cNvSpPr txBox="1">
            <a:spLocks noGrp="1"/>
          </p:cNvSpPr>
          <p:nvPr>
            <p:ph type="body" idx="21"/>
          </p:nvPr>
        </p:nvSpPr>
        <p:spPr>
          <a:xfrm>
            <a:off x="731993" y="2362107"/>
            <a:ext cx="10985501" cy="412801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defTabSz="914400">
              <a:lnSpc>
                <a:spcPct val="90000"/>
              </a:lnSpc>
              <a:spcBef>
                <a:spcPts val="1000"/>
              </a:spcBef>
              <a:defRPr sz="2800" u="sng">
                <a:solidFill>
                  <a:srgbClr val="0000FF"/>
                </a:solidFill>
                <a:uFill>
                  <a:solidFill>
                    <a:srgbClr val="0000FF"/>
                  </a:solidFill>
                </a:uFill>
              </a:defRPr>
            </a:pPr>
            <a:r>
              <a:rPr>
                <a:hlinkClick r:id="rId2"/>
              </a:rPr>
              <a:t>aap.org</a:t>
            </a:r>
            <a:r>
              <a:rPr u="none">
                <a:solidFill>
                  <a:srgbClr val="0076BA"/>
                </a:solidFill>
                <a:uFillTx/>
              </a:rPr>
              <a:t>   </a:t>
            </a:r>
            <a:r>
              <a:rPr u="none">
                <a:solidFill>
                  <a:srgbClr val="000000"/>
                </a:solidFill>
                <a:uFillTx/>
              </a:rPr>
              <a:t>Trauma</a:t>
            </a:r>
            <a:r>
              <a:rPr u="none">
                <a:solidFill>
                  <a:srgbClr val="0076BA"/>
                </a:solidFill>
                <a:uFillTx/>
              </a:rPr>
              <a:t>-</a:t>
            </a:r>
            <a:r>
              <a:rPr u="none">
                <a:solidFill>
                  <a:srgbClr val="000000"/>
                </a:solidFill>
                <a:uFillTx/>
              </a:rPr>
              <a:t>Informed</a:t>
            </a:r>
            <a:r>
              <a:rPr u="none">
                <a:solidFill>
                  <a:srgbClr val="0076BA"/>
                </a:solidFill>
                <a:uFillTx/>
              </a:rPr>
              <a:t> </a:t>
            </a:r>
            <a:r>
              <a:rPr u="none">
                <a:solidFill>
                  <a:srgbClr val="000000"/>
                </a:solidFill>
                <a:uFillTx/>
              </a:rPr>
              <a:t>Care</a:t>
            </a:r>
            <a:r>
              <a:rPr u="none">
                <a:solidFill>
                  <a:srgbClr val="0076BA"/>
                </a:solidFill>
                <a:uFillTx/>
              </a:rPr>
              <a:t> </a:t>
            </a:r>
            <a:r>
              <a:rPr u="none">
                <a:solidFill>
                  <a:srgbClr val="000000"/>
                </a:solidFill>
                <a:uFillTx/>
              </a:rPr>
              <a:t>and</a:t>
            </a:r>
            <a:r>
              <a:rPr u="none">
                <a:solidFill>
                  <a:srgbClr val="0076BA"/>
                </a:solidFill>
                <a:uFillTx/>
              </a:rPr>
              <a:t> </a:t>
            </a:r>
            <a:r>
              <a:rPr u="none">
                <a:solidFill>
                  <a:srgbClr val="000000"/>
                </a:solidFill>
                <a:uFillTx/>
              </a:rPr>
              <a:t>Resilience</a:t>
            </a:r>
            <a:r>
              <a:rPr u="none">
                <a:solidFill>
                  <a:srgbClr val="0076BA"/>
                </a:solidFill>
                <a:uFillTx/>
              </a:rPr>
              <a:t> </a:t>
            </a:r>
            <a:r>
              <a:rPr u="none">
                <a:solidFill>
                  <a:srgbClr val="000000"/>
                </a:solidFill>
                <a:uFillTx/>
              </a:rPr>
              <a:t>Promotion</a:t>
            </a:r>
            <a:endParaRPr sz="3700">
              <a:solidFill>
                <a:srgbClr val="3A3838"/>
              </a:solidFill>
              <a:uFill>
                <a:solidFill>
                  <a:srgbClr val="002060"/>
                </a:solidFill>
              </a:uFill>
            </a:endParaRPr>
          </a:p>
          <a:p>
            <a:pPr defTabSz="914400">
              <a:lnSpc>
                <a:spcPct val="90000"/>
              </a:lnSpc>
              <a:spcBef>
                <a:spcPts val="1000"/>
              </a:spcBef>
              <a:defRPr sz="3700">
                <a:solidFill>
                  <a:srgbClr val="3A3838"/>
                </a:solidFill>
              </a:defRPr>
            </a:pPr>
            <a:endParaRPr sz="3700">
              <a:solidFill>
                <a:srgbClr val="3A3838"/>
              </a:solidFill>
              <a:uFill>
                <a:solidFill>
                  <a:srgbClr val="002060"/>
                </a:solidFill>
              </a:uFill>
            </a:endParaRPr>
          </a:p>
          <a:p>
            <a:pPr defTabSz="914400">
              <a:lnSpc>
                <a:spcPct val="90000"/>
              </a:lnSpc>
              <a:spcBef>
                <a:spcPts val="1000"/>
              </a:spcBef>
              <a:defRPr sz="2800">
                <a:solidFill>
                  <a:srgbClr val="3A3838"/>
                </a:solidFill>
              </a:defRPr>
            </a:pPr>
            <a:r>
              <a:t>Healthy</a:t>
            </a:r>
            <a:r>
              <a:rPr>
                <a:solidFill>
                  <a:srgbClr val="0076BA"/>
                </a:solidFill>
              </a:rPr>
              <a:t> </a:t>
            </a:r>
            <a:r>
              <a:rPr u="sng">
                <a:solidFill>
                  <a:srgbClr val="0000FF"/>
                </a:solidFill>
                <a:uFill>
                  <a:solidFill>
                    <a:srgbClr val="0000FF"/>
                  </a:solidFill>
                </a:uFill>
                <a:hlinkClick r:id="rId3"/>
              </a:rPr>
              <a:t>children.org</a:t>
            </a:r>
            <a:r>
              <a:rPr>
                <a:solidFill>
                  <a:srgbClr val="0076BA"/>
                </a:solidFill>
              </a:rPr>
              <a:t>.  “</a:t>
            </a:r>
            <a:r>
              <a:t>Parenting</a:t>
            </a:r>
            <a:r>
              <a:rPr>
                <a:solidFill>
                  <a:srgbClr val="0076BA"/>
                </a:solidFill>
              </a:rPr>
              <a:t> </a:t>
            </a:r>
            <a:r>
              <a:t>after</a:t>
            </a:r>
            <a:r>
              <a:rPr>
                <a:solidFill>
                  <a:srgbClr val="0076BA"/>
                </a:solidFill>
              </a:rPr>
              <a:t> </a:t>
            </a:r>
            <a:r>
              <a:t>Trauma</a:t>
            </a:r>
            <a:r>
              <a:rPr>
                <a:solidFill>
                  <a:srgbClr val="0076BA"/>
                </a:solidFill>
              </a:rPr>
              <a:t>: </a:t>
            </a:r>
            <a:r>
              <a:t>Understanding</a:t>
            </a:r>
            <a:r>
              <a:rPr>
                <a:solidFill>
                  <a:srgbClr val="0076BA"/>
                </a:solidFill>
              </a:rPr>
              <a:t> </a:t>
            </a:r>
            <a:r>
              <a:t>your</a:t>
            </a:r>
            <a:r>
              <a:rPr>
                <a:solidFill>
                  <a:srgbClr val="0076BA"/>
                </a:solidFill>
              </a:rPr>
              <a:t> </a:t>
            </a:r>
            <a:r>
              <a:t>child’s</a:t>
            </a:r>
            <a:r>
              <a:rPr>
                <a:solidFill>
                  <a:srgbClr val="0076BA"/>
                </a:solidFill>
              </a:rPr>
              <a:t> </a:t>
            </a:r>
            <a:r>
              <a:t>needs”</a:t>
            </a:r>
            <a:endParaRPr sz="3700"/>
          </a:p>
          <a:p>
            <a:pPr defTabSz="914400">
              <a:lnSpc>
                <a:spcPct val="90000"/>
              </a:lnSpc>
              <a:spcBef>
                <a:spcPts val="1000"/>
              </a:spcBef>
              <a:defRPr sz="3700">
                <a:solidFill>
                  <a:srgbClr val="3A3838"/>
                </a:solidFill>
              </a:defRPr>
            </a:pPr>
            <a:endParaRPr sz="3700"/>
          </a:p>
          <a:p>
            <a:pPr defTabSz="914400">
              <a:lnSpc>
                <a:spcPct val="90000"/>
              </a:lnSpc>
              <a:spcBef>
                <a:spcPts val="1000"/>
              </a:spcBef>
              <a:defRPr sz="2800" u="sng">
                <a:solidFill>
                  <a:srgbClr val="0000FF"/>
                </a:solidFill>
                <a:uFill>
                  <a:solidFill>
                    <a:srgbClr val="0000FF"/>
                  </a:solidFill>
                </a:uFill>
              </a:defRPr>
            </a:pPr>
            <a:r>
              <a:rPr>
                <a:hlinkClick r:id="rId2"/>
              </a:rPr>
              <a:t>aap.org</a:t>
            </a:r>
            <a:r>
              <a:rPr u="none">
                <a:solidFill>
                  <a:srgbClr val="0076BA"/>
                </a:solidFill>
                <a:uFillTx/>
              </a:rPr>
              <a:t>. </a:t>
            </a:r>
            <a:r>
              <a:rPr u="none">
                <a:solidFill>
                  <a:srgbClr val="000000"/>
                </a:solidFill>
                <a:uFillTx/>
              </a:rPr>
              <a:t>The</a:t>
            </a:r>
            <a:r>
              <a:rPr u="none">
                <a:solidFill>
                  <a:srgbClr val="0076BA"/>
                </a:solidFill>
                <a:uFillTx/>
              </a:rPr>
              <a:t> </a:t>
            </a:r>
            <a:r>
              <a:rPr u="none">
                <a:solidFill>
                  <a:srgbClr val="000000"/>
                </a:solidFill>
                <a:uFillTx/>
              </a:rPr>
              <a:t>Trauma</a:t>
            </a:r>
            <a:r>
              <a:rPr u="none">
                <a:solidFill>
                  <a:srgbClr val="0076BA"/>
                </a:solidFill>
                <a:uFillTx/>
              </a:rPr>
              <a:t>-</a:t>
            </a:r>
            <a:r>
              <a:rPr u="none">
                <a:solidFill>
                  <a:srgbClr val="000000"/>
                </a:solidFill>
                <a:uFillTx/>
              </a:rPr>
              <a:t>Informed</a:t>
            </a:r>
            <a:r>
              <a:rPr u="none">
                <a:solidFill>
                  <a:srgbClr val="0076BA"/>
                </a:solidFill>
                <a:uFillTx/>
              </a:rPr>
              <a:t> </a:t>
            </a:r>
            <a:r>
              <a:rPr u="none">
                <a:solidFill>
                  <a:srgbClr val="000000"/>
                </a:solidFill>
                <a:uFillTx/>
              </a:rPr>
              <a:t>Pediatric</a:t>
            </a:r>
            <a:r>
              <a:rPr u="none">
                <a:solidFill>
                  <a:srgbClr val="0076BA"/>
                </a:solidFill>
                <a:uFillTx/>
              </a:rPr>
              <a:t> </a:t>
            </a:r>
            <a:r>
              <a:rPr u="none">
                <a:solidFill>
                  <a:srgbClr val="000000"/>
                </a:solidFill>
                <a:uFillTx/>
              </a:rPr>
              <a:t>Practice</a:t>
            </a:r>
            <a:r>
              <a:rPr u="none">
                <a:solidFill>
                  <a:srgbClr val="0076BA"/>
                </a:solidFill>
                <a:uFillTx/>
              </a:rPr>
              <a:t> </a:t>
            </a:r>
            <a:r>
              <a:rPr u="none">
                <a:solidFill>
                  <a:srgbClr val="000000"/>
                </a:solidFill>
                <a:uFillTx/>
              </a:rPr>
              <a:t>Package</a:t>
            </a: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5" name="Slide Number Placeholder 5"/>
          <p:cNvSpPr txBox="1">
            <a:spLocks noGrp="1"/>
          </p:cNvSpPr>
          <p:nvPr>
            <p:ph type="sldNum" sz="quarter" idx="4294967295"/>
          </p:nvPr>
        </p:nvSpPr>
        <p:spPr>
          <a:xfrm>
            <a:off x="11095176" y="6551280"/>
            <a:ext cx="258621"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200">
                <a:solidFill>
                  <a:srgbClr val="391378"/>
                </a:solidFill>
                <a:latin typeface="+mj-lt"/>
                <a:ea typeface="+mj-ea"/>
                <a:cs typeface="+mj-cs"/>
                <a:sym typeface="Calibri"/>
              </a:defRPr>
            </a:lvl1pPr>
          </a:lstStyle>
          <a:p>
            <a:fld id="{86CB4B4D-7CA3-9044-876B-883B54F8677D}" type="slidenum">
              <a:t>21</a:t>
            </a:fld>
            <a:endParaRPr/>
          </a:p>
        </p:txBody>
      </p:sp>
      <p:sp>
        <p:nvSpPr>
          <p:cNvPr id="506" name="Author and Date"/>
          <p:cNvSpPr txBox="1">
            <a:spLocks noGrp="1"/>
          </p:cNvSpPr>
          <p:nvPr>
            <p:ph type="body" sz="quarter" idx="1"/>
          </p:nvPr>
        </p:nvSpPr>
        <p:spPr>
          <a:xfrm>
            <a:off x="12974817" y="6670264"/>
            <a:ext cx="10985504" cy="318494"/>
          </a:xfrm>
          <a:prstGeom prst="rect">
            <a:avLst/>
          </a:prstGeom>
        </p:spPr>
        <p:txBody>
          <a:bodyPr/>
          <a:lstStyle/>
          <a:p>
            <a:pPr defTabSz="392110">
              <a:lnSpc>
                <a:spcPct val="80000"/>
              </a:lnSpc>
              <a:defRPr sz="1500"/>
            </a:pPr>
            <a:endParaRPr/>
          </a:p>
        </p:txBody>
      </p:sp>
      <p:sp>
        <p:nvSpPr>
          <p:cNvPr id="507" name="Thank You!!"/>
          <p:cNvSpPr txBox="1">
            <a:spLocks noGrp="1"/>
          </p:cNvSpPr>
          <p:nvPr>
            <p:ph type="title"/>
          </p:nvPr>
        </p:nvSpPr>
        <p:spPr>
          <a:xfrm>
            <a:off x="428478" y="1515990"/>
            <a:ext cx="10985505" cy="2324102"/>
          </a:xfrm>
          <a:prstGeom prst="rect">
            <a:avLst/>
          </a:prstGeom>
        </p:spPr>
        <p:txBody>
          <a:bodyPr/>
          <a:lstStyle>
            <a:lvl1pPr>
              <a:defRPr sz="6300" spc="-200">
                <a:solidFill>
                  <a:srgbClr val="000000"/>
                </a:solidFill>
              </a:defRPr>
            </a:lvl1pPr>
          </a:lstStyle>
          <a:p>
            <a:r>
              <a:t>Thank You!!</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09" name="Slide Number Placeholder 5"/>
          <p:cNvSpPr txBox="1">
            <a:spLocks noGrp="1"/>
          </p:cNvSpPr>
          <p:nvPr>
            <p:ph type="sldNum" sz="quarter" idx="4294967295"/>
          </p:nvPr>
        </p:nvSpPr>
        <p:spPr>
          <a:xfrm>
            <a:off x="11170556" y="6551280"/>
            <a:ext cx="183239"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200">
                <a:solidFill>
                  <a:srgbClr val="391378"/>
                </a:solidFill>
                <a:latin typeface="+mj-lt"/>
                <a:ea typeface="+mj-ea"/>
                <a:cs typeface="+mj-cs"/>
                <a:sym typeface="Calibri"/>
              </a:defRPr>
            </a:lvl1pPr>
          </a:lstStyle>
          <a:p>
            <a:fld id="{86CB4B4D-7CA3-9044-876B-883B54F8677D}" type="slidenum">
              <a:t>22</a:t>
            </a:fld>
            <a:endParaRPr/>
          </a:p>
        </p:txBody>
      </p:sp>
      <p:sp>
        <p:nvSpPr>
          <p:cNvPr id="510" name="Step 1"/>
          <p:cNvSpPr txBox="1">
            <a:spLocks noGrp="1"/>
          </p:cNvSpPr>
          <p:nvPr>
            <p:ph type="title"/>
          </p:nvPr>
        </p:nvSpPr>
        <p:spPr>
          <a:xfrm>
            <a:off x="533977" y="1567049"/>
            <a:ext cx="10985501" cy="716586"/>
          </a:xfrm>
          <a:prstGeom prst="rect">
            <a:avLst/>
          </a:prstGeom>
        </p:spPr>
        <p:txBody>
          <a:bodyPr/>
          <a:lstStyle>
            <a:lvl1pPr defTabSz="1223069">
              <a:defRPr sz="4100" spc="-199"/>
            </a:lvl1pPr>
          </a:lstStyle>
          <a:p>
            <a:r>
              <a:t>Step1</a:t>
            </a:r>
          </a:p>
        </p:txBody>
      </p:sp>
      <p:sp>
        <p:nvSpPr>
          <p:cNvPr id="511" name="Slide Subtitle"/>
          <p:cNvSpPr txBox="1">
            <a:spLocks noGrp="1"/>
          </p:cNvSpPr>
          <p:nvPr>
            <p:ph type="body" sz="quarter" idx="1"/>
          </p:nvPr>
        </p:nvSpPr>
        <p:spPr>
          <a:xfrm>
            <a:off x="15305028" y="2049937"/>
            <a:ext cx="10985504" cy="467393"/>
          </a:xfrm>
          <a:prstGeom prst="rect">
            <a:avLst/>
          </a:prstGeom>
        </p:spPr>
        <p:txBody>
          <a:bodyPr/>
          <a:lstStyle/>
          <a:p>
            <a:endParaRPr/>
          </a:p>
        </p:txBody>
      </p:sp>
      <p:sp>
        <p:nvSpPr>
          <p:cNvPr id="512" name="Body Level One…"/>
          <p:cNvSpPr txBox="1">
            <a:spLocks noGrp="1"/>
          </p:cNvSpPr>
          <p:nvPr>
            <p:ph type="body" idx="21"/>
          </p:nvPr>
        </p:nvSpPr>
        <p:spPr>
          <a:xfrm>
            <a:off x="706785" y="3063401"/>
            <a:ext cx="10985501" cy="4128012"/>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0" lvl="1" indent="0">
              <a:spcBef>
                <a:spcPts val="500"/>
              </a:spcBef>
              <a:buSzTx/>
              <a:buNone/>
              <a:defRPr sz="4400">
                <a:solidFill>
                  <a:srgbClr val="000000"/>
                </a:solidFill>
              </a:defRPr>
            </a:pPr>
            <a:r>
              <a:t>Psychoeducation: What are the signs and symptoms of Trauma in children?</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14" name="Slide Number Placeholder 5"/>
          <p:cNvSpPr txBox="1">
            <a:spLocks noGrp="1"/>
          </p:cNvSpPr>
          <p:nvPr>
            <p:ph type="sldNum" sz="quarter" idx="4294967295"/>
          </p:nvPr>
        </p:nvSpPr>
        <p:spPr>
          <a:xfrm>
            <a:off x="11170556" y="6551280"/>
            <a:ext cx="183239"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200">
                <a:solidFill>
                  <a:srgbClr val="391378"/>
                </a:solidFill>
                <a:latin typeface="+mj-lt"/>
                <a:ea typeface="+mj-ea"/>
                <a:cs typeface="+mj-cs"/>
                <a:sym typeface="Calibri"/>
              </a:defRPr>
            </a:lvl1pPr>
          </a:lstStyle>
          <a:p>
            <a:fld id="{86CB4B4D-7CA3-9044-876B-883B54F8677D}" type="slidenum">
              <a:t>23</a:t>
            </a:fld>
            <a:endParaRPr/>
          </a:p>
        </p:txBody>
      </p:sp>
      <p:sp>
        <p:nvSpPr>
          <p:cNvPr id="515" name="Step 2"/>
          <p:cNvSpPr txBox="1">
            <a:spLocks noGrp="1"/>
          </p:cNvSpPr>
          <p:nvPr>
            <p:ph type="title"/>
          </p:nvPr>
        </p:nvSpPr>
        <p:spPr>
          <a:xfrm>
            <a:off x="603249" y="1659151"/>
            <a:ext cx="10985501" cy="716586"/>
          </a:xfrm>
          <a:prstGeom prst="rect">
            <a:avLst/>
          </a:prstGeom>
        </p:spPr>
        <p:txBody>
          <a:bodyPr/>
          <a:lstStyle>
            <a:lvl1pPr defTabSz="1195272">
              <a:defRPr sz="4100" spc="-199"/>
            </a:lvl1pPr>
          </a:lstStyle>
          <a:p>
            <a:r>
              <a:t>Step 2</a:t>
            </a:r>
          </a:p>
        </p:txBody>
      </p:sp>
      <p:sp>
        <p:nvSpPr>
          <p:cNvPr id="516" name="Slide Subtitle"/>
          <p:cNvSpPr txBox="1">
            <a:spLocks noGrp="1"/>
          </p:cNvSpPr>
          <p:nvPr>
            <p:ph type="body" sz="quarter" idx="1"/>
          </p:nvPr>
        </p:nvSpPr>
        <p:spPr>
          <a:xfrm>
            <a:off x="15362592" y="2142039"/>
            <a:ext cx="10985504" cy="467393"/>
          </a:xfrm>
          <a:prstGeom prst="rect">
            <a:avLst/>
          </a:prstGeom>
        </p:spPr>
        <p:txBody>
          <a:bodyPr/>
          <a:lstStyle/>
          <a:p>
            <a:endParaRPr/>
          </a:p>
        </p:txBody>
      </p:sp>
      <p:sp>
        <p:nvSpPr>
          <p:cNvPr id="517" name="Body Level One…"/>
          <p:cNvSpPr txBox="1">
            <a:spLocks noGrp="1"/>
          </p:cNvSpPr>
          <p:nvPr>
            <p:ph type="body" idx="21"/>
          </p:nvPr>
        </p:nvSpPr>
        <p:spPr>
          <a:xfrm>
            <a:off x="748544" y="2515342"/>
            <a:ext cx="10985501" cy="4128012"/>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Identify impairing </a:t>
            </a:r>
            <a:r>
              <a:rPr sz="4300"/>
              <a:t>symptoms</a:t>
            </a:r>
            <a:r>
              <a:t> that Eli is experiencing and teach mom and child some simple effective strategies to help relieve them NOW</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19" name="Slide Number Placeholder 5"/>
          <p:cNvSpPr txBox="1">
            <a:spLocks noGrp="1"/>
          </p:cNvSpPr>
          <p:nvPr>
            <p:ph type="sldNum" sz="quarter" idx="4294967295"/>
          </p:nvPr>
        </p:nvSpPr>
        <p:spPr>
          <a:xfrm>
            <a:off x="11170556" y="6551280"/>
            <a:ext cx="183239"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200">
                <a:solidFill>
                  <a:srgbClr val="391378"/>
                </a:solidFill>
                <a:latin typeface="+mj-lt"/>
                <a:ea typeface="+mj-ea"/>
                <a:cs typeface="+mj-cs"/>
                <a:sym typeface="Calibri"/>
              </a:defRPr>
            </a:lvl1pPr>
          </a:lstStyle>
          <a:p>
            <a:fld id="{86CB4B4D-7CA3-9044-876B-883B54F8677D}" type="slidenum">
              <a:t>24</a:t>
            </a:fld>
            <a:endParaRPr/>
          </a:p>
        </p:txBody>
      </p:sp>
      <p:sp>
        <p:nvSpPr>
          <p:cNvPr id="520" name="Author and Date"/>
          <p:cNvSpPr txBox="1">
            <a:spLocks noGrp="1"/>
          </p:cNvSpPr>
          <p:nvPr>
            <p:ph type="body" sz="quarter" idx="1"/>
          </p:nvPr>
        </p:nvSpPr>
        <p:spPr>
          <a:xfrm>
            <a:off x="15348500" y="6505568"/>
            <a:ext cx="10985505" cy="318494"/>
          </a:xfrm>
          <a:prstGeom prst="rect">
            <a:avLst/>
          </a:prstGeom>
        </p:spPr>
        <p:txBody>
          <a:bodyPr/>
          <a:lstStyle/>
          <a:p>
            <a:pPr defTabSz="392110">
              <a:lnSpc>
                <a:spcPct val="80000"/>
              </a:lnSpc>
              <a:defRPr sz="1500"/>
            </a:pPr>
            <a:endParaRPr/>
          </a:p>
        </p:txBody>
      </p:sp>
      <p:sp>
        <p:nvSpPr>
          <p:cNvPr id="521" name="Step 3"/>
          <p:cNvSpPr txBox="1">
            <a:spLocks noGrp="1"/>
          </p:cNvSpPr>
          <p:nvPr>
            <p:ph type="title"/>
          </p:nvPr>
        </p:nvSpPr>
        <p:spPr>
          <a:xfrm>
            <a:off x="3186956" y="875489"/>
            <a:ext cx="5818088" cy="1060625"/>
          </a:xfrm>
          <a:prstGeom prst="rect">
            <a:avLst/>
          </a:prstGeom>
        </p:spPr>
        <p:txBody>
          <a:bodyPr/>
          <a:lstStyle>
            <a:lvl1pPr>
              <a:defRPr sz="5400" spc="-200">
                <a:solidFill>
                  <a:srgbClr val="4472C4"/>
                </a:solidFill>
              </a:defRPr>
            </a:lvl1pPr>
          </a:lstStyle>
          <a:p>
            <a:r>
              <a:t>Step 3</a:t>
            </a:r>
          </a:p>
        </p:txBody>
      </p:sp>
      <p:sp>
        <p:nvSpPr>
          <p:cNvPr id="522" name="Body Level One…"/>
          <p:cNvSpPr txBox="1">
            <a:spLocks noGrp="1"/>
          </p:cNvSpPr>
          <p:nvPr>
            <p:ph type="body" idx="21"/>
          </p:nvPr>
        </p:nvSpPr>
        <p:spPr>
          <a:xfrm>
            <a:off x="898781" y="2696753"/>
            <a:ext cx="10985501" cy="95250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lnSpc>
                <a:spcPct val="80000"/>
              </a:lnSpc>
              <a:defRPr sz="5300"/>
            </a:lvl1pPr>
          </a:lstStyle>
          <a:p>
            <a:r>
              <a:t>Plant the seed for psychotherapy</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24" name="Slide Number Placeholder 5"/>
          <p:cNvSpPr txBox="1">
            <a:spLocks noGrp="1"/>
          </p:cNvSpPr>
          <p:nvPr>
            <p:ph type="sldNum" sz="quarter" idx="4294967295"/>
          </p:nvPr>
        </p:nvSpPr>
        <p:spPr>
          <a:xfrm>
            <a:off x="11170556" y="6551280"/>
            <a:ext cx="183239"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200">
                <a:solidFill>
                  <a:srgbClr val="391378"/>
                </a:solidFill>
                <a:latin typeface="+mj-lt"/>
                <a:ea typeface="+mj-ea"/>
                <a:cs typeface="+mj-cs"/>
                <a:sym typeface="Calibri"/>
              </a:defRPr>
            </a:lvl1pPr>
          </a:lstStyle>
          <a:p>
            <a:fld id="{86CB4B4D-7CA3-9044-876B-883B54F8677D}" type="slidenum">
              <a:t>25</a:t>
            </a:fld>
            <a:endParaRPr/>
          </a:p>
        </p:txBody>
      </p:sp>
      <p:sp>
        <p:nvSpPr>
          <p:cNvPr id="525" name="Step  4"/>
          <p:cNvSpPr txBox="1">
            <a:spLocks noGrp="1"/>
          </p:cNvSpPr>
          <p:nvPr>
            <p:ph type="title"/>
          </p:nvPr>
        </p:nvSpPr>
        <p:spPr>
          <a:xfrm>
            <a:off x="299711" y="1164101"/>
            <a:ext cx="10985501" cy="716587"/>
          </a:xfrm>
          <a:prstGeom prst="rect">
            <a:avLst/>
          </a:prstGeom>
        </p:spPr>
        <p:txBody>
          <a:bodyPr/>
          <a:lstStyle>
            <a:lvl1pPr defTabSz="1741945">
              <a:defRPr sz="4100" spc="-199"/>
            </a:lvl1pPr>
          </a:lstStyle>
          <a:p>
            <a:r>
              <a:t>Step  4</a:t>
            </a:r>
          </a:p>
        </p:txBody>
      </p:sp>
      <p:sp>
        <p:nvSpPr>
          <p:cNvPr id="526" name="Slide Subtitle"/>
          <p:cNvSpPr txBox="1">
            <a:spLocks noGrp="1"/>
          </p:cNvSpPr>
          <p:nvPr>
            <p:ph type="body" sz="quarter" idx="1"/>
          </p:nvPr>
        </p:nvSpPr>
        <p:spPr>
          <a:xfrm>
            <a:off x="14084678" y="1646988"/>
            <a:ext cx="10985504" cy="467395"/>
          </a:xfrm>
          <a:prstGeom prst="rect">
            <a:avLst/>
          </a:prstGeom>
        </p:spPr>
        <p:txBody>
          <a:bodyPr/>
          <a:lstStyle/>
          <a:p>
            <a:endParaRPr/>
          </a:p>
        </p:txBody>
      </p:sp>
      <p:sp>
        <p:nvSpPr>
          <p:cNvPr id="527" name="Body Level One…"/>
          <p:cNvSpPr txBox="1">
            <a:spLocks noGrp="1"/>
          </p:cNvSpPr>
          <p:nvPr>
            <p:ph type="body" idx="21"/>
          </p:nvPr>
        </p:nvSpPr>
        <p:spPr>
          <a:xfrm>
            <a:off x="199421" y="1975771"/>
            <a:ext cx="11785057" cy="412801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609600" indent="-609600">
              <a:defRPr sz="4800"/>
            </a:lvl1pPr>
          </a:lstStyle>
          <a:p>
            <a:r>
              <a:t>   Outline further treatment options, and recommend a follow up meeting with both parents soon</a:t>
            </a: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29" name="Slide Number Placeholder 5"/>
          <p:cNvSpPr txBox="1">
            <a:spLocks noGrp="1"/>
          </p:cNvSpPr>
          <p:nvPr>
            <p:ph type="sldNum" sz="quarter" idx="4294967295"/>
          </p:nvPr>
        </p:nvSpPr>
        <p:spPr>
          <a:xfrm>
            <a:off x="11170556" y="6551280"/>
            <a:ext cx="183239"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200">
                <a:solidFill>
                  <a:srgbClr val="391378"/>
                </a:solidFill>
                <a:latin typeface="+mj-lt"/>
                <a:ea typeface="+mj-ea"/>
                <a:cs typeface="+mj-cs"/>
                <a:sym typeface="Calibri"/>
              </a:defRPr>
            </a:lvl1pPr>
          </a:lstStyle>
          <a:p>
            <a:fld id="{86CB4B4D-7CA3-9044-876B-883B54F8677D}" type="slidenum">
              <a:t>26</a:t>
            </a:fld>
            <a:endParaRPr/>
          </a:p>
        </p:txBody>
      </p:sp>
      <p:sp>
        <p:nvSpPr>
          <p:cNvPr id="530" name="“Ordinary magic”"/>
          <p:cNvSpPr txBox="1">
            <a:spLocks noGrp="1"/>
          </p:cNvSpPr>
          <p:nvPr>
            <p:ph type="title"/>
          </p:nvPr>
        </p:nvSpPr>
        <p:spPr>
          <a:xfrm>
            <a:off x="231766" y="1073748"/>
            <a:ext cx="10985501" cy="716585"/>
          </a:xfrm>
          <a:prstGeom prst="rect">
            <a:avLst/>
          </a:prstGeom>
        </p:spPr>
        <p:txBody>
          <a:bodyPr/>
          <a:lstStyle>
            <a:lvl1pPr algn="l" defTabSz="786383">
              <a:defRPr sz="4100" spc="-199"/>
            </a:lvl1pPr>
          </a:lstStyle>
          <a:p>
            <a:r>
              <a:t>                           “Ordinary magic”   </a:t>
            </a:r>
          </a:p>
        </p:txBody>
      </p:sp>
      <p:sp>
        <p:nvSpPr>
          <p:cNvPr id="531" name="3 R’s  of TIC for parents"/>
          <p:cNvSpPr txBox="1">
            <a:spLocks noGrp="1"/>
          </p:cNvSpPr>
          <p:nvPr>
            <p:ph type="body" sz="quarter" idx="1"/>
          </p:nvPr>
        </p:nvSpPr>
        <p:spPr>
          <a:xfrm>
            <a:off x="373475" y="1790331"/>
            <a:ext cx="10985501" cy="467393"/>
          </a:xfrm>
          <a:prstGeom prst="rect">
            <a:avLst/>
          </a:prstGeom>
        </p:spPr>
        <p:txBody>
          <a:bodyPr/>
          <a:lstStyle>
            <a:lvl1pPr>
              <a:lnSpc>
                <a:spcPct val="90000"/>
              </a:lnSpc>
              <a:defRPr sz="2500"/>
            </a:lvl1pPr>
          </a:lstStyle>
          <a:p>
            <a:r>
              <a:t>                                          3 R’s  of TIC for parents  </a:t>
            </a:r>
          </a:p>
        </p:txBody>
      </p:sp>
      <p:sp>
        <p:nvSpPr>
          <p:cNvPr id="532" name="Reassurance  -  primary focus of working with kids , development of a connection with one supportive adult…"/>
          <p:cNvSpPr txBox="1">
            <a:spLocks noGrp="1"/>
          </p:cNvSpPr>
          <p:nvPr>
            <p:ph type="body" idx="21"/>
          </p:nvPr>
        </p:nvSpPr>
        <p:spPr>
          <a:xfrm>
            <a:off x="373474" y="2506914"/>
            <a:ext cx="10985501" cy="4128009"/>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381000" indent="-381000">
              <a:defRPr sz="4800"/>
            </a:pPr>
            <a:r>
              <a:t>Reassurance</a:t>
            </a:r>
            <a:r>
              <a:rPr sz="2400"/>
              <a:t> </a:t>
            </a:r>
            <a:r>
              <a:rPr sz="3200"/>
              <a:t>primary focus of working with kids , development of a connection with one supportive adult</a:t>
            </a:r>
            <a:endParaRPr sz="2400"/>
          </a:p>
          <a:p>
            <a:pPr marL="381000" indent="-381000">
              <a:defRPr sz="1800"/>
            </a:pPr>
            <a:endParaRPr sz="2400"/>
          </a:p>
          <a:p>
            <a:pPr marL="368300" indent="-368300">
              <a:defRPr sz="4800"/>
            </a:pPr>
            <a:r>
              <a:t>Routine </a:t>
            </a:r>
            <a:r>
              <a:rPr sz="3200"/>
              <a:t>provide structure, predictability, consistency</a:t>
            </a:r>
            <a:r>
              <a:rPr sz="4000"/>
              <a:t> </a:t>
            </a:r>
            <a:endParaRPr sz="3200"/>
          </a:p>
          <a:p>
            <a:pPr marL="368300" indent="-368300">
              <a:defRPr sz="2800"/>
            </a:pPr>
            <a:endParaRPr sz="3200"/>
          </a:p>
          <a:p>
            <a:pPr marL="336550" indent="-336550">
              <a:defRPr sz="4400"/>
            </a:pPr>
            <a:r>
              <a:t>Regulation</a:t>
            </a:r>
            <a:r>
              <a:rPr sz="1800"/>
              <a:t>  </a:t>
            </a:r>
            <a:r>
              <a:rPr sz="3200"/>
              <a:t>how to manage thoughts/feelings</a:t>
            </a: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34" name="Slide Number Placeholder 5"/>
          <p:cNvSpPr txBox="1">
            <a:spLocks noGrp="1"/>
          </p:cNvSpPr>
          <p:nvPr>
            <p:ph type="sldNum" sz="quarter" idx="4294967295"/>
          </p:nvPr>
        </p:nvSpPr>
        <p:spPr>
          <a:xfrm>
            <a:off x="11170556" y="6551280"/>
            <a:ext cx="183239"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200">
                <a:solidFill>
                  <a:srgbClr val="391378"/>
                </a:solidFill>
                <a:latin typeface="+mj-lt"/>
                <a:ea typeface="+mj-ea"/>
                <a:cs typeface="+mj-cs"/>
                <a:sym typeface="Calibri"/>
              </a:defRPr>
            </a:lvl1pPr>
          </a:lstStyle>
          <a:p>
            <a:fld id="{86CB4B4D-7CA3-9044-876B-883B54F8677D}" type="slidenum">
              <a:t>27</a:t>
            </a:fld>
            <a:endParaRPr/>
          </a:p>
        </p:txBody>
      </p:sp>
      <p:sp>
        <p:nvSpPr>
          <p:cNvPr id="535" name="Reassurance"/>
          <p:cNvSpPr txBox="1">
            <a:spLocks noGrp="1"/>
          </p:cNvSpPr>
          <p:nvPr>
            <p:ph type="title"/>
          </p:nvPr>
        </p:nvSpPr>
        <p:spPr>
          <a:xfrm>
            <a:off x="511148" y="742884"/>
            <a:ext cx="10985501" cy="716586"/>
          </a:xfrm>
          <a:prstGeom prst="rect">
            <a:avLst/>
          </a:prstGeom>
        </p:spPr>
        <p:txBody>
          <a:bodyPr/>
          <a:lstStyle>
            <a:lvl1pPr defTabSz="694944">
              <a:defRPr sz="4100" spc="-199"/>
            </a:lvl1pPr>
          </a:lstStyle>
          <a:p>
            <a:r>
              <a:t>Reassurance</a:t>
            </a:r>
          </a:p>
        </p:txBody>
      </p:sp>
      <p:sp>
        <p:nvSpPr>
          <p:cNvPr id="536" name="Slide Subtitle"/>
          <p:cNvSpPr txBox="1">
            <a:spLocks noGrp="1"/>
          </p:cNvSpPr>
          <p:nvPr>
            <p:ph type="body" sz="quarter" idx="1"/>
          </p:nvPr>
        </p:nvSpPr>
        <p:spPr>
          <a:xfrm>
            <a:off x="13946525" y="1020169"/>
            <a:ext cx="10985505" cy="467393"/>
          </a:xfrm>
          <a:prstGeom prst="rect">
            <a:avLst/>
          </a:prstGeom>
        </p:spPr>
        <p:txBody>
          <a:bodyPr/>
          <a:lstStyle/>
          <a:p>
            <a:endParaRPr/>
          </a:p>
        </p:txBody>
      </p:sp>
      <p:sp>
        <p:nvSpPr>
          <p:cNvPr id="537" name="Parent buffers child’s fears - verbal and nonverbal messages…"/>
          <p:cNvSpPr txBox="1">
            <a:spLocks noGrp="1"/>
          </p:cNvSpPr>
          <p:nvPr>
            <p:ph type="body" idx="21"/>
          </p:nvPr>
        </p:nvSpPr>
        <p:spPr>
          <a:xfrm>
            <a:off x="511147" y="1322187"/>
            <a:ext cx="10985501" cy="545863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a:defRPr sz="3200"/>
            </a:pPr>
            <a:r>
              <a:t>Parent buffers child’s fears - verbal and nonverbal messages</a:t>
            </a:r>
          </a:p>
          <a:p>
            <a:pPr>
              <a:defRPr sz="3200"/>
            </a:pPr>
            <a:endParaRPr/>
          </a:p>
          <a:p>
            <a:pPr>
              <a:defRPr sz="3200"/>
            </a:pPr>
            <a:r>
              <a:t>Catch the child “being good”</a:t>
            </a:r>
          </a:p>
          <a:p>
            <a:pPr>
              <a:defRPr sz="3200"/>
            </a:pPr>
            <a:endParaRPr/>
          </a:p>
          <a:p>
            <a:pPr>
              <a:defRPr sz="3200"/>
            </a:pPr>
            <a:r>
              <a:t>Planned praise, focus on positive interactions, active listening</a:t>
            </a:r>
          </a:p>
          <a:p>
            <a:pPr>
              <a:defRPr sz="3200"/>
            </a:pPr>
            <a:endParaRPr/>
          </a:p>
          <a:p>
            <a:pPr>
              <a:defRPr sz="3200"/>
            </a:pPr>
            <a:r>
              <a:t>Parent being mindful of own emotions, may need to “step away</a:t>
            </a:r>
            <a:r>
              <a:rPr sz="4000"/>
              <a:t>”</a:t>
            </a: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39" name="Slide Number Placeholder 5"/>
          <p:cNvSpPr txBox="1">
            <a:spLocks noGrp="1"/>
          </p:cNvSpPr>
          <p:nvPr>
            <p:ph type="sldNum" sz="quarter" idx="4294967295"/>
          </p:nvPr>
        </p:nvSpPr>
        <p:spPr>
          <a:xfrm>
            <a:off x="11170556" y="6551280"/>
            <a:ext cx="183239"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200">
                <a:solidFill>
                  <a:srgbClr val="391378"/>
                </a:solidFill>
                <a:latin typeface="+mj-lt"/>
                <a:ea typeface="+mj-ea"/>
                <a:cs typeface="+mj-cs"/>
                <a:sym typeface="Calibri"/>
              </a:defRPr>
            </a:lvl1pPr>
          </a:lstStyle>
          <a:p>
            <a:fld id="{86CB4B4D-7CA3-9044-876B-883B54F8677D}" type="slidenum">
              <a:t>28</a:t>
            </a:fld>
            <a:endParaRPr/>
          </a:p>
        </p:txBody>
      </p:sp>
      <p:sp>
        <p:nvSpPr>
          <p:cNvPr id="540" name="Routines"/>
          <p:cNvSpPr txBox="1">
            <a:spLocks noGrp="1"/>
          </p:cNvSpPr>
          <p:nvPr>
            <p:ph type="title"/>
          </p:nvPr>
        </p:nvSpPr>
        <p:spPr>
          <a:xfrm>
            <a:off x="603249" y="918893"/>
            <a:ext cx="10985501" cy="716587"/>
          </a:xfrm>
          <a:prstGeom prst="rect">
            <a:avLst/>
          </a:prstGeom>
        </p:spPr>
        <p:txBody>
          <a:bodyPr/>
          <a:lstStyle>
            <a:lvl1pPr defTabSz="786383">
              <a:defRPr sz="4100" spc="-199"/>
            </a:lvl1pPr>
          </a:lstStyle>
          <a:p>
            <a:r>
              <a:t>Routines </a:t>
            </a:r>
          </a:p>
        </p:txBody>
      </p:sp>
      <p:sp>
        <p:nvSpPr>
          <p:cNvPr id="541" name="Morning routine  - get dressed, breakfast, brush teeth,…"/>
          <p:cNvSpPr txBox="1">
            <a:spLocks noGrp="1"/>
          </p:cNvSpPr>
          <p:nvPr>
            <p:ph type="body" idx="1"/>
          </p:nvPr>
        </p:nvSpPr>
        <p:spPr>
          <a:xfrm>
            <a:off x="405287" y="1811096"/>
            <a:ext cx="10985501" cy="4128011"/>
          </a:xfrm>
          <a:prstGeom prst="rect">
            <a:avLst/>
          </a:prstGeom>
        </p:spPr>
        <p:txBody>
          <a:bodyPr/>
          <a:lstStyle/>
          <a:p>
            <a:pPr>
              <a:defRPr sz="3200" b="0"/>
            </a:pPr>
            <a:r>
              <a:t>Morning routine  - get dressed, breakfast, brush teeth, </a:t>
            </a:r>
          </a:p>
          <a:p>
            <a:pPr>
              <a:defRPr sz="3200" b="0"/>
            </a:pPr>
            <a:endParaRPr/>
          </a:p>
          <a:p>
            <a:pPr>
              <a:defRPr sz="3200" b="0"/>
            </a:pPr>
            <a:r>
              <a:t>After school- snack, relaxing/fun activity, homework</a:t>
            </a:r>
          </a:p>
          <a:p>
            <a:pPr>
              <a:defRPr sz="3200" b="0"/>
            </a:pPr>
            <a:endParaRPr/>
          </a:p>
          <a:p>
            <a:pPr>
              <a:defRPr sz="3200" b="0"/>
            </a:pPr>
            <a:r>
              <a:t>Dinner time - help setting table, engage with toddler sister</a:t>
            </a:r>
          </a:p>
          <a:p>
            <a:pPr>
              <a:defRPr sz="3200" b="0"/>
            </a:pPr>
            <a:r>
              <a:t> </a:t>
            </a:r>
            <a:endParaRPr sz="4000"/>
          </a:p>
          <a:p>
            <a:pPr>
              <a:defRPr sz="3200" b="0"/>
            </a:pPr>
            <a:r>
              <a:t>Bedtime - pack backpack, bath, brush teeth, bedtime story  </a:t>
            </a: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43" name="Slide Number Placeholder 5"/>
          <p:cNvSpPr txBox="1">
            <a:spLocks noGrp="1"/>
          </p:cNvSpPr>
          <p:nvPr>
            <p:ph type="sldNum" sz="quarter" idx="4294967295"/>
          </p:nvPr>
        </p:nvSpPr>
        <p:spPr>
          <a:xfrm>
            <a:off x="11170556" y="6551280"/>
            <a:ext cx="183239"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200">
                <a:solidFill>
                  <a:srgbClr val="391378"/>
                </a:solidFill>
                <a:latin typeface="+mj-lt"/>
                <a:ea typeface="+mj-ea"/>
                <a:cs typeface="+mj-cs"/>
                <a:sym typeface="Calibri"/>
              </a:defRPr>
            </a:lvl1pPr>
          </a:lstStyle>
          <a:p>
            <a:fld id="{86CB4B4D-7CA3-9044-876B-883B54F8677D}" type="slidenum">
              <a:t>29</a:t>
            </a:fld>
            <a:endParaRPr/>
          </a:p>
        </p:txBody>
      </p:sp>
      <p:sp>
        <p:nvSpPr>
          <p:cNvPr id="544" name="Regulation"/>
          <p:cNvSpPr txBox="1">
            <a:spLocks noGrp="1"/>
          </p:cNvSpPr>
          <p:nvPr>
            <p:ph type="title"/>
          </p:nvPr>
        </p:nvSpPr>
        <p:spPr>
          <a:xfrm>
            <a:off x="491496" y="968393"/>
            <a:ext cx="10985501" cy="716587"/>
          </a:xfrm>
          <a:prstGeom prst="rect">
            <a:avLst/>
          </a:prstGeom>
        </p:spPr>
        <p:txBody>
          <a:bodyPr/>
          <a:lstStyle>
            <a:lvl1pPr defTabSz="621791">
              <a:defRPr sz="4000" spc="-200"/>
            </a:lvl1pPr>
          </a:lstStyle>
          <a:p>
            <a:r>
              <a:t>Regulation</a:t>
            </a:r>
          </a:p>
        </p:txBody>
      </p:sp>
      <p:sp>
        <p:nvSpPr>
          <p:cNvPr id="545" name="Warmth, smiles, parent being mindful of own reactivity, need to step away…"/>
          <p:cNvSpPr txBox="1">
            <a:spLocks noGrp="1"/>
          </p:cNvSpPr>
          <p:nvPr>
            <p:ph type="body" idx="1"/>
          </p:nvPr>
        </p:nvSpPr>
        <p:spPr>
          <a:xfrm>
            <a:off x="337895" y="1592621"/>
            <a:ext cx="10985504" cy="4128007"/>
          </a:xfrm>
          <a:prstGeom prst="rect">
            <a:avLst/>
          </a:prstGeom>
        </p:spPr>
        <p:txBody>
          <a:bodyPr/>
          <a:lstStyle/>
          <a:p>
            <a:pPr>
              <a:lnSpc>
                <a:spcPct val="90000"/>
              </a:lnSpc>
              <a:defRPr sz="3200" b="0"/>
            </a:pPr>
            <a:r>
              <a:t>Help child to label feelings, thoughts, and expand ‘feelings’ vocabulary </a:t>
            </a:r>
          </a:p>
          <a:p>
            <a:pPr>
              <a:lnSpc>
                <a:spcPct val="90000"/>
              </a:lnSpc>
              <a:defRPr sz="3200" b="0"/>
            </a:pPr>
            <a:endParaRPr/>
          </a:p>
          <a:p>
            <a:pPr>
              <a:lnSpc>
                <a:spcPct val="90000"/>
              </a:lnSpc>
              <a:defRPr sz="3200" b="0"/>
            </a:pPr>
            <a:r>
              <a:t>“Time -in” activities - child-led, face to face, talking</a:t>
            </a:r>
          </a:p>
          <a:p>
            <a:pPr>
              <a:lnSpc>
                <a:spcPct val="90000"/>
              </a:lnSpc>
              <a:defRPr sz="3200" b="0"/>
            </a:pPr>
            <a:endParaRPr/>
          </a:p>
          <a:p>
            <a:pPr>
              <a:lnSpc>
                <a:spcPct val="90000"/>
              </a:lnSpc>
              <a:defRPr sz="3200" b="0"/>
            </a:pPr>
            <a:r>
              <a:t> Family time together -exercise, games , watching TV</a:t>
            </a:r>
          </a:p>
          <a:p>
            <a:pPr>
              <a:lnSpc>
                <a:spcPct val="90000"/>
              </a:lnSpc>
              <a:defRPr sz="3200" b="0"/>
            </a:pPr>
            <a:r>
              <a:t> </a:t>
            </a:r>
            <a:endParaRPr sz="4000"/>
          </a:p>
          <a:p>
            <a:pPr>
              <a:lnSpc>
                <a:spcPct val="90000"/>
              </a:lnSpc>
              <a:defRPr sz="3200" b="0"/>
            </a:pPr>
            <a:r>
              <a:t>Child helps in family tasks (reading to sister, help setting the table)</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6" name="Slide Number Placeholder 5"/>
          <p:cNvSpPr txBox="1">
            <a:spLocks noGrp="1"/>
          </p:cNvSpPr>
          <p:nvPr>
            <p:ph type="sldNum" sz="quarter" idx="4294967295"/>
          </p:nvPr>
        </p:nvSpPr>
        <p:spPr>
          <a:xfrm>
            <a:off x="11172417" y="6551280"/>
            <a:ext cx="181379"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200">
                <a:solidFill>
                  <a:srgbClr val="391378"/>
                </a:solidFill>
                <a:latin typeface="+mj-lt"/>
                <a:ea typeface="+mj-ea"/>
                <a:cs typeface="+mj-cs"/>
                <a:sym typeface="Calibri"/>
              </a:defRPr>
            </a:lvl1pPr>
          </a:lstStyle>
          <a:p>
            <a:fld id="{86CB4B4D-7CA3-9044-876B-883B54F8677D}" type="slidenum">
              <a:t>3</a:t>
            </a:fld>
            <a:endParaRPr/>
          </a:p>
        </p:txBody>
      </p:sp>
      <p:sp>
        <p:nvSpPr>
          <p:cNvPr id="427" name="Subtitle 2"/>
          <p:cNvSpPr txBox="1">
            <a:spLocks noGrp="1"/>
          </p:cNvSpPr>
          <p:nvPr>
            <p:ph type="body" idx="1"/>
          </p:nvPr>
        </p:nvSpPr>
        <p:spPr>
          <a:xfrm>
            <a:off x="427630" y="3198472"/>
            <a:ext cx="11336740" cy="3117888"/>
          </a:xfrm>
          <a:prstGeom prst="rect">
            <a:avLst/>
          </a:prstGeom>
        </p:spPr>
        <p:txBody>
          <a:bodyPr/>
          <a:lstStyle>
            <a:lvl1pPr>
              <a:defRPr sz="2800">
                <a:solidFill>
                  <a:srgbClr val="595959"/>
                </a:solidFill>
              </a:defRPr>
            </a:lvl1pPr>
          </a:lstStyle>
          <a:p>
            <a:r>
              <a:t>“Neither I nor my spouse/partner has a relevant financial relationship with a commercial interest to disclose.”</a:t>
            </a:r>
          </a:p>
        </p:txBody>
      </p:sp>
      <p:sp>
        <p:nvSpPr>
          <p:cNvPr id="428" name="TextBox 3"/>
          <p:cNvSpPr txBox="1"/>
          <p:nvPr/>
        </p:nvSpPr>
        <p:spPr>
          <a:xfrm>
            <a:off x="3398518" y="1296538"/>
            <a:ext cx="5394964" cy="13106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8000">
                <a:solidFill>
                  <a:srgbClr val="049FDA"/>
                </a:solidFill>
                <a:latin typeface="+mn-lt"/>
                <a:ea typeface="+mn-ea"/>
                <a:cs typeface="+mn-cs"/>
                <a:sym typeface="Helvetica"/>
              </a:defRPr>
            </a:lvl1pPr>
          </a:lstStyle>
          <a:p>
            <a:r>
              <a:t>Disclosures</a:t>
            </a:r>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47" name="Slide Number Placeholder 5"/>
          <p:cNvSpPr txBox="1">
            <a:spLocks noGrp="1"/>
          </p:cNvSpPr>
          <p:nvPr>
            <p:ph type="sldNum" sz="quarter" idx="4294967295"/>
          </p:nvPr>
        </p:nvSpPr>
        <p:spPr>
          <a:xfrm>
            <a:off x="11170556" y="6551280"/>
            <a:ext cx="183239"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200">
                <a:solidFill>
                  <a:srgbClr val="391378"/>
                </a:solidFill>
                <a:latin typeface="+mj-lt"/>
                <a:ea typeface="+mj-ea"/>
                <a:cs typeface="+mj-cs"/>
                <a:sym typeface="Calibri"/>
              </a:defRPr>
            </a:lvl1pPr>
          </a:lstStyle>
          <a:p>
            <a:fld id="{86CB4B4D-7CA3-9044-876B-883B54F8677D}" type="slidenum">
              <a:t>30</a:t>
            </a:fld>
            <a:endParaRPr/>
          </a:p>
        </p:txBody>
      </p:sp>
      <p:sp>
        <p:nvSpPr>
          <p:cNvPr id="548" name="Time…"/>
          <p:cNvSpPr txBox="1">
            <a:spLocks noGrp="1"/>
          </p:cNvSpPr>
          <p:nvPr>
            <p:ph type="body" idx="1"/>
          </p:nvPr>
        </p:nvSpPr>
        <p:spPr>
          <a:xfrm>
            <a:off x="760642" y="1262137"/>
            <a:ext cx="10417711" cy="4128007"/>
          </a:xfrm>
          <a:prstGeom prst="rect">
            <a:avLst/>
          </a:prstGeom>
        </p:spPr>
        <p:txBody>
          <a:bodyPr/>
          <a:lstStyle/>
          <a:p>
            <a:r>
              <a:t>Time</a:t>
            </a:r>
          </a:p>
          <a:p>
            <a:r>
              <a:t>Knowledge </a:t>
            </a:r>
          </a:p>
          <a:p>
            <a:r>
              <a:t>Office Culture</a:t>
            </a:r>
          </a:p>
          <a:p>
            <a:r>
              <a:t>Available resources for families - office materials,  community providers, books, on-line apps</a:t>
            </a:r>
          </a:p>
          <a:p>
            <a:r>
              <a:t>Financial barriers</a:t>
            </a:r>
          </a:p>
          <a:p>
            <a:r>
              <a:t>Staff training/support/buy-in “helping the helpers”</a:t>
            </a:r>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50" name="Slide Number Placeholder 5"/>
          <p:cNvSpPr txBox="1">
            <a:spLocks noGrp="1"/>
          </p:cNvSpPr>
          <p:nvPr>
            <p:ph type="sldNum" sz="quarter" idx="4294967295"/>
          </p:nvPr>
        </p:nvSpPr>
        <p:spPr>
          <a:xfrm>
            <a:off x="11170556" y="6551280"/>
            <a:ext cx="183239"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200">
                <a:solidFill>
                  <a:srgbClr val="391378"/>
                </a:solidFill>
                <a:latin typeface="+mj-lt"/>
                <a:ea typeface="+mj-ea"/>
                <a:cs typeface="+mj-cs"/>
                <a:sym typeface="Calibri"/>
              </a:defRPr>
            </a:lvl1pPr>
          </a:lstStyle>
          <a:p>
            <a:fld id="{86CB4B4D-7CA3-9044-876B-883B54F8677D}" type="slidenum">
              <a:t>31</a:t>
            </a:fld>
            <a:endParaRPr/>
          </a:p>
        </p:txBody>
      </p:sp>
      <p:sp>
        <p:nvSpPr>
          <p:cNvPr id="551" name="What about the office space ?"/>
          <p:cNvSpPr txBox="1">
            <a:spLocks noGrp="1"/>
          </p:cNvSpPr>
          <p:nvPr>
            <p:ph type="body" idx="1"/>
          </p:nvPr>
        </p:nvSpPr>
        <p:spPr>
          <a:xfrm>
            <a:off x="1062372" y="2160858"/>
            <a:ext cx="10985501" cy="4128009"/>
          </a:xfrm>
          <a:prstGeom prst="rect">
            <a:avLst/>
          </a:prstGeom>
        </p:spPr>
        <p:txBody>
          <a:bodyPr/>
          <a:lstStyle>
            <a:lvl1pPr marL="0" indent="0">
              <a:lnSpc>
                <a:spcPct val="80000"/>
              </a:lnSpc>
              <a:spcBef>
                <a:spcPts val="0"/>
              </a:spcBef>
              <a:buSzTx/>
              <a:buNone/>
              <a:defRPr sz="6400" spc="-200"/>
            </a:lvl1pPr>
          </a:lstStyle>
          <a:p>
            <a:r>
              <a:t> What about the office space ?</a:t>
            </a:r>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53" name="Slide Number Placeholder 5"/>
          <p:cNvSpPr txBox="1">
            <a:spLocks noGrp="1"/>
          </p:cNvSpPr>
          <p:nvPr>
            <p:ph type="sldNum" sz="quarter" idx="4294967295"/>
          </p:nvPr>
        </p:nvSpPr>
        <p:spPr>
          <a:xfrm>
            <a:off x="11170556" y="6551280"/>
            <a:ext cx="183239"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200">
                <a:solidFill>
                  <a:srgbClr val="391378"/>
                </a:solidFill>
                <a:latin typeface="+mj-lt"/>
                <a:ea typeface="+mj-ea"/>
                <a:cs typeface="+mj-cs"/>
                <a:sym typeface="Calibri"/>
              </a:defRPr>
            </a:lvl1pPr>
          </a:lstStyle>
          <a:p>
            <a:fld id="{86CB4B4D-7CA3-9044-876B-883B54F8677D}" type="slidenum">
              <a:t>32</a:t>
            </a:fld>
            <a:endParaRPr/>
          </a:p>
        </p:txBody>
      </p:sp>
      <p:sp>
        <p:nvSpPr>
          <p:cNvPr id="554" name="Suggestions for home interventions?"/>
          <p:cNvSpPr txBox="1">
            <a:spLocks noGrp="1"/>
          </p:cNvSpPr>
          <p:nvPr>
            <p:ph type="title"/>
          </p:nvPr>
        </p:nvSpPr>
        <p:spPr>
          <a:xfrm>
            <a:off x="1015324" y="2576083"/>
            <a:ext cx="10985501" cy="716586"/>
          </a:xfrm>
          <a:prstGeom prst="rect">
            <a:avLst/>
          </a:prstGeom>
        </p:spPr>
        <p:txBody>
          <a:bodyPr/>
          <a:lstStyle>
            <a:lvl1pPr defTabSz="603504">
              <a:defRPr sz="4000" spc="-200"/>
            </a:lvl1pPr>
          </a:lstStyle>
          <a:p>
            <a:r>
              <a:t>Suggestions for home interventions? </a:t>
            </a: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56" name="Slide Number Placeholder 5"/>
          <p:cNvSpPr txBox="1">
            <a:spLocks noGrp="1"/>
          </p:cNvSpPr>
          <p:nvPr>
            <p:ph type="sldNum" sz="quarter" idx="4294967295"/>
          </p:nvPr>
        </p:nvSpPr>
        <p:spPr>
          <a:xfrm>
            <a:off x="11170556" y="6551280"/>
            <a:ext cx="183239"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200">
                <a:solidFill>
                  <a:srgbClr val="391378"/>
                </a:solidFill>
                <a:latin typeface="+mj-lt"/>
                <a:ea typeface="+mj-ea"/>
                <a:cs typeface="+mj-cs"/>
                <a:sym typeface="Calibri"/>
              </a:defRPr>
            </a:lvl1pPr>
          </a:lstStyle>
          <a:p>
            <a:fld id="{86CB4B4D-7CA3-9044-876B-883B54F8677D}" type="slidenum">
              <a:t>33</a:t>
            </a:fld>
            <a:endParaRPr/>
          </a:p>
        </p:txBody>
      </p:sp>
      <p:sp>
        <p:nvSpPr>
          <p:cNvPr id="557" name="Practical tips for office-based TIC"/>
          <p:cNvSpPr txBox="1">
            <a:spLocks noGrp="1"/>
          </p:cNvSpPr>
          <p:nvPr>
            <p:ph type="title"/>
          </p:nvPr>
        </p:nvSpPr>
        <p:spPr>
          <a:xfrm>
            <a:off x="600671" y="1180815"/>
            <a:ext cx="10985501" cy="716587"/>
          </a:xfrm>
          <a:prstGeom prst="rect">
            <a:avLst/>
          </a:prstGeom>
        </p:spPr>
        <p:txBody>
          <a:bodyPr/>
          <a:lstStyle>
            <a:lvl1pPr defTabSz="594359">
              <a:defRPr sz="4000" spc="-200"/>
            </a:lvl1pPr>
          </a:lstStyle>
          <a:p>
            <a:r>
              <a:t>Practical tips for office-based TIC</a:t>
            </a:r>
          </a:p>
        </p:txBody>
      </p:sp>
      <p:sp>
        <p:nvSpPr>
          <p:cNvPr id="558" name="Slide Subtitle"/>
          <p:cNvSpPr txBox="1">
            <a:spLocks noGrp="1"/>
          </p:cNvSpPr>
          <p:nvPr>
            <p:ph type="body" sz="quarter" idx="1"/>
          </p:nvPr>
        </p:nvSpPr>
        <p:spPr>
          <a:xfrm>
            <a:off x="12801309" y="986642"/>
            <a:ext cx="820424" cy="418965"/>
          </a:xfrm>
          <a:prstGeom prst="rect">
            <a:avLst/>
          </a:prstGeom>
        </p:spPr>
        <p:txBody>
          <a:bodyPr/>
          <a:lstStyle>
            <a:lvl1pPr defTabSz="501572">
              <a:lnSpc>
                <a:spcPct val="80000"/>
              </a:lnSpc>
              <a:defRPr sz="2200"/>
            </a:lvl1pPr>
          </a:lstStyle>
          <a:p>
            <a:r>
              <a:t> </a:t>
            </a:r>
          </a:p>
        </p:txBody>
      </p:sp>
      <p:sp>
        <p:nvSpPr>
          <p:cNvPr id="559" name="Front desk staff trauma informed - warm, calm, smiles…"/>
          <p:cNvSpPr txBox="1">
            <a:spLocks noGrp="1"/>
          </p:cNvSpPr>
          <p:nvPr>
            <p:ph type="body" idx="21"/>
          </p:nvPr>
        </p:nvSpPr>
        <p:spPr>
          <a:xfrm>
            <a:off x="600671" y="1974716"/>
            <a:ext cx="10985501" cy="370247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a:lnSpc>
                <a:spcPct val="80000"/>
              </a:lnSpc>
              <a:defRPr sz="2500"/>
            </a:pPr>
            <a:r>
              <a:t>Front desk staff trauma informed - warm, calm, smiles</a:t>
            </a:r>
          </a:p>
          <a:p>
            <a:pPr>
              <a:lnSpc>
                <a:spcPct val="80000"/>
              </a:lnSpc>
              <a:defRPr sz="2500"/>
            </a:pPr>
            <a:r>
              <a:t>Waiting room decor and configuration mindful of triggers, privacy, access to exit</a:t>
            </a:r>
          </a:p>
          <a:p>
            <a:pPr>
              <a:lnSpc>
                <a:spcPct val="80000"/>
              </a:lnSpc>
              <a:defRPr sz="2500"/>
            </a:pPr>
            <a:endParaRPr/>
          </a:p>
          <a:p>
            <a:pPr>
              <a:lnSpc>
                <a:spcPct val="80000"/>
              </a:lnSpc>
              <a:defRPr sz="2500"/>
            </a:pPr>
            <a:r>
              <a:t>Exam rooms configured with 2 adult chairs,+one child chair if possible, with proximity to exit </a:t>
            </a:r>
          </a:p>
          <a:p>
            <a:pPr>
              <a:lnSpc>
                <a:spcPct val="80000"/>
              </a:lnSpc>
              <a:defRPr sz="2500"/>
            </a:pPr>
            <a:endParaRPr/>
          </a:p>
          <a:p>
            <a:pPr>
              <a:lnSpc>
                <a:spcPct val="80000"/>
              </a:lnSpc>
              <a:defRPr sz="2500"/>
            </a:pPr>
            <a:r>
              <a:t>Screening tools (including trauma) easily accessible</a:t>
            </a:r>
          </a:p>
          <a:p>
            <a:pPr>
              <a:lnSpc>
                <a:spcPct val="80000"/>
              </a:lnSpc>
              <a:defRPr sz="2500"/>
            </a:pPr>
            <a:endParaRPr/>
          </a:p>
          <a:p>
            <a:pPr>
              <a:lnSpc>
                <a:spcPct val="80000"/>
              </a:lnSpc>
              <a:defRPr sz="2500"/>
            </a:pPr>
            <a:r>
              <a:t>Educational resources available for families - handouts to parents, online, books, apps, community resources </a:t>
            </a:r>
          </a:p>
        </p:txBody>
      </p:sp>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61" name="Slide Number Placeholder 5"/>
          <p:cNvSpPr txBox="1">
            <a:spLocks noGrp="1"/>
          </p:cNvSpPr>
          <p:nvPr>
            <p:ph type="sldNum" sz="quarter" idx="4294967295"/>
          </p:nvPr>
        </p:nvSpPr>
        <p:spPr>
          <a:xfrm>
            <a:off x="11170556" y="6551280"/>
            <a:ext cx="183239"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200">
                <a:solidFill>
                  <a:srgbClr val="391378"/>
                </a:solidFill>
                <a:latin typeface="+mj-lt"/>
                <a:ea typeface="+mj-ea"/>
                <a:cs typeface="+mj-cs"/>
                <a:sym typeface="Calibri"/>
              </a:defRPr>
            </a:lvl1pPr>
          </a:lstStyle>
          <a:p>
            <a:fld id="{86CB4B4D-7CA3-9044-876B-883B54F8677D}" type="slidenum">
              <a:t>34</a:t>
            </a:fld>
            <a:endParaRPr/>
          </a:p>
        </p:txBody>
      </p:sp>
      <p:sp>
        <p:nvSpPr>
          <p:cNvPr id="562" name="Eli interview"/>
          <p:cNvSpPr txBox="1">
            <a:spLocks noGrp="1"/>
          </p:cNvSpPr>
          <p:nvPr>
            <p:ph type="title"/>
          </p:nvPr>
        </p:nvSpPr>
        <p:spPr>
          <a:xfrm>
            <a:off x="2290712" y="538678"/>
            <a:ext cx="9700987" cy="716587"/>
          </a:xfrm>
          <a:prstGeom prst="rect">
            <a:avLst/>
          </a:prstGeom>
        </p:spPr>
        <p:txBody>
          <a:bodyPr/>
          <a:lstStyle>
            <a:lvl1pPr defTabSz="594359">
              <a:defRPr sz="4000" spc="-200"/>
            </a:lvl1pPr>
          </a:lstStyle>
          <a:p>
            <a:r>
              <a:t>                             Eli interview</a:t>
            </a:r>
          </a:p>
        </p:txBody>
      </p:sp>
      <p:sp>
        <p:nvSpPr>
          <p:cNvPr id="563" name="CC:   “angry and moody whenever I ask him to do anything”"/>
          <p:cNvSpPr txBox="1">
            <a:spLocks noGrp="1"/>
          </p:cNvSpPr>
          <p:nvPr>
            <p:ph type="body" sz="quarter" idx="1"/>
          </p:nvPr>
        </p:nvSpPr>
        <p:spPr>
          <a:xfrm>
            <a:off x="1006196" y="1752624"/>
            <a:ext cx="10985501" cy="467391"/>
          </a:xfrm>
          <a:prstGeom prst="rect">
            <a:avLst/>
          </a:prstGeom>
        </p:spPr>
        <p:txBody>
          <a:bodyPr/>
          <a:lstStyle>
            <a:lvl1pPr defTabSz="767715">
              <a:lnSpc>
                <a:spcPct val="80000"/>
              </a:lnSpc>
              <a:defRPr sz="2500"/>
            </a:lvl1pPr>
          </a:lstStyle>
          <a:p>
            <a:r>
              <a:t>CC:   “angry and moody whenever I ask him to do anything”</a:t>
            </a:r>
          </a:p>
        </p:txBody>
      </p:sp>
      <p:sp>
        <p:nvSpPr>
          <p:cNvPr id="564" name="Admits he has nightmares about being sent back to his birth mother…"/>
          <p:cNvSpPr txBox="1">
            <a:spLocks noGrp="1"/>
          </p:cNvSpPr>
          <p:nvPr>
            <p:ph type="body" idx="21"/>
          </p:nvPr>
        </p:nvSpPr>
        <p:spPr>
          <a:xfrm>
            <a:off x="1006196" y="2435094"/>
            <a:ext cx="10985501" cy="412801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a:lnSpc>
                <a:spcPct val="90000"/>
              </a:lnSpc>
            </a:pPr>
            <a:r>
              <a:t>Admits he has nightmares about being sent back to his birth mother</a:t>
            </a:r>
          </a:p>
          <a:p>
            <a:pPr>
              <a:lnSpc>
                <a:spcPct val="90000"/>
              </a:lnSpc>
            </a:pPr>
            <a:r>
              <a:t>Describes times his birthmother or her friends hurt him</a:t>
            </a:r>
          </a:p>
          <a:p>
            <a:pPr>
              <a:lnSpc>
                <a:spcPct val="90000"/>
              </a:lnSpc>
            </a:pPr>
            <a:r>
              <a:t>Admits he has thoughts of running away from home</a:t>
            </a:r>
          </a:p>
          <a:p>
            <a:pPr>
              <a:lnSpc>
                <a:spcPct val="90000"/>
              </a:lnSpc>
            </a:pPr>
            <a:r>
              <a:t>CATS2 score 17                       </a:t>
            </a:r>
          </a:p>
        </p:txBody>
      </p:sp>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66" name="Slide Number Placeholder 5"/>
          <p:cNvSpPr txBox="1">
            <a:spLocks noGrp="1"/>
          </p:cNvSpPr>
          <p:nvPr>
            <p:ph type="sldNum" sz="quarter" idx="4294967295"/>
          </p:nvPr>
        </p:nvSpPr>
        <p:spPr>
          <a:xfrm>
            <a:off x="11170556" y="6551280"/>
            <a:ext cx="183239"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200">
                <a:solidFill>
                  <a:srgbClr val="391378"/>
                </a:solidFill>
                <a:latin typeface="+mj-lt"/>
                <a:ea typeface="+mj-ea"/>
                <a:cs typeface="+mj-cs"/>
                <a:sym typeface="Calibri"/>
              </a:defRPr>
            </a:lvl1pPr>
          </a:lstStyle>
          <a:p>
            <a:fld id="{86CB4B4D-7CA3-9044-876B-883B54F8677D}" type="slidenum">
              <a:t>35</a:t>
            </a:fld>
            <a:endParaRPr/>
          </a:p>
        </p:txBody>
      </p:sp>
      <p:sp>
        <p:nvSpPr>
          <p:cNvPr id="567" name="What would you do next?"/>
          <p:cNvSpPr txBox="1">
            <a:spLocks noGrp="1"/>
          </p:cNvSpPr>
          <p:nvPr>
            <p:ph type="body" idx="1"/>
          </p:nvPr>
        </p:nvSpPr>
        <p:spPr>
          <a:xfrm>
            <a:off x="1091360" y="2008782"/>
            <a:ext cx="10985501" cy="4128013"/>
          </a:xfrm>
          <a:prstGeom prst="rect">
            <a:avLst/>
          </a:prstGeom>
        </p:spPr>
        <p:txBody>
          <a:bodyPr/>
          <a:lstStyle>
            <a:lvl1pPr marL="0" indent="0">
              <a:buSzTx/>
              <a:buNone/>
              <a:defRPr sz="6600"/>
            </a:lvl1pPr>
          </a:lstStyle>
          <a:p>
            <a:r>
              <a:t>What would you do next?</a:t>
            </a:r>
          </a:p>
        </p:txBody>
      </p:sp>
    </p:spTree>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69" name="Slide Number Placeholder 5"/>
          <p:cNvSpPr txBox="1">
            <a:spLocks noGrp="1"/>
          </p:cNvSpPr>
          <p:nvPr>
            <p:ph type="sldNum" sz="quarter" idx="4294967295"/>
          </p:nvPr>
        </p:nvSpPr>
        <p:spPr>
          <a:xfrm>
            <a:off x="11170556" y="6551280"/>
            <a:ext cx="183239"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200">
                <a:solidFill>
                  <a:srgbClr val="391378"/>
                </a:solidFill>
                <a:latin typeface="+mj-lt"/>
                <a:ea typeface="+mj-ea"/>
                <a:cs typeface="+mj-cs"/>
                <a:sym typeface="Calibri"/>
              </a:defRPr>
            </a:lvl1pPr>
          </a:lstStyle>
          <a:p>
            <a:fld id="{86CB4B4D-7CA3-9044-876B-883B54F8677D}" type="slidenum">
              <a:t>36</a:t>
            </a:fld>
            <a:endParaRPr/>
          </a:p>
        </p:txBody>
      </p:sp>
      <p:sp>
        <p:nvSpPr>
          <p:cNvPr id="570" name="Office based interventions"/>
          <p:cNvSpPr txBox="1">
            <a:spLocks noGrp="1"/>
          </p:cNvSpPr>
          <p:nvPr>
            <p:ph type="title"/>
          </p:nvPr>
        </p:nvSpPr>
        <p:spPr>
          <a:xfrm>
            <a:off x="1020780" y="985222"/>
            <a:ext cx="10985501" cy="716586"/>
          </a:xfrm>
          <a:prstGeom prst="rect">
            <a:avLst/>
          </a:prstGeom>
        </p:spPr>
        <p:txBody>
          <a:bodyPr/>
          <a:lstStyle>
            <a:lvl1pPr defTabSz="576072">
              <a:defRPr sz="4000" spc="-200"/>
            </a:lvl1pPr>
          </a:lstStyle>
          <a:p>
            <a:r>
              <a:t>Office based interventions</a:t>
            </a:r>
          </a:p>
        </p:txBody>
      </p:sp>
      <p:sp>
        <p:nvSpPr>
          <p:cNvPr id="571" name="Child -   thank him for sharing his story and empathize with his fears, assuring him he will be safe and that you’ll be helping him and his mom so that things will get better.…"/>
          <p:cNvSpPr txBox="1">
            <a:spLocks noGrp="1"/>
          </p:cNvSpPr>
          <p:nvPr>
            <p:ph type="body" idx="1"/>
          </p:nvPr>
        </p:nvSpPr>
        <p:spPr>
          <a:xfrm>
            <a:off x="603250" y="1621411"/>
            <a:ext cx="10985500" cy="5045308"/>
          </a:xfrm>
          <a:prstGeom prst="rect">
            <a:avLst/>
          </a:prstGeom>
        </p:spPr>
        <p:txBody>
          <a:bodyPr/>
          <a:lstStyle/>
          <a:p>
            <a:pPr>
              <a:defRPr sz="3200" b="0"/>
            </a:pPr>
            <a:r>
              <a:t>Child -   thank him for sharing his story and empathize with his fears, assuring him he will be safe and that you’ll be helping him and his mom so that things will get better.</a:t>
            </a:r>
          </a:p>
          <a:p>
            <a:pPr>
              <a:defRPr sz="3200" b="0"/>
            </a:pPr>
            <a:endParaRPr/>
          </a:p>
          <a:p>
            <a:pPr>
              <a:defRPr sz="3200" b="0"/>
            </a:pPr>
            <a:r>
              <a:t>Mom - validate and empathize with her feelings, and discuss s/s of trauma in children, convey hope for successful outcome, and assure your ongoing support and availability throughout the process. </a:t>
            </a:r>
          </a:p>
        </p:txBody>
      </p:sp>
    </p:spTree>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73" name="Slide Number Placeholder 5"/>
          <p:cNvSpPr txBox="1">
            <a:spLocks noGrp="1"/>
          </p:cNvSpPr>
          <p:nvPr>
            <p:ph type="sldNum" sz="quarter" idx="4294967295"/>
          </p:nvPr>
        </p:nvSpPr>
        <p:spPr>
          <a:xfrm>
            <a:off x="11170556" y="6551280"/>
            <a:ext cx="183239"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200">
                <a:solidFill>
                  <a:srgbClr val="391378"/>
                </a:solidFill>
                <a:latin typeface="+mj-lt"/>
                <a:ea typeface="+mj-ea"/>
                <a:cs typeface="+mj-cs"/>
                <a:sym typeface="Calibri"/>
              </a:defRPr>
            </a:lvl1pPr>
          </a:lstStyle>
          <a:p>
            <a:fld id="{86CB4B4D-7CA3-9044-876B-883B54F8677D}" type="slidenum">
              <a:t>37</a:t>
            </a:fld>
            <a:endParaRPr/>
          </a:p>
        </p:txBody>
      </p:sp>
      <p:sp>
        <p:nvSpPr>
          <p:cNvPr id="574" name="Slide Title"/>
          <p:cNvSpPr txBox="1">
            <a:spLocks noGrp="1"/>
          </p:cNvSpPr>
          <p:nvPr>
            <p:ph type="title"/>
          </p:nvPr>
        </p:nvSpPr>
        <p:spPr>
          <a:xfrm>
            <a:off x="13244247" y="1052995"/>
            <a:ext cx="10985505" cy="716587"/>
          </a:xfrm>
          <a:prstGeom prst="rect">
            <a:avLst/>
          </a:prstGeom>
        </p:spPr>
        <p:txBody>
          <a:bodyPr/>
          <a:lstStyle/>
          <a:p>
            <a:pPr defTabSz="896111">
              <a:defRPr sz="4100" spc="-93"/>
            </a:pPr>
            <a:endParaRPr/>
          </a:p>
        </p:txBody>
      </p:sp>
      <p:sp>
        <p:nvSpPr>
          <p:cNvPr id="575" name="What next?"/>
          <p:cNvSpPr txBox="1">
            <a:spLocks noGrp="1"/>
          </p:cNvSpPr>
          <p:nvPr>
            <p:ph type="body" sz="half" idx="1"/>
          </p:nvPr>
        </p:nvSpPr>
        <p:spPr>
          <a:xfrm>
            <a:off x="4404423" y="1411287"/>
            <a:ext cx="10985501" cy="1649068"/>
          </a:xfrm>
          <a:prstGeom prst="rect">
            <a:avLst/>
          </a:prstGeom>
        </p:spPr>
        <p:txBody>
          <a:bodyPr/>
          <a:lstStyle>
            <a:lvl1pPr>
              <a:defRPr sz="4400">
                <a:solidFill>
                  <a:srgbClr val="4472C4"/>
                </a:solidFill>
              </a:defRPr>
            </a:lvl1pPr>
          </a:lstStyle>
          <a:p>
            <a:r>
              <a:t>What next?</a:t>
            </a:r>
          </a:p>
        </p:txBody>
      </p:sp>
    </p:spTree>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77" name="Slide Number Placeholder 5"/>
          <p:cNvSpPr txBox="1">
            <a:spLocks noGrp="1"/>
          </p:cNvSpPr>
          <p:nvPr>
            <p:ph type="sldNum" sz="quarter" idx="4294967295"/>
          </p:nvPr>
        </p:nvSpPr>
        <p:spPr>
          <a:xfrm>
            <a:off x="11170556" y="6551280"/>
            <a:ext cx="183239"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200">
                <a:solidFill>
                  <a:srgbClr val="391378"/>
                </a:solidFill>
                <a:latin typeface="+mj-lt"/>
                <a:ea typeface="+mj-ea"/>
                <a:cs typeface="+mj-cs"/>
                <a:sym typeface="Calibri"/>
              </a:defRPr>
            </a:lvl1pPr>
          </a:lstStyle>
          <a:p>
            <a:fld id="{86CB4B4D-7CA3-9044-876B-883B54F8677D}" type="slidenum">
              <a:t>38</a:t>
            </a:fld>
            <a:endParaRPr/>
          </a:p>
        </p:txBody>
      </p:sp>
      <p:sp>
        <p:nvSpPr>
          <p:cNvPr id="578" name="Office Culture"/>
          <p:cNvSpPr txBox="1">
            <a:spLocks noGrp="1"/>
          </p:cNvSpPr>
          <p:nvPr>
            <p:ph type="body" sz="quarter" idx="1"/>
          </p:nvPr>
        </p:nvSpPr>
        <p:spPr>
          <a:xfrm>
            <a:off x="4609686" y="1267070"/>
            <a:ext cx="10985501" cy="853562"/>
          </a:xfrm>
          <a:prstGeom prst="rect">
            <a:avLst/>
          </a:prstGeom>
        </p:spPr>
        <p:txBody>
          <a:bodyPr/>
          <a:lstStyle>
            <a:lvl1pPr defTabSz="1487384">
              <a:lnSpc>
                <a:spcPct val="80000"/>
              </a:lnSpc>
              <a:defRPr sz="4000" spc="-200">
                <a:solidFill>
                  <a:srgbClr val="4472C4"/>
                </a:solidFill>
              </a:defRPr>
            </a:lvl1pPr>
          </a:lstStyle>
          <a:p>
            <a:r>
              <a:t>Office Culture</a:t>
            </a:r>
          </a:p>
        </p:txBody>
      </p:sp>
      <p:sp>
        <p:nvSpPr>
          <p:cNvPr id="579" name="Engagement and relationships    (staff and patients)…"/>
          <p:cNvSpPr txBox="1">
            <a:spLocks noGrp="1"/>
          </p:cNvSpPr>
          <p:nvPr>
            <p:ph type="body" idx="21"/>
          </p:nvPr>
        </p:nvSpPr>
        <p:spPr>
          <a:xfrm>
            <a:off x="359979" y="1951221"/>
            <a:ext cx="10985501" cy="412800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329817" indent="-329817" defTabSz="404495">
              <a:lnSpc>
                <a:spcPct val="80000"/>
              </a:lnSpc>
              <a:defRPr sz="3200"/>
            </a:pPr>
            <a:r>
              <a:t>Engagement and relationships    (staff and patients)</a:t>
            </a:r>
            <a:endParaRPr sz="4800"/>
          </a:p>
          <a:p>
            <a:pPr marL="329817" indent="-329817" defTabSz="404495">
              <a:lnSpc>
                <a:spcPct val="80000"/>
              </a:lnSpc>
              <a:defRPr sz="3200"/>
            </a:pPr>
            <a:r>
              <a:t>Warm, welcoming, kind, collaborative team approach</a:t>
            </a:r>
            <a:endParaRPr sz="4800"/>
          </a:p>
          <a:p>
            <a:pPr marL="329817" indent="-329817" defTabSz="404495">
              <a:lnSpc>
                <a:spcPct val="80000"/>
              </a:lnSpc>
              <a:defRPr sz="3200"/>
            </a:pPr>
            <a:r>
              <a:t>Starts at the front desk!</a:t>
            </a:r>
            <a:endParaRPr sz="3500"/>
          </a:p>
          <a:p>
            <a:pPr marL="329817" indent="-329817" defTabSz="404495">
              <a:lnSpc>
                <a:spcPct val="80000"/>
              </a:lnSpc>
              <a:defRPr sz="3500"/>
            </a:pPr>
            <a:endParaRPr sz="3500"/>
          </a:p>
          <a:p>
            <a:pPr marL="329817" indent="-329817" defTabSz="404495">
              <a:lnSpc>
                <a:spcPct val="80000"/>
              </a:lnSpc>
              <a:defRPr sz="3200"/>
            </a:pPr>
            <a:r>
              <a:t>Includes waiting room design (posters, decor, resource materials)</a:t>
            </a:r>
            <a:endParaRPr sz="3500"/>
          </a:p>
          <a:p>
            <a:pPr marL="329817" indent="-329817" defTabSz="404495">
              <a:lnSpc>
                <a:spcPct val="80000"/>
              </a:lnSpc>
              <a:defRPr sz="5000"/>
            </a:pPr>
            <a:endParaRPr sz="3500"/>
          </a:p>
          <a:p>
            <a:pPr defTabSz="404495">
              <a:lnSpc>
                <a:spcPct val="80000"/>
              </a:lnSpc>
              <a:defRPr sz="3500"/>
            </a:pPr>
            <a:r>
              <a:t>Exam room needs (accessibility to exit, seating, decor)</a:t>
            </a:r>
          </a:p>
        </p:txBody>
      </p:sp>
    </p:spTree>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81" name="Slide Number Placeholder 5"/>
          <p:cNvSpPr txBox="1">
            <a:spLocks noGrp="1"/>
          </p:cNvSpPr>
          <p:nvPr>
            <p:ph type="sldNum" sz="quarter" idx="4294967295"/>
          </p:nvPr>
        </p:nvSpPr>
        <p:spPr>
          <a:xfrm>
            <a:off x="11170556" y="6551280"/>
            <a:ext cx="183239"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200">
                <a:solidFill>
                  <a:srgbClr val="391378"/>
                </a:solidFill>
                <a:latin typeface="+mj-lt"/>
                <a:ea typeface="+mj-ea"/>
                <a:cs typeface="+mj-cs"/>
                <a:sym typeface="Calibri"/>
              </a:defRPr>
            </a:lvl1pPr>
          </a:lstStyle>
          <a:p>
            <a:fld id="{86CB4B4D-7CA3-9044-876B-883B54F8677D}" type="slidenum">
              <a:t>39</a:t>
            </a:fld>
            <a:endParaRPr/>
          </a:p>
        </p:txBody>
      </p:sp>
      <p:sp>
        <p:nvSpPr>
          <p:cNvPr id="582" name="Regulation interventions for families"/>
          <p:cNvSpPr txBox="1">
            <a:spLocks noGrp="1"/>
          </p:cNvSpPr>
          <p:nvPr>
            <p:ph type="title"/>
          </p:nvPr>
        </p:nvSpPr>
        <p:spPr>
          <a:xfrm>
            <a:off x="603247" y="1287496"/>
            <a:ext cx="10985505" cy="765043"/>
          </a:xfrm>
          <a:prstGeom prst="rect">
            <a:avLst/>
          </a:prstGeom>
        </p:spPr>
        <p:txBody>
          <a:bodyPr/>
          <a:lstStyle>
            <a:lvl1pPr defTabSz="850391">
              <a:defRPr sz="4400" spc="-200"/>
            </a:lvl1pPr>
          </a:lstStyle>
          <a:p>
            <a:r>
              <a:t>Regulation interventions for families</a:t>
            </a:r>
          </a:p>
        </p:txBody>
      </p:sp>
      <p:sp>
        <p:nvSpPr>
          <p:cNvPr id="583" name="Slide Subtitle"/>
          <p:cNvSpPr txBox="1">
            <a:spLocks noGrp="1"/>
          </p:cNvSpPr>
          <p:nvPr>
            <p:ph type="body" sz="quarter" idx="1"/>
          </p:nvPr>
        </p:nvSpPr>
        <p:spPr>
          <a:xfrm>
            <a:off x="14119215" y="1422059"/>
            <a:ext cx="10985504" cy="467390"/>
          </a:xfrm>
          <a:prstGeom prst="rect">
            <a:avLst/>
          </a:prstGeom>
        </p:spPr>
        <p:txBody>
          <a:bodyPr/>
          <a:lstStyle/>
          <a:p>
            <a:endParaRPr/>
          </a:p>
        </p:txBody>
      </p:sp>
      <p:sp>
        <p:nvSpPr>
          <p:cNvPr id="584" name="Label and identify feelings…"/>
          <p:cNvSpPr txBox="1">
            <a:spLocks noGrp="1"/>
          </p:cNvSpPr>
          <p:nvPr>
            <p:ph type="body" idx="21"/>
          </p:nvPr>
        </p:nvSpPr>
        <p:spPr>
          <a:xfrm>
            <a:off x="600671" y="2354091"/>
            <a:ext cx="10985501" cy="375487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Label and identify feelings</a:t>
            </a:r>
          </a:p>
          <a:p>
            <a:endParaRPr/>
          </a:p>
          <a:p>
            <a:r>
              <a:t>Self-regulation exercises </a:t>
            </a:r>
          </a:p>
          <a:p>
            <a:endParaRPr/>
          </a:p>
          <a:p>
            <a:r>
              <a:t>Co-regulation strategies</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 name="Slide Number Placeholder 5"/>
          <p:cNvSpPr txBox="1">
            <a:spLocks noGrp="1"/>
          </p:cNvSpPr>
          <p:nvPr>
            <p:ph type="sldNum" sz="quarter" idx="4294967295"/>
          </p:nvPr>
        </p:nvSpPr>
        <p:spPr>
          <a:xfrm>
            <a:off x="11172417" y="6551280"/>
            <a:ext cx="181379"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200">
                <a:solidFill>
                  <a:srgbClr val="391378"/>
                </a:solidFill>
                <a:latin typeface="+mj-lt"/>
                <a:ea typeface="+mj-ea"/>
                <a:cs typeface="+mj-cs"/>
                <a:sym typeface="Calibri"/>
              </a:defRPr>
            </a:lvl1pPr>
          </a:lstStyle>
          <a:p>
            <a:fld id="{86CB4B4D-7CA3-9044-876B-883B54F8677D}" type="slidenum">
              <a:t>4</a:t>
            </a:fld>
            <a:endParaRPr/>
          </a:p>
        </p:txBody>
      </p:sp>
      <p:sp>
        <p:nvSpPr>
          <p:cNvPr id="431" name="WHY is TIC important in primary care?"/>
          <p:cNvSpPr txBox="1">
            <a:spLocks noGrp="1"/>
          </p:cNvSpPr>
          <p:nvPr>
            <p:ph type="body" sz="half" idx="1"/>
          </p:nvPr>
        </p:nvSpPr>
        <p:spPr>
          <a:xfrm>
            <a:off x="1161583" y="3018445"/>
            <a:ext cx="10985504" cy="1844602"/>
          </a:xfrm>
          <a:prstGeom prst="rect">
            <a:avLst/>
          </a:prstGeom>
        </p:spPr>
        <p:txBody>
          <a:bodyPr/>
          <a:lstStyle/>
          <a:p>
            <a:pPr>
              <a:defRPr sz="4000" b="0">
                <a:latin typeface="Helvetica Light"/>
                <a:ea typeface="Helvetica Light"/>
                <a:cs typeface="Helvetica Light"/>
                <a:sym typeface="Helvetica Light"/>
              </a:defRPr>
            </a:pPr>
            <a:r>
              <a:t>WHY</a:t>
            </a:r>
            <a:r>
              <a:rPr sz="4400"/>
              <a:t> is TIC important in primary care?</a:t>
            </a:r>
          </a:p>
        </p:txBody>
      </p:sp>
    </p:spTree>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86" name="Slide Number Placeholder 5"/>
          <p:cNvSpPr txBox="1">
            <a:spLocks noGrp="1"/>
          </p:cNvSpPr>
          <p:nvPr>
            <p:ph type="sldNum" sz="quarter" idx="4294967295"/>
          </p:nvPr>
        </p:nvSpPr>
        <p:spPr>
          <a:xfrm>
            <a:off x="11170556" y="6551280"/>
            <a:ext cx="183239"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200">
                <a:solidFill>
                  <a:srgbClr val="391378"/>
                </a:solidFill>
                <a:latin typeface="+mj-lt"/>
                <a:ea typeface="+mj-ea"/>
                <a:cs typeface="+mj-cs"/>
                <a:sym typeface="Calibri"/>
              </a:defRPr>
            </a:lvl1pPr>
          </a:lstStyle>
          <a:p>
            <a:fld id="{86CB4B4D-7CA3-9044-876B-883B54F8677D}" type="slidenum">
              <a:t>40</a:t>
            </a:fld>
            <a:endParaRPr/>
          </a:p>
        </p:txBody>
      </p:sp>
      <p:sp>
        <p:nvSpPr>
          <p:cNvPr id="587" name="What might you recommend to family/?…"/>
          <p:cNvSpPr txBox="1">
            <a:spLocks noGrp="1"/>
          </p:cNvSpPr>
          <p:nvPr>
            <p:ph type="body" idx="1"/>
          </p:nvPr>
        </p:nvSpPr>
        <p:spPr>
          <a:xfrm>
            <a:off x="838200" y="2231413"/>
            <a:ext cx="10515600" cy="4351341"/>
          </a:xfrm>
          <a:prstGeom prst="rect">
            <a:avLst/>
          </a:prstGeom>
        </p:spPr>
        <p:txBody>
          <a:bodyPr/>
          <a:lstStyle/>
          <a:p>
            <a:endParaRPr/>
          </a:p>
          <a:p>
            <a:pPr>
              <a:defRPr>
                <a:solidFill>
                  <a:srgbClr val="0433FF"/>
                </a:solidFill>
              </a:defRPr>
            </a:pPr>
            <a:r>
              <a:t>What might you recommend to family/?</a:t>
            </a:r>
          </a:p>
          <a:p>
            <a:pPr>
              <a:defRPr>
                <a:solidFill>
                  <a:srgbClr val="0433FF"/>
                </a:solidFill>
              </a:defRPr>
            </a:pPr>
            <a:r>
              <a:t>What are some interventions you can offer in the office?</a:t>
            </a:r>
          </a:p>
          <a:p>
            <a:pPr>
              <a:defRPr>
                <a:solidFill>
                  <a:srgbClr val="0433FF"/>
                </a:solidFill>
              </a:defRPr>
            </a:pPr>
            <a:r>
              <a:t>…..and how do you incorporate this into your practice?</a:t>
            </a:r>
          </a:p>
        </p:txBody>
      </p:sp>
      <p:sp>
        <p:nvSpPr>
          <p:cNvPr id="588" name="What next?"/>
          <p:cNvSpPr txBox="1"/>
          <p:nvPr/>
        </p:nvSpPr>
        <p:spPr>
          <a:xfrm>
            <a:off x="710953" y="1930793"/>
            <a:ext cx="645745" cy="1873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defRPr sz="900">
                <a:solidFill>
                  <a:srgbClr val="0433FF"/>
                </a:solidFill>
                <a:latin typeface="Helvetica Neue"/>
                <a:ea typeface="Helvetica Neue"/>
                <a:cs typeface="Helvetica Neue"/>
                <a:sym typeface="Helvetica Neue"/>
              </a:defRPr>
            </a:lvl1pPr>
          </a:lstStyle>
          <a:p>
            <a:r>
              <a:t>What next?</a:t>
            </a:r>
          </a:p>
        </p:txBody>
      </p:sp>
    </p:spTree>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90" name="Slide Number Placeholder 5"/>
          <p:cNvSpPr txBox="1">
            <a:spLocks noGrp="1"/>
          </p:cNvSpPr>
          <p:nvPr>
            <p:ph type="sldNum" sz="quarter" idx="4294967295"/>
          </p:nvPr>
        </p:nvSpPr>
        <p:spPr>
          <a:xfrm>
            <a:off x="11170556" y="6551280"/>
            <a:ext cx="183239"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200">
                <a:solidFill>
                  <a:srgbClr val="391378"/>
                </a:solidFill>
                <a:latin typeface="+mj-lt"/>
                <a:ea typeface="+mj-ea"/>
                <a:cs typeface="+mj-cs"/>
                <a:sym typeface="Calibri"/>
              </a:defRPr>
            </a:lvl1pPr>
          </a:lstStyle>
          <a:p>
            <a:fld id="{86CB4B4D-7CA3-9044-876B-883B54F8677D}" type="slidenum">
              <a:t>41</a:t>
            </a:fld>
            <a:endParaRPr/>
          </a:p>
        </p:txBody>
      </p:sp>
      <p:sp>
        <p:nvSpPr>
          <p:cNvPr id="591" name="Interview child without parent…"/>
          <p:cNvSpPr txBox="1">
            <a:spLocks noGrp="1"/>
          </p:cNvSpPr>
          <p:nvPr>
            <p:ph type="body" idx="1"/>
          </p:nvPr>
        </p:nvSpPr>
        <p:spPr>
          <a:xfrm>
            <a:off x="838200" y="2231413"/>
            <a:ext cx="10515600" cy="4351341"/>
          </a:xfrm>
          <a:prstGeom prst="rect">
            <a:avLst/>
          </a:prstGeom>
        </p:spPr>
        <p:txBody>
          <a:bodyPr/>
          <a:lstStyle/>
          <a:p>
            <a:r>
              <a:t>Interview child without parent</a:t>
            </a:r>
          </a:p>
          <a:p>
            <a:r>
              <a:t>Ask parent to complete a trauma screen during your time with child.</a:t>
            </a:r>
          </a:p>
          <a:p>
            <a:r>
              <a:t>Additional screeners if indicated (scared, mood and feelings, etc)</a:t>
            </a:r>
          </a:p>
          <a:p>
            <a:r>
              <a:t>Provide resource material  on understanding trauma in children </a:t>
            </a:r>
          </a:p>
        </p:txBody>
      </p:sp>
      <p:sp>
        <p:nvSpPr>
          <p:cNvPr id="592" name="What next"/>
          <p:cNvSpPr txBox="1">
            <a:spLocks noGrp="1"/>
          </p:cNvSpPr>
          <p:nvPr>
            <p:ph type="title" idx="4294967295"/>
          </p:nvPr>
        </p:nvSpPr>
        <p:spPr>
          <a:xfrm>
            <a:off x="4383463" y="539750"/>
            <a:ext cx="4949074" cy="676308"/>
          </a:xfrm>
          <a:prstGeom prst="rect">
            <a:avLst/>
          </a:prstGeom>
        </p:spPr>
        <p:txBody>
          <a:bodyPr/>
          <a:lstStyle/>
          <a:p>
            <a:pPr defTabSz="484630">
              <a:defRPr sz="3300" spc="-200">
                <a:solidFill>
                  <a:srgbClr val="0076BA"/>
                </a:solidFill>
                <a:latin typeface="Helvetica Light"/>
                <a:ea typeface="Helvetica Light"/>
                <a:cs typeface="Helvetica Light"/>
                <a:sym typeface="Helvetica Light"/>
              </a:defRPr>
            </a:pPr>
            <a:r>
              <a:t>                                </a:t>
            </a:r>
            <a:r>
              <a:rPr sz="2800"/>
              <a:t>What next</a:t>
            </a:r>
          </a:p>
        </p:txBody>
      </p:sp>
    </p:spTree>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94" name="Slide Number Placeholder 5"/>
          <p:cNvSpPr txBox="1">
            <a:spLocks noGrp="1"/>
          </p:cNvSpPr>
          <p:nvPr>
            <p:ph type="sldNum" sz="quarter" idx="4294967295"/>
          </p:nvPr>
        </p:nvSpPr>
        <p:spPr>
          <a:xfrm>
            <a:off x="11170556" y="6551280"/>
            <a:ext cx="183239"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200">
                <a:solidFill>
                  <a:srgbClr val="391378"/>
                </a:solidFill>
                <a:latin typeface="+mj-lt"/>
                <a:ea typeface="+mj-ea"/>
                <a:cs typeface="+mj-cs"/>
                <a:sym typeface="Calibri"/>
              </a:defRPr>
            </a:lvl1pPr>
          </a:lstStyle>
          <a:p>
            <a:fld id="{86CB4B4D-7CA3-9044-876B-883B54F8677D}" type="slidenum">
              <a:t>42</a:t>
            </a:fld>
            <a:endParaRPr/>
          </a:p>
        </p:txBody>
      </p:sp>
      <p:sp>
        <p:nvSpPr>
          <p:cNvPr id="595" name="SLEEP interventions"/>
          <p:cNvSpPr txBox="1">
            <a:spLocks noGrp="1"/>
          </p:cNvSpPr>
          <p:nvPr>
            <p:ph type="title"/>
          </p:nvPr>
        </p:nvSpPr>
        <p:spPr>
          <a:xfrm>
            <a:off x="3711692" y="1052995"/>
            <a:ext cx="10985501" cy="716587"/>
          </a:xfrm>
          <a:prstGeom prst="rect">
            <a:avLst/>
          </a:prstGeom>
        </p:spPr>
        <p:txBody>
          <a:bodyPr/>
          <a:lstStyle>
            <a:lvl1pPr defTabSz="576072">
              <a:defRPr sz="4000" spc="-200"/>
            </a:lvl1pPr>
          </a:lstStyle>
          <a:p>
            <a:r>
              <a:t>SLEEP interventions</a:t>
            </a:r>
          </a:p>
        </p:txBody>
      </p:sp>
      <p:sp>
        <p:nvSpPr>
          <p:cNvPr id="596" name="Slide Subtitle"/>
          <p:cNvSpPr txBox="1">
            <a:spLocks noGrp="1"/>
          </p:cNvSpPr>
          <p:nvPr>
            <p:ph type="body" sz="quarter" idx="1"/>
          </p:nvPr>
        </p:nvSpPr>
        <p:spPr>
          <a:xfrm>
            <a:off x="13232733" y="1520350"/>
            <a:ext cx="10985505" cy="467393"/>
          </a:xfrm>
          <a:prstGeom prst="rect">
            <a:avLst/>
          </a:prstGeom>
        </p:spPr>
        <p:txBody>
          <a:bodyPr/>
          <a:lstStyle/>
          <a:p>
            <a:endParaRPr/>
          </a:p>
        </p:txBody>
      </p:sp>
      <p:sp>
        <p:nvSpPr>
          <p:cNvPr id="597" name="Bedtime routine  (eg bath, brush teeth, reading story)…"/>
          <p:cNvSpPr txBox="1">
            <a:spLocks noGrp="1"/>
          </p:cNvSpPr>
          <p:nvPr>
            <p:ph type="body" idx="21"/>
          </p:nvPr>
        </p:nvSpPr>
        <p:spPr>
          <a:xfrm>
            <a:off x="603250" y="2619300"/>
            <a:ext cx="10985500" cy="412800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a:lnSpc>
                <a:spcPct val="90000"/>
              </a:lnSpc>
            </a:pPr>
            <a:r>
              <a:t>Bedtime routine  (eg bath, brush teeth, reading story) </a:t>
            </a:r>
          </a:p>
          <a:p>
            <a:pPr>
              <a:lnSpc>
                <a:spcPct val="90000"/>
              </a:lnSpc>
            </a:pPr>
            <a:r>
              <a:t>Relaxation techniques (belly breathing, holding hands, quiet talking, guided imagery)</a:t>
            </a:r>
          </a:p>
          <a:p>
            <a:pPr>
              <a:lnSpc>
                <a:spcPct val="90000"/>
              </a:lnSpc>
            </a:pPr>
            <a:r>
              <a:t>Mom at bedside, “lovie” </a:t>
            </a:r>
          </a:p>
          <a:p>
            <a:pPr>
              <a:lnSpc>
                <a:spcPct val="90000"/>
              </a:lnSpc>
            </a:pPr>
            <a:r>
              <a:t>Night light, sound machine?</a:t>
            </a:r>
          </a:p>
          <a:p>
            <a:pPr>
              <a:lnSpc>
                <a:spcPct val="90000"/>
              </a:lnSpc>
            </a:pPr>
            <a:r>
              <a:t>Regular check ins - short intervals </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 name="Slide Number Placeholder 5"/>
          <p:cNvSpPr txBox="1">
            <a:spLocks noGrp="1"/>
          </p:cNvSpPr>
          <p:nvPr>
            <p:ph type="sldNum" sz="quarter" idx="4294967295"/>
          </p:nvPr>
        </p:nvSpPr>
        <p:spPr>
          <a:xfrm>
            <a:off x="11172417" y="6551280"/>
            <a:ext cx="181379"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200">
                <a:solidFill>
                  <a:srgbClr val="391378"/>
                </a:solidFill>
                <a:latin typeface="+mj-lt"/>
                <a:ea typeface="+mj-ea"/>
                <a:cs typeface="+mj-cs"/>
                <a:sym typeface="Calibri"/>
              </a:defRPr>
            </a:lvl1pPr>
          </a:lstStyle>
          <a:p>
            <a:fld id="{86CB4B4D-7CA3-9044-876B-883B54F8677D}" type="slidenum">
              <a:t>5</a:t>
            </a:fld>
            <a:endParaRPr/>
          </a:p>
        </p:txBody>
      </p:sp>
      <p:sp>
        <p:nvSpPr>
          <p:cNvPr id="434" name="Slide Title"/>
          <p:cNvSpPr txBox="1">
            <a:spLocks noGrp="1"/>
          </p:cNvSpPr>
          <p:nvPr>
            <p:ph type="title"/>
          </p:nvPr>
        </p:nvSpPr>
        <p:spPr>
          <a:xfrm>
            <a:off x="14395521" y="538678"/>
            <a:ext cx="10985505" cy="716587"/>
          </a:xfrm>
          <a:prstGeom prst="rect">
            <a:avLst/>
          </a:prstGeom>
        </p:spPr>
        <p:txBody>
          <a:bodyPr/>
          <a:lstStyle/>
          <a:p>
            <a:pPr defTabSz="896111">
              <a:defRPr sz="4100" spc="-93"/>
            </a:pPr>
            <a:endParaRPr/>
          </a:p>
        </p:txBody>
      </p:sp>
      <p:sp>
        <p:nvSpPr>
          <p:cNvPr id="435" name="Slide Subtitle"/>
          <p:cNvSpPr txBox="1">
            <a:spLocks noGrp="1"/>
          </p:cNvSpPr>
          <p:nvPr>
            <p:ph type="body" sz="quarter" idx="1"/>
          </p:nvPr>
        </p:nvSpPr>
        <p:spPr>
          <a:xfrm>
            <a:off x="14268879" y="1422059"/>
            <a:ext cx="10985505" cy="467390"/>
          </a:xfrm>
          <a:prstGeom prst="rect">
            <a:avLst/>
          </a:prstGeom>
        </p:spPr>
        <p:txBody>
          <a:bodyPr/>
          <a:lstStyle/>
          <a:p>
            <a:endParaRPr/>
          </a:p>
        </p:txBody>
      </p:sp>
      <p:sp>
        <p:nvSpPr>
          <p:cNvPr id="436" name="Trauma is COMMON  (estimates that more than 50% of children have had exposure to a traumatic event)…"/>
          <p:cNvSpPr txBox="1">
            <a:spLocks noGrp="1"/>
          </p:cNvSpPr>
          <p:nvPr>
            <p:ph type="body" idx="21"/>
          </p:nvPr>
        </p:nvSpPr>
        <p:spPr>
          <a:xfrm>
            <a:off x="603249" y="1422059"/>
            <a:ext cx="10985501" cy="490092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algn="ctr" defTabSz="914400">
              <a:lnSpc>
                <a:spcPct val="90000"/>
              </a:lnSpc>
              <a:defRPr sz="3200">
                <a:latin typeface="Helvetica Light"/>
                <a:ea typeface="Helvetica Light"/>
                <a:cs typeface="Helvetica Light"/>
                <a:sym typeface="Helvetica Light"/>
              </a:defRPr>
            </a:pPr>
            <a:r>
              <a:t>Trauma is COMMON(estimates that more than 50% of children have had exposure to a traumatic event)</a:t>
            </a:r>
            <a:endParaRPr sz="3400"/>
          </a:p>
          <a:p>
            <a:pPr algn="ctr" defTabSz="914400">
              <a:lnSpc>
                <a:spcPct val="90000"/>
              </a:lnSpc>
              <a:defRPr sz="3400">
                <a:latin typeface="Helvetica Light"/>
                <a:ea typeface="Helvetica Light"/>
                <a:cs typeface="Helvetica Light"/>
                <a:sym typeface="Helvetica Light"/>
              </a:defRPr>
            </a:pPr>
            <a:endParaRPr sz="3400"/>
          </a:p>
          <a:p>
            <a:pPr algn="ctr" defTabSz="914400">
              <a:lnSpc>
                <a:spcPct val="90000"/>
              </a:lnSpc>
              <a:defRPr sz="3200">
                <a:latin typeface="Helvetica Light"/>
                <a:ea typeface="Helvetica Light"/>
                <a:cs typeface="Helvetica Light"/>
                <a:sym typeface="Helvetica Light"/>
              </a:defRPr>
            </a:pPr>
            <a:r>
              <a:t>Many children/families who have experienced trauma are UNDIAGNOSED and UNTREATED</a:t>
            </a:r>
            <a:endParaRPr sz="3400"/>
          </a:p>
          <a:p>
            <a:pPr algn="ctr" defTabSz="914400">
              <a:lnSpc>
                <a:spcPct val="90000"/>
              </a:lnSpc>
              <a:defRPr sz="3400">
                <a:latin typeface="Helvetica Light"/>
                <a:ea typeface="Helvetica Light"/>
                <a:cs typeface="Helvetica Light"/>
                <a:sym typeface="Helvetica Light"/>
              </a:defRPr>
            </a:pPr>
            <a:endParaRPr sz="3400"/>
          </a:p>
          <a:p>
            <a:pPr algn="ctr" defTabSz="914400">
              <a:lnSpc>
                <a:spcPct val="90000"/>
              </a:lnSpc>
              <a:defRPr sz="3200">
                <a:latin typeface="Helvetica Light"/>
                <a:ea typeface="Helvetica Light"/>
                <a:cs typeface="Helvetica Light"/>
                <a:sym typeface="Helvetica Light"/>
              </a:defRPr>
            </a:pPr>
            <a:r>
              <a:t>Providers who use a trauma informed approach in ALL patient encounters are providing a UNIVERSAL PRECAUTION to prevent retraumatizing a child/family</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8" name="Slide Number Placeholder 5"/>
          <p:cNvSpPr txBox="1">
            <a:spLocks noGrp="1"/>
          </p:cNvSpPr>
          <p:nvPr>
            <p:ph type="sldNum" sz="quarter" idx="4294967295"/>
          </p:nvPr>
        </p:nvSpPr>
        <p:spPr>
          <a:xfrm>
            <a:off x="11172417" y="6551280"/>
            <a:ext cx="181379"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200">
                <a:solidFill>
                  <a:srgbClr val="391378"/>
                </a:solidFill>
                <a:latin typeface="+mj-lt"/>
                <a:ea typeface="+mj-ea"/>
                <a:cs typeface="+mj-cs"/>
                <a:sym typeface="Calibri"/>
              </a:defRPr>
            </a:lvl1pPr>
          </a:lstStyle>
          <a:p>
            <a:fld id="{86CB4B4D-7CA3-9044-876B-883B54F8677D}" type="slidenum">
              <a:t>6</a:t>
            </a:fld>
            <a:endParaRPr/>
          </a:p>
        </p:txBody>
      </p:sp>
      <p:sp>
        <p:nvSpPr>
          <p:cNvPr id="439" name="Presentation Title"/>
          <p:cNvSpPr txBox="1">
            <a:spLocks noGrp="1"/>
          </p:cNvSpPr>
          <p:nvPr>
            <p:ph type="title"/>
          </p:nvPr>
        </p:nvSpPr>
        <p:spPr>
          <a:xfrm>
            <a:off x="603247" y="1287496"/>
            <a:ext cx="10985504" cy="2324102"/>
          </a:xfrm>
          <a:prstGeom prst="rect">
            <a:avLst/>
          </a:prstGeom>
        </p:spPr>
        <p:txBody>
          <a:bodyPr/>
          <a:lstStyle>
            <a:lvl1pPr>
              <a:defRPr spc="-199"/>
            </a:lvl1pPr>
          </a:lstStyle>
          <a:p>
            <a:r>
              <a:t>            </a:t>
            </a:r>
          </a:p>
        </p:txBody>
      </p:sp>
      <p:sp>
        <p:nvSpPr>
          <p:cNvPr id="440" name="List some challenges to incorporating TIC into primary care"/>
          <p:cNvSpPr txBox="1"/>
          <p:nvPr/>
        </p:nvSpPr>
        <p:spPr>
          <a:xfrm>
            <a:off x="680492" y="2826903"/>
            <a:ext cx="11783508" cy="182751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5400" tIns="25400" rIns="25400" bIns="25400">
            <a:normAutofit/>
          </a:bodyPr>
          <a:lstStyle>
            <a:lvl1pPr defTabSz="914400">
              <a:lnSpc>
                <a:spcPct val="90000"/>
              </a:lnSpc>
              <a:defRPr sz="3200">
                <a:solidFill>
                  <a:srgbClr val="3A3838"/>
                </a:solidFill>
                <a:latin typeface="+mn-lt"/>
                <a:ea typeface="+mn-ea"/>
                <a:cs typeface="+mn-cs"/>
                <a:sym typeface="Helvetica"/>
              </a:defRPr>
            </a:lvl1pPr>
          </a:lstStyle>
          <a:p>
            <a:r>
              <a:t>List some challenges to incorporating TIC into primary care  </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2" name="Slide Number Placeholder 5"/>
          <p:cNvSpPr txBox="1">
            <a:spLocks noGrp="1"/>
          </p:cNvSpPr>
          <p:nvPr>
            <p:ph type="sldNum" sz="quarter" idx="4294967295"/>
          </p:nvPr>
        </p:nvSpPr>
        <p:spPr>
          <a:xfrm>
            <a:off x="11172417" y="6551280"/>
            <a:ext cx="181379"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200">
                <a:solidFill>
                  <a:srgbClr val="391378"/>
                </a:solidFill>
                <a:latin typeface="+mj-lt"/>
                <a:ea typeface="+mj-ea"/>
                <a:cs typeface="+mj-cs"/>
                <a:sym typeface="Calibri"/>
              </a:defRPr>
            </a:lvl1pPr>
          </a:lstStyle>
          <a:p>
            <a:fld id="{86CB4B4D-7CA3-9044-876B-883B54F8677D}" type="slidenum">
              <a:t>7</a:t>
            </a:fld>
            <a:endParaRPr/>
          </a:p>
        </p:txBody>
      </p:sp>
      <p:sp>
        <p:nvSpPr>
          <p:cNvPr id="443" name="Author and Date"/>
          <p:cNvSpPr txBox="1">
            <a:spLocks noGrp="1"/>
          </p:cNvSpPr>
          <p:nvPr>
            <p:ph type="body" sz="quarter" idx="1"/>
          </p:nvPr>
        </p:nvSpPr>
        <p:spPr>
          <a:xfrm>
            <a:off x="12256561" y="6564503"/>
            <a:ext cx="3019530" cy="318494"/>
          </a:xfrm>
          <a:prstGeom prst="rect">
            <a:avLst/>
          </a:prstGeom>
        </p:spPr>
        <p:txBody>
          <a:bodyPr/>
          <a:lstStyle/>
          <a:p>
            <a:pPr defTabSz="392110">
              <a:lnSpc>
                <a:spcPct val="80000"/>
              </a:lnSpc>
              <a:defRPr sz="1500"/>
            </a:pPr>
            <a:endParaRPr/>
          </a:p>
        </p:txBody>
      </p:sp>
      <p:sp>
        <p:nvSpPr>
          <p:cNvPr id="444" name="“Change is a process”"/>
          <p:cNvSpPr txBox="1">
            <a:spLocks noGrp="1"/>
          </p:cNvSpPr>
          <p:nvPr>
            <p:ph type="title"/>
          </p:nvPr>
        </p:nvSpPr>
        <p:spPr>
          <a:xfrm>
            <a:off x="1682885" y="2752924"/>
            <a:ext cx="8981176" cy="1073784"/>
          </a:xfrm>
          <a:prstGeom prst="rect">
            <a:avLst/>
          </a:prstGeom>
        </p:spPr>
        <p:txBody>
          <a:bodyPr/>
          <a:lstStyle>
            <a:lvl1pPr>
              <a:defRPr sz="4800" spc="-200">
                <a:solidFill>
                  <a:srgbClr val="000000"/>
                </a:solidFill>
              </a:defRPr>
            </a:lvl1pPr>
          </a:lstStyle>
          <a:p>
            <a:r>
              <a:t>Change is a process</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6" name="Slide Number Placeholder 5"/>
          <p:cNvSpPr txBox="1">
            <a:spLocks noGrp="1"/>
          </p:cNvSpPr>
          <p:nvPr>
            <p:ph type="sldNum" sz="quarter" idx="4294967295"/>
          </p:nvPr>
        </p:nvSpPr>
        <p:spPr>
          <a:xfrm>
            <a:off x="11172417" y="6551280"/>
            <a:ext cx="181379"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200">
                <a:solidFill>
                  <a:srgbClr val="391378"/>
                </a:solidFill>
                <a:latin typeface="+mj-lt"/>
                <a:ea typeface="+mj-ea"/>
                <a:cs typeface="+mj-cs"/>
                <a:sym typeface="Calibri"/>
              </a:defRPr>
            </a:lvl1pPr>
          </a:lstStyle>
          <a:p>
            <a:fld id="{86CB4B4D-7CA3-9044-876B-883B54F8677D}" type="slidenum">
              <a:t>8</a:t>
            </a:fld>
            <a:endParaRPr/>
          </a:p>
        </p:txBody>
      </p:sp>
      <p:sp>
        <p:nvSpPr>
          <p:cNvPr id="447" name="Incorporation into practice -  lots to think about!"/>
          <p:cNvSpPr txBox="1">
            <a:spLocks noGrp="1"/>
          </p:cNvSpPr>
          <p:nvPr>
            <p:ph type="title"/>
          </p:nvPr>
        </p:nvSpPr>
        <p:spPr>
          <a:xfrm>
            <a:off x="603250" y="1161438"/>
            <a:ext cx="10985500" cy="716586"/>
          </a:xfrm>
          <a:prstGeom prst="rect">
            <a:avLst/>
          </a:prstGeom>
        </p:spPr>
        <p:txBody>
          <a:bodyPr/>
          <a:lstStyle>
            <a:lvl1pPr defTabSz="694944">
              <a:defRPr sz="4100" spc="-199">
                <a:solidFill>
                  <a:srgbClr val="000000"/>
                </a:solidFill>
              </a:defRPr>
            </a:lvl1pPr>
          </a:lstStyle>
          <a:p>
            <a:r>
              <a:t>Incorporation into practice - challenges</a:t>
            </a:r>
          </a:p>
        </p:txBody>
      </p:sp>
      <p:sp>
        <p:nvSpPr>
          <p:cNvPr id="448" name="Slide Subtitle"/>
          <p:cNvSpPr txBox="1">
            <a:spLocks noGrp="1"/>
          </p:cNvSpPr>
          <p:nvPr>
            <p:ph type="body" sz="quarter" idx="1"/>
          </p:nvPr>
        </p:nvSpPr>
        <p:spPr>
          <a:xfrm>
            <a:off x="13601140" y="751620"/>
            <a:ext cx="10985505" cy="467390"/>
          </a:xfrm>
          <a:prstGeom prst="rect">
            <a:avLst/>
          </a:prstGeom>
        </p:spPr>
        <p:txBody>
          <a:bodyPr/>
          <a:lstStyle/>
          <a:p>
            <a:endParaRPr/>
          </a:p>
        </p:txBody>
      </p:sp>
      <p:sp>
        <p:nvSpPr>
          <p:cNvPr id="449" name="“Champion”…"/>
          <p:cNvSpPr txBox="1">
            <a:spLocks noGrp="1"/>
          </p:cNvSpPr>
          <p:nvPr>
            <p:ph type="body" idx="21"/>
          </p:nvPr>
        </p:nvSpPr>
        <p:spPr>
          <a:xfrm>
            <a:off x="932907" y="2165871"/>
            <a:ext cx="10985501" cy="3991739"/>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289558" marR="36193" indent="-289558" defTabSz="1158210">
              <a:lnSpc>
                <a:spcPct val="80000"/>
              </a:lnSpc>
              <a:spcBef>
                <a:spcPts val="2100"/>
              </a:spcBef>
              <a:defRPr sz="2800"/>
            </a:pPr>
            <a:r>
              <a:t>Office culture (readiness for change) </a:t>
            </a:r>
          </a:p>
          <a:p>
            <a:pPr marL="289558" marR="36193" indent="-289558" defTabSz="1158210">
              <a:lnSpc>
                <a:spcPct val="80000"/>
              </a:lnSpc>
              <a:spcBef>
                <a:spcPts val="2100"/>
              </a:spcBef>
              <a:defRPr sz="2800"/>
            </a:pPr>
            <a:r>
              <a:t>Knowledge</a:t>
            </a:r>
          </a:p>
          <a:p>
            <a:pPr marL="289558" marR="36193" indent="-289558" defTabSz="1158210">
              <a:lnSpc>
                <a:spcPct val="80000"/>
              </a:lnSpc>
              <a:spcBef>
                <a:spcPts val="2100"/>
              </a:spcBef>
              <a:defRPr sz="2800"/>
            </a:pPr>
            <a:r>
              <a:t>Time/scheduling/workflow issues</a:t>
            </a:r>
          </a:p>
          <a:p>
            <a:pPr marL="289558" marR="36193" indent="-289558" defTabSz="1158210">
              <a:lnSpc>
                <a:spcPct val="80000"/>
              </a:lnSpc>
              <a:spcBef>
                <a:spcPts val="2100"/>
              </a:spcBef>
              <a:defRPr sz="2800"/>
            </a:pPr>
            <a:r>
              <a:t>Resources  -  educational, emotional, psychosocial, community</a:t>
            </a:r>
          </a:p>
          <a:p>
            <a:pPr marL="289558" marR="36193" indent="-289558" defTabSz="1158210">
              <a:lnSpc>
                <a:spcPct val="80000"/>
              </a:lnSpc>
              <a:spcBef>
                <a:spcPts val="2100"/>
              </a:spcBef>
              <a:defRPr sz="2800"/>
            </a:pPr>
            <a:r>
              <a:t>Ongoing staff support/team building   </a:t>
            </a:r>
          </a:p>
          <a:p>
            <a:pPr marL="289558" marR="36193" indent="-289558" defTabSz="1158210">
              <a:lnSpc>
                <a:spcPct val="80000"/>
              </a:lnSpc>
              <a:spcBef>
                <a:spcPts val="2100"/>
              </a:spcBef>
              <a:defRPr sz="2800"/>
            </a:pPr>
            <a:r>
              <a:t>Financial barriers</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1" name="Slide Number Placeholder 5"/>
          <p:cNvSpPr txBox="1">
            <a:spLocks noGrp="1"/>
          </p:cNvSpPr>
          <p:nvPr>
            <p:ph type="sldNum" sz="quarter" idx="4294967295"/>
          </p:nvPr>
        </p:nvSpPr>
        <p:spPr>
          <a:xfrm>
            <a:off x="11172417" y="6551280"/>
            <a:ext cx="181379" cy="248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200">
                <a:solidFill>
                  <a:srgbClr val="391378"/>
                </a:solidFill>
                <a:latin typeface="+mj-lt"/>
                <a:ea typeface="+mj-ea"/>
                <a:cs typeface="+mj-cs"/>
                <a:sym typeface="Calibri"/>
              </a:defRPr>
            </a:lvl1pPr>
          </a:lstStyle>
          <a:p>
            <a:fld id="{86CB4B4D-7CA3-9044-876B-883B54F8677D}" type="slidenum">
              <a:t>9</a:t>
            </a:fld>
            <a:endParaRPr/>
          </a:p>
        </p:txBody>
      </p:sp>
      <p:sp>
        <p:nvSpPr>
          <p:cNvPr id="452" name="Initial Steps"/>
          <p:cNvSpPr txBox="1">
            <a:spLocks noGrp="1"/>
          </p:cNvSpPr>
          <p:nvPr>
            <p:ph type="title"/>
          </p:nvPr>
        </p:nvSpPr>
        <p:spPr>
          <a:xfrm>
            <a:off x="12254148" y="689414"/>
            <a:ext cx="10985505" cy="716588"/>
          </a:xfrm>
          <a:prstGeom prst="rect">
            <a:avLst/>
          </a:prstGeom>
        </p:spPr>
        <p:txBody>
          <a:bodyPr/>
          <a:lstStyle>
            <a:lvl1pPr defTabSz="896111">
              <a:defRPr sz="4100" spc="-199"/>
            </a:lvl1pPr>
          </a:lstStyle>
          <a:p>
            <a:r>
              <a:t>Initial Steps  </a:t>
            </a:r>
          </a:p>
        </p:txBody>
      </p:sp>
      <p:sp>
        <p:nvSpPr>
          <p:cNvPr id="453" name="Consider the diagnosis of trauma in patients with"/>
          <p:cNvSpPr txBox="1">
            <a:spLocks noGrp="1"/>
          </p:cNvSpPr>
          <p:nvPr>
            <p:ph type="body" sz="quarter" idx="1"/>
          </p:nvPr>
        </p:nvSpPr>
        <p:spPr>
          <a:xfrm>
            <a:off x="791924" y="1150678"/>
            <a:ext cx="10985501" cy="991788"/>
          </a:xfrm>
          <a:prstGeom prst="rect">
            <a:avLst/>
          </a:prstGeom>
        </p:spPr>
        <p:txBody>
          <a:bodyPr/>
          <a:lstStyle>
            <a:lvl1pPr>
              <a:defRPr sz="3600" b="0"/>
            </a:lvl1pPr>
          </a:lstStyle>
          <a:p>
            <a:r>
              <a:t>Consider the diagnosis of trauma in patients with</a:t>
            </a:r>
          </a:p>
        </p:txBody>
      </p:sp>
      <p:sp>
        <p:nvSpPr>
          <p:cNvPr id="454" name="Body Level One…"/>
          <p:cNvSpPr txBox="1">
            <a:spLocks noGrp="1"/>
          </p:cNvSpPr>
          <p:nvPr>
            <p:ph type="body" idx="21"/>
          </p:nvPr>
        </p:nvSpPr>
        <p:spPr>
          <a:xfrm>
            <a:off x="791924" y="2341021"/>
            <a:ext cx="10985501" cy="34566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301752" marR="37719" indent="-301752" defTabSz="1206977">
              <a:lnSpc>
                <a:spcPct val="80000"/>
              </a:lnSpc>
              <a:spcBef>
                <a:spcPts val="2200"/>
              </a:spcBef>
              <a:defRPr sz="2500"/>
            </a:pPr>
            <a:r>
              <a:t>Somatic complaints</a:t>
            </a:r>
          </a:p>
          <a:p>
            <a:pPr marL="301752" marR="37719" indent="-301752" defTabSz="1206977">
              <a:lnSpc>
                <a:spcPct val="80000"/>
              </a:lnSpc>
              <a:spcBef>
                <a:spcPts val="2200"/>
              </a:spcBef>
              <a:defRPr sz="2500"/>
            </a:pPr>
            <a:r>
              <a:t>Symptoms of emotional dysregulation/distress </a:t>
            </a:r>
          </a:p>
          <a:p>
            <a:pPr marL="301752" marR="37719" indent="-301752" defTabSz="1206977">
              <a:lnSpc>
                <a:spcPct val="80000"/>
              </a:lnSpc>
              <a:spcBef>
                <a:spcPts val="2200"/>
              </a:spcBef>
              <a:defRPr sz="2500"/>
            </a:pPr>
            <a:r>
              <a:t>Children living in “high risk” situations</a:t>
            </a:r>
          </a:p>
          <a:p>
            <a:pPr marL="301752" marR="37719" indent="-301752" defTabSz="1206977">
              <a:lnSpc>
                <a:spcPct val="80000"/>
              </a:lnSpc>
              <a:spcBef>
                <a:spcPts val="2200"/>
              </a:spcBef>
              <a:defRPr sz="2500"/>
            </a:pPr>
            <a:r>
              <a:t>Sleeping/eating difficulties</a:t>
            </a:r>
          </a:p>
          <a:p>
            <a:pPr marL="301752" marR="37719" indent="-301752" defTabSz="1206977">
              <a:lnSpc>
                <a:spcPct val="80000"/>
              </a:lnSpc>
              <a:spcBef>
                <a:spcPts val="2200"/>
              </a:spcBef>
              <a:defRPr sz="2500"/>
            </a:pPr>
            <a:r>
              <a:t>Academic/social difficulties</a:t>
            </a:r>
          </a:p>
          <a:p>
            <a:pPr marL="301752" marR="37719" indent="-301752" defTabSz="1206977">
              <a:lnSpc>
                <a:spcPct val="80000"/>
              </a:lnSpc>
              <a:spcBef>
                <a:spcPts val="2200"/>
              </a:spcBef>
              <a:defRPr sz="2500"/>
            </a:pPr>
            <a:r>
              <a:t>Regression, behavioral changes</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39FDA"/>
      </a:accent1>
      <a:accent2>
        <a:srgbClr val="7BBF43"/>
      </a:accent2>
      <a:accent3>
        <a:srgbClr val="3A0E79"/>
      </a:accent3>
      <a:accent4>
        <a:srgbClr val="A5A5A5"/>
      </a:accent4>
      <a:accent5>
        <a:srgbClr val="5B9BD5"/>
      </a:accent5>
      <a:accent6>
        <a:srgbClr val="6F3B55"/>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6604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6604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39FDA"/>
      </a:accent1>
      <a:accent2>
        <a:srgbClr val="7BBF43"/>
      </a:accent2>
      <a:accent3>
        <a:srgbClr val="3A0E79"/>
      </a:accent3>
      <a:accent4>
        <a:srgbClr val="A5A5A5"/>
      </a:accent4>
      <a:accent5>
        <a:srgbClr val="5B9BD5"/>
      </a:accent5>
      <a:accent6>
        <a:srgbClr val="6F3B55"/>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6604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6604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1248</Words>
  <Application>Microsoft Office PowerPoint</Application>
  <PresentationFormat>Widescreen</PresentationFormat>
  <Paragraphs>233</Paragraphs>
  <Slides>42</Slides>
  <Notes>0</Notes>
  <HiddenSlides>21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42</vt:i4>
      </vt:variant>
    </vt:vector>
  </HeadingPairs>
  <TitlesOfParts>
    <vt:vector size="49" baseType="lpstr">
      <vt:lpstr>Arial</vt:lpstr>
      <vt:lpstr>Calibri</vt:lpstr>
      <vt:lpstr>Helvetica</vt:lpstr>
      <vt:lpstr>Helvetica Light</vt:lpstr>
      <vt:lpstr>Helvetica Neue</vt:lpstr>
      <vt:lpstr>Myriad Pro Cond</vt:lpstr>
      <vt:lpstr>Office Theme</vt:lpstr>
      <vt:lpstr>PowerPoint Presentation</vt:lpstr>
      <vt:lpstr>Speaker:</vt:lpstr>
      <vt:lpstr>PowerPoint Presentation</vt:lpstr>
      <vt:lpstr>PowerPoint Presentation</vt:lpstr>
      <vt:lpstr>PowerPoint Presentation</vt:lpstr>
      <vt:lpstr>            </vt:lpstr>
      <vt:lpstr>Change is a process</vt:lpstr>
      <vt:lpstr>Incorporation into practice - challenges</vt:lpstr>
      <vt:lpstr>Initial Steps  </vt:lpstr>
      <vt:lpstr> Rule out co-morbidities (full assessment)</vt:lpstr>
      <vt:lpstr>Initial Assessment:  Eli</vt:lpstr>
      <vt:lpstr>Talking with Eli and his mom</vt:lpstr>
      <vt:lpstr>Office based intervention - psychoeducation</vt:lpstr>
      <vt:lpstr>What office-based interventions would be helpful for Eli?</vt:lpstr>
      <vt:lpstr>Sleep interventions</vt:lpstr>
      <vt:lpstr>TIC goals in primary care  </vt:lpstr>
      <vt:lpstr>Final Thoughts</vt:lpstr>
      <vt:lpstr>PowerPoint Presentation</vt:lpstr>
      <vt:lpstr>Screen Often</vt:lpstr>
      <vt:lpstr>PowerPoint Presentation</vt:lpstr>
      <vt:lpstr>Thank You!!</vt:lpstr>
      <vt:lpstr>Step1</vt:lpstr>
      <vt:lpstr>Step 2</vt:lpstr>
      <vt:lpstr>Step 3</vt:lpstr>
      <vt:lpstr>Step  4</vt:lpstr>
      <vt:lpstr>                           “Ordinary magic”   </vt:lpstr>
      <vt:lpstr>Reassurance</vt:lpstr>
      <vt:lpstr>Routines </vt:lpstr>
      <vt:lpstr>Regulation</vt:lpstr>
      <vt:lpstr>PowerPoint Presentation</vt:lpstr>
      <vt:lpstr>PowerPoint Presentation</vt:lpstr>
      <vt:lpstr>Suggestions for home interventions? </vt:lpstr>
      <vt:lpstr>Practical tips for office-based TIC</vt:lpstr>
      <vt:lpstr>                             Eli interview</vt:lpstr>
      <vt:lpstr>PowerPoint Presentation</vt:lpstr>
      <vt:lpstr>Office based interventions</vt:lpstr>
      <vt:lpstr>PowerPoint Presentation</vt:lpstr>
      <vt:lpstr>PowerPoint Presentation</vt:lpstr>
      <vt:lpstr>Regulation interventions for families</vt:lpstr>
      <vt:lpstr>PowerPoint Presentation</vt:lpstr>
      <vt:lpstr>                                What next</vt:lpstr>
      <vt:lpstr>SLEEP interventions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Bhatia, Ira</dc:creator>
  <cp:lastModifiedBy>Bhatia, Ira</cp:lastModifiedBy>
  <cp:revision>1</cp:revision>
  <dcterms:modified xsi:type="dcterms:W3CDTF">2024-10-24T13:39:28Z</dcterms:modified>
</cp:coreProperties>
</file>