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3" r:id="rId3"/>
    <p:sldMasterId id="2147483705" r:id="rId4"/>
  </p:sldMasterIdLst>
  <p:notesMasterIdLst>
    <p:notesMasterId r:id="rId30"/>
  </p:notesMasterIdLst>
  <p:sldIdLst>
    <p:sldId id="572" r:id="rId5"/>
    <p:sldId id="573" r:id="rId6"/>
    <p:sldId id="571" r:id="rId7"/>
    <p:sldId id="584" r:id="rId8"/>
    <p:sldId id="582" r:id="rId9"/>
    <p:sldId id="600" r:id="rId10"/>
    <p:sldId id="580" r:id="rId11"/>
    <p:sldId id="585" r:id="rId12"/>
    <p:sldId id="583" r:id="rId13"/>
    <p:sldId id="601" r:id="rId14"/>
    <p:sldId id="602" r:id="rId15"/>
    <p:sldId id="578" r:id="rId16"/>
    <p:sldId id="586" r:id="rId17"/>
    <p:sldId id="576" r:id="rId18"/>
    <p:sldId id="587" r:id="rId19"/>
    <p:sldId id="554" r:id="rId20"/>
    <p:sldId id="589" r:id="rId21"/>
    <p:sldId id="598" r:id="rId22"/>
    <p:sldId id="591" r:id="rId23"/>
    <p:sldId id="592" r:id="rId24"/>
    <p:sldId id="593" r:id="rId25"/>
    <p:sldId id="594" r:id="rId26"/>
    <p:sldId id="595" r:id="rId27"/>
    <p:sldId id="596" r:id="rId28"/>
    <p:sldId id="59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14" autoAdjust="0"/>
    <p:restoredTop sz="77755"/>
  </p:normalViewPr>
  <p:slideViewPr>
    <p:cSldViewPr snapToGrid="0">
      <p:cViewPr varScale="1">
        <p:scale>
          <a:sx n="67" d="100"/>
          <a:sy n="67" d="100"/>
        </p:scale>
        <p:origin x="1315"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D1CF06-F654-4ACB-A43E-2F83ABBEF65D}" type="datetimeFigureOut">
              <a:rPr lang="en-US" smtClean="0"/>
              <a:t>3/12/2024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E50517-7D9A-431B-8426-DC618159021B}" type="slidenum">
              <a:rPr lang="en-US" smtClean="0"/>
              <a:t>‹#›</a:t>
            </a:fld>
            <a:endParaRPr lang="en-US"/>
          </a:p>
        </p:txBody>
      </p:sp>
    </p:spTree>
    <p:extLst>
      <p:ext uri="{BB962C8B-B14F-4D97-AF65-F5344CB8AC3E}">
        <p14:creationId xmlns:p14="http://schemas.microsoft.com/office/powerpoint/2010/main" val="2001842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566C59-BAC0-4CE1-A859-46610F03C0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55988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Freeze after </a:t>
            </a:r>
            <a:r>
              <a:rPr lang="en-US" dirty="0" err="1"/>
              <a:t>pcp</a:t>
            </a:r>
            <a:r>
              <a:rPr lang="en-US" dirty="0"/>
              <a:t> shares concerns with parent and starts to describe intervention and initiated BS safety plan</a:t>
            </a:r>
          </a:p>
        </p:txBody>
      </p:sp>
      <p:sp>
        <p:nvSpPr>
          <p:cNvPr id="4" name="Slide Number Placeholder 3"/>
          <p:cNvSpPr>
            <a:spLocks noGrp="1"/>
          </p:cNvSpPr>
          <p:nvPr>
            <p:ph type="sldNum" sz="quarter" idx="5"/>
          </p:nvPr>
        </p:nvSpPr>
        <p:spPr/>
        <p:txBody>
          <a:bodyPr/>
          <a:lstStyle/>
          <a:p>
            <a:fld id="{9AE50517-7D9A-431B-8426-DC618159021B}" type="slidenum">
              <a:rPr lang="en-US" smtClean="0"/>
              <a:t>12</a:t>
            </a:fld>
            <a:endParaRPr lang="en-US"/>
          </a:p>
        </p:txBody>
      </p:sp>
    </p:spTree>
    <p:extLst>
      <p:ext uri="{BB962C8B-B14F-4D97-AF65-F5344CB8AC3E}">
        <p14:creationId xmlns:p14="http://schemas.microsoft.com/office/powerpoint/2010/main" val="42067903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566C59-BAC0-4CE1-A859-46610F03C0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59149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the pluses and minuses of speaking to the parent alone or with patient to discuss lethal means restriction</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566C59-BAC0-4CE1-A859-46610F03C0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4343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566C59-BAC0-4CE1-A859-46610F03C0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95813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566C59-BAC0-4CE1-A859-46610F03C0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32354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7125" cy="3492500"/>
          </a:xfrm>
        </p:spPr>
      </p:sp>
      <p:sp>
        <p:nvSpPr>
          <p:cNvPr id="3" name="Notes Placeholder 2"/>
          <p:cNvSpPr>
            <a:spLocks noGrp="1"/>
          </p:cNvSpPr>
          <p:nvPr>
            <p:ph type="body" idx="1"/>
          </p:nvPr>
        </p:nvSpPr>
        <p:spPr/>
        <p:txBody>
          <a:bodyPr/>
          <a:lstStyle/>
          <a:p>
            <a:r>
              <a:rPr lang="en-US" dirty="0"/>
              <a:t>Choose a validated screening tool </a:t>
            </a:r>
          </a:p>
          <a:p>
            <a:r>
              <a:rPr lang="en-US" dirty="0"/>
              <a:t>Options include ASQ, PHQ-9, CSSRS </a:t>
            </a:r>
          </a:p>
          <a:p>
            <a:r>
              <a:rPr lang="en-US" dirty="0"/>
              <a:t>Understand how to score and document results </a:t>
            </a:r>
          </a:p>
          <a:p>
            <a:r>
              <a:rPr lang="en-US" dirty="0"/>
              <a:t>Identify screening workflow </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i="1" dirty="0"/>
              <a:t>Discuss</a:t>
            </a:r>
            <a:r>
              <a:rPr lang="en-US" dirty="0"/>
              <a:t> differences between </a:t>
            </a:r>
            <a:r>
              <a:rPr lang="en-US" sz="1200" kern="1200" dirty="0">
                <a:solidFill>
                  <a:schemeClr val="tx1"/>
                </a:solidFill>
                <a:effectLst/>
                <a:latin typeface="+mn-lt"/>
                <a:ea typeface="+mn-ea"/>
                <a:cs typeface="+mn-cs"/>
              </a:rPr>
              <a:t>standardized depressive symptoms screening tools (i.e. PHQ-9) vs standardized suicide-specific screening tools (i.e. ASQ, C-SSRS)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dirty="0"/>
              <a:t>Phq9 &gt; passive suicidality , and history of suicide attempt </a:t>
            </a:r>
          </a:p>
          <a:p>
            <a:r>
              <a:rPr lang="en-US" dirty="0"/>
              <a:t>CSSRS &gt; active suicidality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FF746A-9A42-BC49-B5AB-F8339C12B1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60157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whole exercise is about that middle group in the grey area of risk.</a:t>
            </a:r>
          </a:p>
        </p:txBody>
      </p:sp>
      <p:sp>
        <p:nvSpPr>
          <p:cNvPr id="4" name="Slide Number Placeholder 3"/>
          <p:cNvSpPr>
            <a:spLocks noGrp="1"/>
          </p:cNvSpPr>
          <p:nvPr>
            <p:ph type="sldNum" sz="quarter" idx="5"/>
          </p:nvPr>
        </p:nvSpPr>
        <p:spPr/>
        <p:txBody>
          <a:bodyPr/>
          <a:lstStyle/>
          <a:p>
            <a:fld id="{9AE50517-7D9A-431B-8426-DC618159021B}" type="slidenum">
              <a:rPr lang="en-US" smtClean="0"/>
              <a:t>21</a:t>
            </a:fld>
            <a:endParaRPr lang="en-US"/>
          </a:p>
        </p:txBody>
      </p:sp>
    </p:spTree>
    <p:extLst>
      <p:ext uri="{BB962C8B-B14F-4D97-AF65-F5344CB8AC3E}">
        <p14:creationId xmlns:p14="http://schemas.microsoft.com/office/powerpoint/2010/main" val="39504499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566C59-BAC0-4CE1-A859-46610F03C0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05402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566C59-BAC0-4CE1-A859-46610F03C0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9385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30 minutes for Casey. 15 minutes for table exercise and debrief. 15 minutes for Q and A: Total: 60 minutes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566C59-BAC0-4CE1-A859-46610F03C0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8053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566C59-BAC0-4CE1-A859-46610F03C0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0930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your office does universal screening for suicide for teens you have her PHQ9. What are your immediate thoughts?</a:t>
            </a:r>
          </a:p>
        </p:txBody>
      </p:sp>
      <p:sp>
        <p:nvSpPr>
          <p:cNvPr id="4" name="Slide Number Placeholder 3"/>
          <p:cNvSpPr>
            <a:spLocks noGrp="1"/>
          </p:cNvSpPr>
          <p:nvPr>
            <p:ph type="sldNum" sz="quarter" idx="5"/>
          </p:nvPr>
        </p:nvSpPr>
        <p:spPr/>
        <p:txBody>
          <a:bodyPr/>
          <a:lstStyle/>
          <a:p>
            <a:fld id="{9AE50517-7D9A-431B-8426-DC618159021B}" type="slidenum">
              <a:rPr lang="en-US" smtClean="0"/>
              <a:t>4</a:t>
            </a:fld>
            <a:endParaRPr lang="en-US"/>
          </a:p>
        </p:txBody>
      </p:sp>
    </p:spTree>
    <p:extLst>
      <p:ext uri="{BB962C8B-B14F-4D97-AF65-F5344CB8AC3E}">
        <p14:creationId xmlns:p14="http://schemas.microsoft.com/office/powerpoint/2010/main" val="3512188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Freeze when the </a:t>
            </a:r>
            <a:r>
              <a:rPr lang="en-US" dirty="0" err="1"/>
              <a:t>pcp</a:t>
            </a:r>
            <a:r>
              <a:rPr lang="en-US" dirty="0"/>
              <a:t> has thanked patient for sharing and voiced their concern for safety.</a:t>
            </a:r>
          </a:p>
        </p:txBody>
      </p:sp>
      <p:sp>
        <p:nvSpPr>
          <p:cNvPr id="4" name="Slide Number Placeholder 3"/>
          <p:cNvSpPr>
            <a:spLocks noGrp="1"/>
          </p:cNvSpPr>
          <p:nvPr>
            <p:ph type="sldNum" sz="quarter" idx="5"/>
          </p:nvPr>
        </p:nvSpPr>
        <p:spPr/>
        <p:txBody>
          <a:bodyPr/>
          <a:lstStyle/>
          <a:p>
            <a:fld id="{9AE50517-7D9A-431B-8426-DC618159021B}" type="slidenum">
              <a:rPr lang="en-US" smtClean="0"/>
              <a:t>6</a:t>
            </a:fld>
            <a:endParaRPr lang="en-US"/>
          </a:p>
        </p:txBody>
      </p:sp>
    </p:spTree>
    <p:extLst>
      <p:ext uri="{BB962C8B-B14F-4D97-AF65-F5344CB8AC3E}">
        <p14:creationId xmlns:p14="http://schemas.microsoft.com/office/powerpoint/2010/main" val="4273531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566C59-BAC0-4CE1-A859-46610F03C0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5771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7125" cy="3492500"/>
          </a:xfrm>
        </p:spPr>
      </p:sp>
      <p:sp>
        <p:nvSpPr>
          <p:cNvPr id="3" name="Notes Placeholder 2"/>
          <p:cNvSpPr>
            <a:spLocks noGrp="1"/>
          </p:cNvSpPr>
          <p:nvPr>
            <p:ph type="body" idx="1"/>
          </p:nvPr>
        </p:nvSpPr>
        <p:spPr/>
        <p:txBody>
          <a:bodyPr/>
          <a:lstStyle/>
          <a:p>
            <a:r>
              <a:rPr lang="en-US" dirty="0"/>
              <a:t>Choose a validated screening tool </a:t>
            </a:r>
          </a:p>
          <a:p>
            <a:r>
              <a:rPr lang="en-US" dirty="0"/>
              <a:t>Options include ASQ, PHQ-9, CSSRS </a:t>
            </a:r>
          </a:p>
          <a:p>
            <a:r>
              <a:rPr lang="en-US" dirty="0"/>
              <a:t>Understand how to score and document results </a:t>
            </a:r>
          </a:p>
          <a:p>
            <a:r>
              <a:rPr lang="en-US" dirty="0"/>
              <a:t>Identify screening workflow </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i="1" dirty="0"/>
              <a:t>Discuss</a:t>
            </a:r>
            <a:r>
              <a:rPr lang="en-US" dirty="0"/>
              <a:t> differences between </a:t>
            </a:r>
            <a:r>
              <a:rPr lang="en-US" sz="1200" kern="1200" dirty="0">
                <a:solidFill>
                  <a:schemeClr val="tx1"/>
                </a:solidFill>
                <a:effectLst/>
                <a:latin typeface="+mn-lt"/>
                <a:ea typeface="+mn-ea"/>
                <a:cs typeface="+mn-cs"/>
              </a:rPr>
              <a:t>standardized depressive symptoms screening tools (i.e. PHQ-9) vs standardized suicide-specific screening tools (i.e. ASQ, C-SSRS)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dirty="0"/>
              <a:t>Phq9 &gt; passive suicidality , and history of suicide attempt </a:t>
            </a:r>
          </a:p>
          <a:p>
            <a:r>
              <a:rPr lang="en-US" dirty="0"/>
              <a:t>CSSRS &gt; active suicidality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FF746A-9A42-BC49-B5AB-F8339C12B1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7253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what do you do?</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566C59-BAC0-4CE1-A859-46610F03C0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8337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how HIPPA and confidentiality is trumped by safety concerns. If necessary, explain that to the patient.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566C59-BAC0-4CE1-A859-46610F03C0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6171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bg1"/>
                </a:solidFill>
              </a:defRPr>
            </a:lvl1pPr>
          </a:lstStyle>
          <a:p>
            <a:fld id="{B6B47E37-EDB2-8C40-B721-655BCF5DE94B}" type="slidenum">
              <a:rPr lang="en-US" smtClean="0"/>
              <a:pPr/>
              <a:t>‹#›</a:t>
            </a:fld>
            <a:endParaRPr lang="en-US" dirty="0"/>
          </a:p>
        </p:txBody>
      </p:sp>
      <p:sp>
        <p:nvSpPr>
          <p:cNvPr id="7" name="Title 1"/>
          <p:cNvSpPr txBox="1">
            <a:spLocks/>
          </p:cNvSpPr>
          <p:nvPr userDrawn="1"/>
        </p:nvSpPr>
        <p:spPr>
          <a:xfrm>
            <a:off x="480646" y="4831772"/>
            <a:ext cx="11230708" cy="1095224"/>
          </a:xfrm>
          <a:prstGeom prst="rect">
            <a:avLst/>
          </a:prstGeom>
          <a:noFill/>
          <a:ln>
            <a:noFill/>
          </a:ln>
        </p:spPr>
        <p:txBody>
          <a:bodyPr anchor="b"/>
          <a:lstStyle>
            <a:lvl1pPr algn="ctr" defTabSz="914400" rtl="0" eaLnBrk="1" latinLnBrk="0" hangingPunct="1">
              <a:lnSpc>
                <a:spcPct val="90000"/>
              </a:lnSpc>
              <a:spcBef>
                <a:spcPct val="0"/>
              </a:spcBef>
              <a:buNone/>
              <a:defRPr sz="7000" b="1" kern="1200">
                <a:solidFill>
                  <a:schemeClr val="bg1"/>
                </a:solidFill>
                <a:latin typeface="+mj-lt"/>
                <a:ea typeface="+mj-ea"/>
                <a:cs typeface="+mj-cs"/>
              </a:defRPr>
            </a:lvl1pPr>
          </a:lstStyle>
          <a:p>
            <a:r>
              <a:rPr lang="en-US" dirty="0"/>
              <a:t>Click to edit Master title style</a:t>
            </a:r>
          </a:p>
        </p:txBody>
      </p:sp>
      <p:sp>
        <p:nvSpPr>
          <p:cNvPr id="8" name="Subtitle 2"/>
          <p:cNvSpPr txBox="1">
            <a:spLocks/>
          </p:cNvSpPr>
          <p:nvPr userDrawn="1"/>
        </p:nvSpPr>
        <p:spPr>
          <a:xfrm>
            <a:off x="1524000" y="6055165"/>
            <a:ext cx="9144000" cy="558482"/>
          </a:xfrm>
          <a:prstGeom prst="rect">
            <a:avLst/>
          </a:prstGeom>
        </p:spPr>
        <p:txBody>
          <a:bodyPr/>
          <a:lstStyle>
            <a:lvl1pPr marL="0" indent="0" algn="ctr" defTabSz="914400" rtl="0" eaLnBrk="1" latinLnBrk="0" hangingPunct="1">
              <a:lnSpc>
                <a:spcPct val="90000"/>
              </a:lnSpc>
              <a:spcBef>
                <a:spcPts val="1000"/>
              </a:spcBef>
              <a:buFont typeface="Arial"/>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a:t>Click to edit Master subtitle style</a:t>
            </a:r>
            <a:endParaRPr lang="en-US" dirty="0"/>
          </a:p>
        </p:txBody>
      </p:sp>
      <p:sp>
        <p:nvSpPr>
          <p:cNvPr id="9" name="Footer Placeholder 4"/>
          <p:cNvSpPr txBox="1">
            <a:spLocks/>
          </p:cNvSpPr>
          <p:nvPr userDrawn="1"/>
        </p:nvSpPr>
        <p:spPr>
          <a:xfrm>
            <a:off x="1179871" y="6484999"/>
            <a:ext cx="4084320" cy="365125"/>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bg2">
                    <a:lumMod val="25000"/>
                  </a:schemeClr>
                </a:solidFill>
                <a:latin typeface="Myriad Pro" panose="020B0503030403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700" b="0" i="0" dirty="0">
                <a:solidFill>
                  <a:schemeClr val="bg1"/>
                </a:solidFill>
                <a:latin typeface="Helvetica Regular" charset="0"/>
              </a:rPr>
              <a:t>©  2017 New York State Office of Mental Health</a:t>
            </a:r>
          </a:p>
        </p:txBody>
      </p:sp>
    </p:spTree>
    <p:extLst>
      <p:ext uri="{BB962C8B-B14F-4D97-AF65-F5344CB8AC3E}">
        <p14:creationId xmlns:p14="http://schemas.microsoft.com/office/powerpoint/2010/main" val="3015539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088C48-D45B-8545-9CFB-74B206B2D4F5}" type="datetimeFigureOut">
              <a:rPr lang="en-US" smtClean="0"/>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B47E37-EDB2-8C40-B721-655BCF5DE94B}" type="slidenum">
              <a:rPr lang="en-US" smtClean="0"/>
              <a:t>‹#›</a:t>
            </a:fld>
            <a:endParaRPr lang="en-US"/>
          </a:p>
        </p:txBody>
      </p:sp>
    </p:spTree>
    <p:extLst>
      <p:ext uri="{BB962C8B-B14F-4D97-AF65-F5344CB8AC3E}">
        <p14:creationId xmlns:p14="http://schemas.microsoft.com/office/powerpoint/2010/main" val="585216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088C48-D45B-8545-9CFB-74B206B2D4F5}" type="datetimeFigureOut">
              <a:rPr lang="en-US" smtClean="0"/>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B47E37-EDB2-8C40-B721-655BCF5DE94B}" type="slidenum">
              <a:rPr lang="en-US" smtClean="0"/>
              <a:t>‹#›</a:t>
            </a:fld>
            <a:endParaRPr lang="en-US"/>
          </a:p>
        </p:txBody>
      </p:sp>
    </p:spTree>
    <p:extLst>
      <p:ext uri="{BB962C8B-B14F-4D97-AF65-F5344CB8AC3E}">
        <p14:creationId xmlns:p14="http://schemas.microsoft.com/office/powerpoint/2010/main" val="36333838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610600" y="6595186"/>
            <a:ext cx="2743200" cy="262814"/>
          </a:xfrm>
          <a:prstGeom prst="rect">
            <a:avLst/>
          </a:prstGeom>
        </p:spPr>
        <p:txBody>
          <a:bodyPr/>
          <a:lstStyle>
            <a:lvl1pPr algn="r">
              <a:defRPr sz="1200"/>
            </a:lvl1pPr>
          </a:lstStyle>
          <a:p>
            <a:fld id="{023EF2FA-38EB-354B-AB31-D0F975FB7077}" type="slidenum">
              <a:rPr lang="en-US" smtClean="0"/>
              <a:pPr/>
              <a:t>‹#›</a:t>
            </a:fld>
            <a:endParaRPr lang="en-US" dirty="0"/>
          </a:p>
        </p:txBody>
      </p:sp>
    </p:spTree>
    <p:extLst>
      <p:ext uri="{BB962C8B-B14F-4D97-AF65-F5344CB8AC3E}">
        <p14:creationId xmlns:p14="http://schemas.microsoft.com/office/powerpoint/2010/main" val="4079129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a:xfrm>
            <a:off x="8604250" y="6605515"/>
            <a:ext cx="2743200" cy="252485"/>
          </a:xfrm>
          <a:prstGeom prst="rect">
            <a:avLst/>
          </a:prstGeom>
        </p:spPr>
        <p:txBody>
          <a:bodyPr/>
          <a:lstStyle/>
          <a:p>
            <a:fld id="{023EF2FA-38EB-354B-AB31-D0F975FB7077}" type="slidenum">
              <a:rPr lang="en-US" smtClean="0"/>
              <a:t>‹#›</a:t>
            </a:fld>
            <a:endParaRPr lang="en-US"/>
          </a:p>
        </p:txBody>
      </p:sp>
    </p:spTree>
    <p:extLst>
      <p:ext uri="{BB962C8B-B14F-4D97-AF65-F5344CB8AC3E}">
        <p14:creationId xmlns:p14="http://schemas.microsoft.com/office/powerpoint/2010/main" val="4159308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8610600" y="6591869"/>
            <a:ext cx="2743200" cy="266131"/>
          </a:xfrm>
          <a:prstGeom prst="rect">
            <a:avLst/>
          </a:prstGeom>
        </p:spPr>
        <p:txBody>
          <a:bodyPr/>
          <a:lstStyle/>
          <a:p>
            <a:fld id="{023EF2FA-38EB-354B-AB31-D0F975FB7077}" type="slidenum">
              <a:rPr lang="en-US" smtClean="0"/>
              <a:t>‹#›</a:t>
            </a:fld>
            <a:endParaRPr lang="en-US"/>
          </a:p>
        </p:txBody>
      </p:sp>
    </p:spTree>
    <p:extLst>
      <p:ext uri="{BB962C8B-B14F-4D97-AF65-F5344CB8AC3E}">
        <p14:creationId xmlns:p14="http://schemas.microsoft.com/office/powerpoint/2010/main" val="38488649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8612188" y="6578221"/>
            <a:ext cx="2743200" cy="279779"/>
          </a:xfrm>
          <a:prstGeom prst="rect">
            <a:avLst/>
          </a:prstGeom>
        </p:spPr>
        <p:txBody>
          <a:bodyPr/>
          <a:lstStyle/>
          <a:p>
            <a:fld id="{023EF2FA-38EB-354B-AB31-D0F975FB7077}" type="slidenum">
              <a:rPr lang="en-US" smtClean="0"/>
              <a:t>‹#›</a:t>
            </a:fld>
            <a:endParaRPr lang="en-US"/>
          </a:p>
        </p:txBody>
      </p:sp>
    </p:spTree>
    <p:extLst>
      <p:ext uri="{BB962C8B-B14F-4D97-AF65-F5344CB8AC3E}">
        <p14:creationId xmlns:p14="http://schemas.microsoft.com/office/powerpoint/2010/main" val="21106632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lvl1pPr>
              <a:defRPr>
                <a:solidFill>
                  <a:schemeClr val="tx1">
                    <a:lumMod val="65000"/>
                    <a:lumOff val="35000"/>
                  </a:schemeClr>
                </a:solidFill>
              </a:defRPr>
            </a:lvl1pPr>
          </a:lstStyle>
          <a:p>
            <a:r>
              <a:rPr lang="en-US" dirty="0"/>
              <a:t>Click to edit Master title style</a:t>
            </a:r>
          </a:p>
        </p:txBody>
      </p:sp>
      <p:sp>
        <p:nvSpPr>
          <p:cNvPr id="5" name="Slide Number Placeholder 4"/>
          <p:cNvSpPr>
            <a:spLocks noGrp="1"/>
          </p:cNvSpPr>
          <p:nvPr>
            <p:ph type="sldNum" sz="quarter" idx="12"/>
          </p:nvPr>
        </p:nvSpPr>
        <p:spPr>
          <a:xfrm>
            <a:off x="8610600" y="6523630"/>
            <a:ext cx="2743200" cy="334370"/>
          </a:xfrm>
          <a:prstGeom prst="rect">
            <a:avLst/>
          </a:prstGeom>
        </p:spPr>
        <p:txBody>
          <a:bodyPr/>
          <a:lstStyle/>
          <a:p>
            <a:fld id="{023EF2FA-38EB-354B-AB31-D0F975FB7077}" type="slidenum">
              <a:rPr lang="en-US" smtClean="0"/>
              <a:t>‹#›</a:t>
            </a:fld>
            <a:endParaRPr lang="en-US"/>
          </a:p>
        </p:txBody>
      </p:sp>
    </p:spTree>
    <p:extLst>
      <p:ext uri="{BB962C8B-B14F-4D97-AF65-F5344CB8AC3E}">
        <p14:creationId xmlns:p14="http://schemas.microsoft.com/office/powerpoint/2010/main" val="3721687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610600" y="6550925"/>
            <a:ext cx="2743200" cy="307075"/>
          </a:xfrm>
          <a:prstGeom prst="rect">
            <a:avLst/>
          </a:prstGeom>
        </p:spPr>
        <p:txBody>
          <a:bodyPr/>
          <a:lstStyle/>
          <a:p>
            <a:fld id="{023EF2FA-38EB-354B-AB31-D0F975FB7077}" type="slidenum">
              <a:rPr lang="en-US" smtClean="0"/>
              <a:t>‹#›</a:t>
            </a:fld>
            <a:endParaRPr lang="en-US"/>
          </a:p>
        </p:txBody>
      </p:sp>
      <p:sp>
        <p:nvSpPr>
          <p:cNvPr id="5" name="Title 1"/>
          <p:cNvSpPr>
            <a:spLocks noGrp="1"/>
          </p:cNvSpPr>
          <p:nvPr>
            <p:ph type="title"/>
          </p:nvPr>
        </p:nvSpPr>
        <p:spPr>
          <a:xfrm>
            <a:off x="838200" y="745451"/>
            <a:ext cx="10515600" cy="821917"/>
          </a:xfrm>
          <a:prstGeom prst="rect">
            <a:avLst/>
          </a:prstGeom>
        </p:spPr>
        <p:txBody>
          <a:bodyPr/>
          <a:lstStyle>
            <a:lvl1pPr>
              <a:defRPr sz="4800">
                <a:solidFill>
                  <a:schemeClr val="tx1">
                    <a:lumMod val="65000"/>
                    <a:lumOff val="35000"/>
                  </a:schemeClr>
                </a:solidFill>
              </a:defRPr>
            </a:lvl1pPr>
          </a:lstStyle>
          <a:p>
            <a:r>
              <a:rPr lang="en-US" dirty="0"/>
              <a:t>Statewide Coordination Center</a:t>
            </a:r>
          </a:p>
        </p:txBody>
      </p:sp>
    </p:spTree>
    <p:extLst>
      <p:ext uri="{BB962C8B-B14F-4D97-AF65-F5344CB8AC3E}">
        <p14:creationId xmlns:p14="http://schemas.microsoft.com/office/powerpoint/2010/main" val="18665584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8612188" y="6564573"/>
            <a:ext cx="2743200" cy="293427"/>
          </a:xfrm>
          <a:prstGeom prst="rect">
            <a:avLst/>
          </a:prstGeom>
        </p:spPr>
        <p:txBody>
          <a:bodyPr/>
          <a:lstStyle/>
          <a:p>
            <a:fld id="{023EF2FA-38EB-354B-AB31-D0F975FB7077}" type="slidenum">
              <a:rPr lang="en-US" smtClean="0"/>
              <a:t>‹#›</a:t>
            </a:fld>
            <a:endParaRPr lang="en-US"/>
          </a:p>
        </p:txBody>
      </p:sp>
    </p:spTree>
    <p:extLst>
      <p:ext uri="{BB962C8B-B14F-4D97-AF65-F5344CB8AC3E}">
        <p14:creationId xmlns:p14="http://schemas.microsoft.com/office/powerpoint/2010/main" val="24598534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8612188" y="6523630"/>
            <a:ext cx="2743200" cy="334370"/>
          </a:xfrm>
          <a:prstGeom prst="rect">
            <a:avLst/>
          </a:prstGeom>
        </p:spPr>
        <p:txBody>
          <a:bodyPr/>
          <a:lstStyle/>
          <a:p>
            <a:fld id="{023EF2FA-38EB-354B-AB31-D0F975FB7077}" type="slidenum">
              <a:rPr lang="en-US" smtClean="0"/>
              <a:t>‹#›</a:t>
            </a:fld>
            <a:endParaRPr lang="en-US"/>
          </a:p>
        </p:txBody>
      </p:sp>
    </p:spTree>
    <p:extLst>
      <p:ext uri="{BB962C8B-B14F-4D97-AF65-F5344CB8AC3E}">
        <p14:creationId xmlns:p14="http://schemas.microsoft.com/office/powerpoint/2010/main" val="3302173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088C48-D45B-8545-9CFB-74B206B2D4F5}" type="datetimeFigureOut">
              <a:rPr lang="en-US" smtClean="0"/>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B47E37-EDB2-8C40-B721-655BCF5DE94B}" type="slidenum">
              <a:rPr lang="en-US" smtClean="0"/>
              <a:t>‹#›</a:t>
            </a:fld>
            <a:endParaRPr lang="en-US"/>
          </a:p>
        </p:txBody>
      </p:sp>
    </p:spTree>
    <p:extLst>
      <p:ext uri="{BB962C8B-B14F-4D97-AF65-F5344CB8AC3E}">
        <p14:creationId xmlns:p14="http://schemas.microsoft.com/office/powerpoint/2010/main" val="15484250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lvl1pPr>
              <a:defRPr>
                <a:solidFill>
                  <a:schemeClr val="tx1">
                    <a:lumMod val="65000"/>
                    <a:lumOff val="35000"/>
                  </a:schemeClr>
                </a:solidFill>
              </a:defRPr>
            </a:lvl1pPr>
          </a:lstStyle>
          <a:p>
            <a:r>
              <a:rPr lang="en-US" dirty="0"/>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610600" y="6537278"/>
            <a:ext cx="2743200" cy="320722"/>
          </a:xfrm>
          <a:prstGeom prst="rect">
            <a:avLst/>
          </a:prstGeom>
        </p:spPr>
        <p:txBody>
          <a:bodyPr/>
          <a:lstStyle/>
          <a:p>
            <a:fld id="{023EF2FA-38EB-354B-AB31-D0F975FB7077}" type="slidenum">
              <a:rPr lang="en-US" smtClean="0"/>
              <a:t>‹#›</a:t>
            </a:fld>
            <a:endParaRPr lang="en-US"/>
          </a:p>
        </p:txBody>
      </p:sp>
    </p:spTree>
    <p:extLst>
      <p:ext uri="{BB962C8B-B14F-4D97-AF65-F5344CB8AC3E}">
        <p14:creationId xmlns:p14="http://schemas.microsoft.com/office/powerpoint/2010/main" val="32687503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lvl1pPr>
              <a:defRPr>
                <a:solidFill>
                  <a:schemeClr val="tx1">
                    <a:lumMod val="65000"/>
                    <a:lumOff val="35000"/>
                  </a:schemeClr>
                </a:solidFill>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610600" y="6578221"/>
            <a:ext cx="2743200" cy="279779"/>
          </a:xfrm>
          <a:prstGeom prst="rect">
            <a:avLst/>
          </a:prstGeom>
        </p:spPr>
        <p:txBody>
          <a:bodyPr/>
          <a:lstStyle/>
          <a:p>
            <a:fld id="{023EF2FA-38EB-354B-AB31-D0F975FB7077}" type="slidenum">
              <a:rPr lang="en-US" smtClean="0"/>
              <a:t>‹#›</a:t>
            </a:fld>
            <a:endParaRPr lang="en-US"/>
          </a:p>
        </p:txBody>
      </p:sp>
    </p:spTree>
    <p:extLst>
      <p:ext uri="{BB962C8B-B14F-4D97-AF65-F5344CB8AC3E}">
        <p14:creationId xmlns:p14="http://schemas.microsoft.com/office/powerpoint/2010/main" val="35818090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652483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375569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171669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13335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945238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743237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60844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354966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088C48-D45B-8545-9CFB-74B206B2D4F5}" type="datetimeFigureOut">
              <a:rPr lang="en-US" smtClean="0"/>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B47E37-EDB2-8C40-B721-655BCF5DE94B}" type="slidenum">
              <a:rPr lang="en-US" smtClean="0"/>
              <a:t>‹#›</a:t>
            </a:fld>
            <a:endParaRPr lang="en-US"/>
          </a:p>
        </p:txBody>
      </p:sp>
    </p:spTree>
    <p:extLst>
      <p:ext uri="{BB962C8B-B14F-4D97-AF65-F5344CB8AC3E}">
        <p14:creationId xmlns:p14="http://schemas.microsoft.com/office/powerpoint/2010/main" val="39690659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676299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27113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370459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0" i="0">
                <a:solidFill>
                  <a:srgbClr val="00679B"/>
                </a:solidFill>
                <a:latin typeface="Arial"/>
                <a:cs typeface="Arial"/>
              </a:defRPr>
            </a:lvl1pPr>
          </a:lstStyle>
          <a:p>
            <a:endParaRPr/>
          </a:p>
        </p:txBody>
      </p:sp>
      <p:sp>
        <p:nvSpPr>
          <p:cNvPr id="3" name="Holder 3"/>
          <p:cNvSpPr>
            <a:spLocks noGrp="1"/>
          </p:cNvSpPr>
          <p:nvPr>
            <p:ph sz="half" idx="2"/>
          </p:nvPr>
        </p:nvSpPr>
        <p:spPr>
          <a:xfrm>
            <a:off x="503986" y="1474575"/>
            <a:ext cx="4717415" cy="270074"/>
          </a:xfrm>
          <a:prstGeom prst="rect">
            <a:avLst/>
          </a:prstGeom>
        </p:spPr>
        <p:txBody>
          <a:bodyPr wrap="square" lIns="0" tIns="0" rIns="0" bIns="0">
            <a:spAutoFit/>
          </a:bodyPr>
          <a:lstStyle>
            <a:lvl1pPr>
              <a:defRPr sz="1950" b="0" i="0">
                <a:solidFill>
                  <a:schemeClr val="tx1"/>
                </a:solidFill>
                <a:latin typeface="Arial"/>
                <a:cs typeface="Arial"/>
              </a:defRPr>
            </a:lvl1pPr>
          </a:lstStyle>
          <a:p>
            <a:endParaRPr/>
          </a:p>
        </p:txBody>
      </p:sp>
      <p:sp>
        <p:nvSpPr>
          <p:cNvPr id="4" name="Holder 4"/>
          <p:cNvSpPr>
            <a:spLocks noGrp="1"/>
          </p:cNvSpPr>
          <p:nvPr>
            <p:ph sz="half" idx="3"/>
          </p:nvPr>
        </p:nvSpPr>
        <p:spPr>
          <a:xfrm>
            <a:off x="6356638" y="1474575"/>
            <a:ext cx="5248909" cy="270074"/>
          </a:xfrm>
          <a:prstGeom prst="rect">
            <a:avLst/>
          </a:prstGeom>
        </p:spPr>
        <p:txBody>
          <a:bodyPr wrap="square" lIns="0" tIns="0" rIns="0" bIns="0">
            <a:spAutoFit/>
          </a:bodyPr>
          <a:lstStyle>
            <a:lvl1pPr>
              <a:defRPr sz="1950" b="0" i="0">
                <a:solidFill>
                  <a:schemeClr val="tx1"/>
                </a:solidFill>
                <a:latin typeface="Arial"/>
                <a:cs typeface="Arial"/>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3/12/2024</a:t>
            </a:fld>
            <a:endParaRPr lang="en-US"/>
          </a:p>
        </p:txBody>
      </p:sp>
      <p:sp>
        <p:nvSpPr>
          <p:cNvPr id="7" name="Holder 7"/>
          <p:cNvSpPr>
            <a:spLocks noGrp="1"/>
          </p:cNvSpPr>
          <p:nvPr>
            <p:ph type="sldNum" sz="quarter" idx="7"/>
          </p:nvPr>
        </p:nvSpPr>
        <p:spPr/>
        <p:txBody>
          <a:bodyPr lIns="0" tIns="0" rIns="0" bIns="0"/>
          <a:lstStyle>
            <a:lvl1pPr>
              <a:defRPr sz="900" b="0" i="0">
                <a:solidFill>
                  <a:srgbClr val="00679B"/>
                </a:solidFill>
                <a:latin typeface="Arial"/>
                <a:cs typeface="Arial"/>
              </a:defRPr>
            </a:lvl1pPr>
          </a:lstStyle>
          <a:p>
            <a:pPr marL="28575">
              <a:lnSpc>
                <a:spcPts val="930"/>
              </a:lnSpc>
            </a:pPr>
            <a:fld id="{81D60167-4931-47E6-BA6A-407CBD079E47}" type="slidenum">
              <a:rPr lang="en-US" spc="-19" smtClean="0"/>
              <a:pPr marL="28575">
                <a:lnSpc>
                  <a:spcPts val="930"/>
                </a:lnSpc>
              </a:pPr>
              <a:t>‹#›</a:t>
            </a:fld>
            <a:endParaRPr lang="en-US" spc="-19" dirty="0"/>
          </a:p>
        </p:txBody>
      </p:sp>
    </p:spTree>
    <p:extLst>
      <p:ext uri="{BB962C8B-B14F-4D97-AF65-F5344CB8AC3E}">
        <p14:creationId xmlns:p14="http://schemas.microsoft.com/office/powerpoint/2010/main" val="8317323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Chart Slide">
    <p:spTree>
      <p:nvGrpSpPr>
        <p:cNvPr id="1" name=""/>
        <p:cNvGrpSpPr/>
        <p:nvPr/>
      </p:nvGrpSpPr>
      <p:grpSpPr>
        <a:xfrm>
          <a:off x="0" y="0"/>
          <a:ext cx="0" cy="0"/>
          <a:chOff x="0" y="0"/>
          <a:chExt cx="0" cy="0"/>
        </a:xfrm>
      </p:grpSpPr>
      <p:sp>
        <p:nvSpPr>
          <p:cNvPr id="9" name="Table Placeholder 8"/>
          <p:cNvSpPr>
            <a:spLocks noGrp="1"/>
          </p:cNvSpPr>
          <p:nvPr>
            <p:ph type="tbl" sz="quarter" idx="24"/>
          </p:nvPr>
        </p:nvSpPr>
        <p:spPr>
          <a:xfrm>
            <a:off x="609600" y="1675181"/>
            <a:ext cx="10972800" cy="4446464"/>
          </a:xfrm>
        </p:spPr>
        <p:txBody>
          <a:bodyPr/>
          <a:lstStyle>
            <a:lvl1pPr marL="0" indent="0">
              <a:buNone/>
              <a:defRPr/>
            </a:lvl1pPr>
          </a:lstStyle>
          <a:p>
            <a:r>
              <a:rPr lang="en-US"/>
              <a:t>Click icon to add table</a:t>
            </a:r>
          </a:p>
        </p:txBody>
      </p:sp>
      <p:sp>
        <p:nvSpPr>
          <p:cNvPr id="2" name="Title 1"/>
          <p:cNvSpPr>
            <a:spLocks noGrp="1"/>
          </p:cNvSpPr>
          <p:nvPr>
            <p:ph type="title" hasCustomPrompt="1"/>
          </p:nvPr>
        </p:nvSpPr>
        <p:spPr/>
        <p:txBody>
          <a:bodyPr lIns="0" tIns="0" rIns="0" bIns="0" anchor="t">
            <a:normAutofit/>
          </a:bodyPr>
          <a:lstStyle>
            <a:lvl1pPr algn="l">
              <a:defRPr sz="3600">
                <a:solidFill>
                  <a:srgbClr val="A20815"/>
                </a:solidFill>
                <a:latin typeface="Arial"/>
                <a:cs typeface="Arial"/>
              </a:defRPr>
            </a:lvl1pPr>
          </a:lstStyle>
          <a:p>
            <a:r>
              <a:rPr lang="en-US"/>
              <a:t>Insert Title Here</a:t>
            </a:r>
            <a:br>
              <a:rPr lang="en-US"/>
            </a:br>
            <a:r>
              <a:rPr lang="en-US"/>
              <a:t>Chart</a:t>
            </a:r>
          </a:p>
        </p:txBody>
      </p:sp>
      <p:sp>
        <p:nvSpPr>
          <p:cNvPr id="4" name="Slide Number Placeholder 3"/>
          <p:cNvSpPr>
            <a:spLocks noGrp="1"/>
          </p:cNvSpPr>
          <p:nvPr>
            <p:ph type="sldNum" sz="quarter" idx="25"/>
          </p:nvPr>
        </p:nvSpPr>
        <p:spPr>
          <a:xfrm>
            <a:off x="11124690" y="6270147"/>
            <a:ext cx="693673" cy="365125"/>
          </a:xfrm>
          <a:prstGeom prst="rect">
            <a:avLst/>
          </a:prstGeom>
        </p:spPr>
        <p:txBody>
          <a:bodyPr/>
          <a:lstStyle/>
          <a:p>
            <a:fld id="{8F692A28-C8F1-486E-BE97-ACF3C63A399C}" type="slidenum">
              <a:rPr lang="en-US" smtClean="0"/>
              <a:t>‹#›</a:t>
            </a:fld>
            <a:endParaRPr lang="en-US"/>
          </a:p>
        </p:txBody>
      </p:sp>
    </p:spTree>
    <p:extLst>
      <p:ext uri="{BB962C8B-B14F-4D97-AF65-F5344CB8AC3E}">
        <p14:creationId xmlns:p14="http://schemas.microsoft.com/office/powerpoint/2010/main" val="33581252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Profile / Image + Descriptor Copy">
  <p:cSld name="Profile / Image + Descriptor Copy">
    <p:spTree>
      <p:nvGrpSpPr>
        <p:cNvPr id="1" name="Shape 29"/>
        <p:cNvGrpSpPr/>
        <p:nvPr/>
      </p:nvGrpSpPr>
      <p:grpSpPr>
        <a:xfrm>
          <a:off x="0" y="0"/>
          <a:ext cx="0" cy="0"/>
          <a:chOff x="0" y="0"/>
          <a:chExt cx="0" cy="0"/>
        </a:xfrm>
      </p:grpSpPr>
      <p:sp>
        <p:nvSpPr>
          <p:cNvPr id="30" name="Google Shape;30;p34"/>
          <p:cNvSpPr txBox="1">
            <a:spLocks noGrp="1"/>
          </p:cNvSpPr>
          <p:nvPr>
            <p:ph type="body" idx="1"/>
          </p:nvPr>
        </p:nvSpPr>
        <p:spPr>
          <a:xfrm>
            <a:off x="6045201" y="1417761"/>
            <a:ext cx="4993217" cy="4007827"/>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Clr>
                <a:srgbClr val="7F7F7F"/>
              </a:buClr>
              <a:buSzPts val="1800"/>
              <a:buNone/>
              <a:defRPr/>
            </a:lvl1pPr>
            <a:lvl2pPr marL="914400" lvl="1" indent="-228600" algn="l">
              <a:spcBef>
                <a:spcPts val="360"/>
              </a:spcBef>
              <a:spcAft>
                <a:spcPts val="0"/>
              </a:spcAft>
              <a:buClr>
                <a:schemeClr val="accent3"/>
              </a:buClr>
              <a:buSzPts val="1800"/>
              <a:buNone/>
              <a:defRPr/>
            </a:lvl2pPr>
            <a:lvl3pPr marL="1371600" lvl="2" indent="-228600" algn="l">
              <a:spcBef>
                <a:spcPts val="360"/>
              </a:spcBef>
              <a:spcAft>
                <a:spcPts val="0"/>
              </a:spcAft>
              <a:buClr>
                <a:srgbClr val="7F7F7F"/>
              </a:buClr>
              <a:buSzPts val="1800"/>
              <a:buNone/>
              <a:defRPr/>
            </a:lvl3pPr>
            <a:lvl4pPr marL="1828800" lvl="3" indent="-342900" algn="l">
              <a:spcBef>
                <a:spcPts val="360"/>
              </a:spcBef>
              <a:spcAft>
                <a:spcPts val="0"/>
              </a:spcAft>
              <a:buClr>
                <a:srgbClr val="7F7F7F"/>
              </a:buClr>
              <a:buSzPts val="1800"/>
              <a:buChar char="–"/>
              <a:defRPr/>
            </a:lvl4pPr>
            <a:lvl5pPr marL="2286000" lvl="4" indent="-342900" algn="l">
              <a:spcBef>
                <a:spcPts val="360"/>
              </a:spcBef>
              <a:spcAft>
                <a:spcPts val="0"/>
              </a:spcAft>
              <a:buClr>
                <a:srgbClr val="7F7F7F"/>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1" name="Google Shape;31;p34"/>
          <p:cNvSpPr txBox="1">
            <a:spLocks noGrp="1"/>
          </p:cNvSpPr>
          <p:nvPr>
            <p:ph type="title"/>
          </p:nvPr>
        </p:nvSpPr>
        <p:spPr>
          <a:xfrm>
            <a:off x="609600" y="274639"/>
            <a:ext cx="10972800" cy="1143000"/>
          </a:xfrm>
          <a:prstGeom prst="rect">
            <a:avLst/>
          </a:prstGeom>
          <a:noFill/>
          <a:ln>
            <a:noFill/>
          </a:ln>
        </p:spPr>
        <p:txBody>
          <a:bodyPr spcFirstLastPara="1" wrap="square" lIns="0" tIns="0" rIns="0" bIns="0" anchor="t" anchorCtr="0">
            <a:normAutofit/>
          </a:bodyPr>
          <a:lstStyle>
            <a:lvl1pPr lvl="0" algn="l">
              <a:spcBef>
                <a:spcPts val="0"/>
              </a:spcBef>
              <a:spcAft>
                <a:spcPts val="0"/>
              </a:spcAft>
              <a:buClr>
                <a:srgbClr val="A20815"/>
              </a:buClr>
              <a:buSzPts val="3600"/>
              <a:buFont typeface="Arial"/>
              <a:buNone/>
              <a:defRPr sz="3600">
                <a:solidFill>
                  <a:srgbClr val="A20815"/>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34"/>
          <p:cNvSpPr>
            <a:spLocks noGrp="1"/>
          </p:cNvSpPr>
          <p:nvPr>
            <p:ph type="pic" idx="2"/>
          </p:nvPr>
        </p:nvSpPr>
        <p:spPr>
          <a:xfrm>
            <a:off x="1149903" y="1418372"/>
            <a:ext cx="4739117" cy="4007067"/>
          </a:xfrm>
          <a:prstGeom prst="rect">
            <a:avLst/>
          </a:prstGeom>
          <a:solidFill>
            <a:srgbClr val="7F7F7F"/>
          </a:solidFill>
          <a:ln>
            <a:noFill/>
          </a:ln>
        </p:spPr>
      </p:sp>
      <p:sp>
        <p:nvSpPr>
          <p:cNvPr id="33" name="Google Shape;33;p34"/>
          <p:cNvSpPr txBox="1">
            <a:spLocks noGrp="1"/>
          </p:cNvSpPr>
          <p:nvPr>
            <p:ph type="sldNum" idx="12"/>
          </p:nvPr>
        </p:nvSpPr>
        <p:spPr>
          <a:xfrm>
            <a:off x="11124690" y="6270147"/>
            <a:ext cx="693673"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5247358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Copy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31955"/>
            <a:ext cx="10972800" cy="1143000"/>
          </a:xfrm>
        </p:spPr>
        <p:txBody>
          <a:bodyPr lIns="0" tIns="0" anchor="t">
            <a:normAutofit/>
          </a:bodyPr>
          <a:lstStyle>
            <a:lvl1pPr algn="l">
              <a:defRPr sz="4800">
                <a:solidFill>
                  <a:srgbClr val="A20815"/>
                </a:solidFill>
                <a:latin typeface="Arial"/>
                <a:cs typeface="Arial"/>
              </a:defRPr>
            </a:lvl1pPr>
          </a:lstStyle>
          <a:p>
            <a:r>
              <a:rPr lang="en-US"/>
              <a:t>Insert Title Here Copy Only</a:t>
            </a:r>
          </a:p>
        </p:txBody>
      </p:sp>
      <p:sp>
        <p:nvSpPr>
          <p:cNvPr id="5" name="Content Placeholder 4"/>
          <p:cNvSpPr>
            <a:spLocks noGrp="1"/>
          </p:cNvSpPr>
          <p:nvPr>
            <p:ph sz="quarter" idx="11" hasCustomPrompt="1"/>
          </p:nvPr>
        </p:nvSpPr>
        <p:spPr>
          <a:xfrm>
            <a:off x="1236133" y="1803629"/>
            <a:ext cx="10346268" cy="4120363"/>
          </a:xfrm>
        </p:spPr>
        <p:txBody>
          <a:bodyPr>
            <a:normAutofit/>
          </a:bodyPr>
          <a:lstStyle>
            <a:lvl1pPr marL="457189" marR="0" indent="-457189" algn="l" defTabSz="1219170" rtl="0" eaLnBrk="1" fontAlgn="base" latinLnBrk="0" hangingPunct="1">
              <a:lnSpc>
                <a:spcPct val="100000"/>
              </a:lnSpc>
              <a:spcBef>
                <a:spcPct val="20000"/>
              </a:spcBef>
              <a:spcAft>
                <a:spcPct val="0"/>
              </a:spcAft>
              <a:buClrTx/>
              <a:buSzTx/>
              <a:buFontTx/>
              <a:buChar char="•"/>
              <a:tabLst/>
              <a:defRPr sz="2400" b="1" baseline="0">
                <a:solidFill>
                  <a:schemeClr val="tx1"/>
                </a:solidFill>
                <a:latin typeface="Arial"/>
                <a:cs typeface="Arial"/>
              </a:defRPr>
            </a:lvl1pPr>
            <a:lvl2pPr marL="990575" marR="0" indent="-380990" algn="l" defTabSz="1219170" rtl="0" eaLnBrk="1" fontAlgn="base" latinLnBrk="0" hangingPunct="1">
              <a:lnSpc>
                <a:spcPct val="100000"/>
              </a:lnSpc>
              <a:spcBef>
                <a:spcPct val="20000"/>
              </a:spcBef>
              <a:spcAft>
                <a:spcPct val="0"/>
              </a:spcAft>
              <a:buClrTx/>
              <a:buSzTx/>
              <a:buFont typeface="Courier New" panose="02070309020205020404" pitchFamily="49" charset="0"/>
              <a:buChar char="o"/>
              <a:tabLst/>
              <a:defRPr sz="2400" b="1">
                <a:solidFill>
                  <a:schemeClr val="tx1"/>
                </a:solidFill>
                <a:latin typeface="Arial"/>
                <a:cs typeface="Arial"/>
              </a:defRPr>
            </a:lvl2pPr>
            <a:lvl3pPr marL="1523962" marR="0" indent="-304792" algn="l" defTabSz="1219170" rtl="0" eaLnBrk="1" fontAlgn="base" latinLnBrk="0" hangingPunct="1">
              <a:lnSpc>
                <a:spcPct val="100000"/>
              </a:lnSpc>
              <a:spcBef>
                <a:spcPct val="20000"/>
              </a:spcBef>
              <a:spcAft>
                <a:spcPct val="0"/>
              </a:spcAft>
              <a:buClrTx/>
              <a:buSzTx/>
              <a:buFont typeface="Arial" panose="020B0604020202020204" pitchFamily="34" charset="0"/>
              <a:buChar char="─"/>
              <a:tabLst/>
              <a:defRPr sz="2400" b="1">
                <a:solidFill>
                  <a:schemeClr val="tx1"/>
                </a:solidFill>
                <a:latin typeface="Arial"/>
                <a:cs typeface="Arial"/>
              </a:defRPr>
            </a:lvl3pPr>
            <a:lvl4pPr marL="0">
              <a:defRPr sz="2000">
                <a:solidFill>
                  <a:srgbClr val="7F7F7F"/>
                </a:solidFill>
                <a:latin typeface="Arial"/>
                <a:cs typeface="Arial"/>
              </a:defRPr>
            </a:lvl4pPr>
            <a:lvl5pPr marL="609585">
              <a:defRPr sz="2000">
                <a:solidFill>
                  <a:srgbClr val="7F7F7F"/>
                </a:solidFill>
                <a:latin typeface="Arial"/>
                <a:cs typeface="Arial"/>
              </a:defRPr>
            </a:lvl5pPr>
          </a:lstStyle>
          <a:p>
            <a:pPr marL="457189" marR="0" lvl="0" indent="-457189" algn="l" defTabSz="1219170" rtl="0" eaLnBrk="1" fontAlgn="base" latinLnBrk="0" hangingPunct="1">
              <a:lnSpc>
                <a:spcPct val="100000"/>
              </a:lnSpc>
              <a:spcBef>
                <a:spcPct val="20000"/>
              </a:spcBef>
              <a:spcAft>
                <a:spcPct val="0"/>
              </a:spcAft>
              <a:buClrTx/>
              <a:buSzTx/>
              <a:buFontTx/>
              <a:buChar char="•"/>
              <a:tabLst/>
              <a:defRPr/>
            </a:pPr>
            <a:r>
              <a:rPr kumimoji="0" lang="es-UY" altLang="en-US" sz="4300" b="0" i="0" u="none" strike="noStrike" kern="0" cap="none" spc="0" normalizeH="0" baseline="0" noProof="0" err="1">
                <a:ln>
                  <a:noFill/>
                </a:ln>
                <a:solidFill>
                  <a:srgbClr val="000000"/>
                </a:solidFill>
                <a:effectLst/>
                <a:uLnTx/>
                <a:uFillTx/>
                <a:latin typeface="Arial"/>
                <a:ea typeface="+mn-ea"/>
                <a:cs typeface="Arial"/>
              </a:rPr>
              <a:t>First</a:t>
            </a:r>
            <a:r>
              <a:rPr kumimoji="0" lang="es-UY" altLang="en-US" sz="4300" b="0" i="0" u="none" strike="noStrike" kern="0" cap="none" spc="0" normalizeH="0" baseline="0" noProof="0">
                <a:ln>
                  <a:noFill/>
                </a:ln>
                <a:solidFill>
                  <a:srgbClr val="000000"/>
                </a:solidFill>
                <a:effectLst/>
                <a:uLnTx/>
                <a:uFillTx/>
                <a:latin typeface="Arial"/>
                <a:ea typeface="+mn-ea"/>
                <a:cs typeface="Arial"/>
              </a:rPr>
              <a:t> </a:t>
            </a:r>
            <a:r>
              <a:rPr kumimoji="0" lang="es-UY" altLang="en-US" sz="4300" b="0" i="0" u="none" strike="noStrike" kern="0" cap="none" spc="0" normalizeH="0" baseline="0" noProof="0" err="1">
                <a:ln>
                  <a:noFill/>
                </a:ln>
                <a:solidFill>
                  <a:srgbClr val="000000"/>
                </a:solidFill>
                <a:effectLst/>
                <a:uLnTx/>
                <a:uFillTx/>
                <a:latin typeface="Arial"/>
                <a:ea typeface="+mn-ea"/>
                <a:cs typeface="Arial"/>
              </a:rPr>
              <a:t>level</a:t>
            </a:r>
            <a:r>
              <a:rPr kumimoji="0" lang="es-UY" altLang="en-US" sz="4300" b="0" i="0" u="none" strike="noStrike" kern="0" cap="none" spc="0" normalizeH="0" baseline="0" noProof="0">
                <a:ln>
                  <a:noFill/>
                </a:ln>
                <a:solidFill>
                  <a:srgbClr val="000000"/>
                </a:solidFill>
                <a:effectLst/>
                <a:uLnTx/>
                <a:uFillTx/>
                <a:latin typeface="Arial"/>
                <a:ea typeface="+mn-ea"/>
                <a:cs typeface="Arial"/>
              </a:rPr>
              <a:t> </a:t>
            </a:r>
            <a:r>
              <a:rPr kumimoji="0" lang="es-UY" altLang="en-US" sz="4300" b="0" i="0" u="none" strike="noStrike" kern="0" cap="none" spc="0" normalizeH="0" baseline="0" noProof="0" err="1">
                <a:ln>
                  <a:noFill/>
                </a:ln>
                <a:solidFill>
                  <a:srgbClr val="000000"/>
                </a:solidFill>
                <a:effectLst/>
                <a:uLnTx/>
                <a:uFillTx/>
                <a:latin typeface="Arial"/>
                <a:ea typeface="+mn-ea"/>
                <a:cs typeface="Arial"/>
              </a:rPr>
              <a:t>copy</a:t>
            </a:r>
            <a:endParaRPr kumimoji="0" lang="es-UY" altLang="en-US" sz="4300" b="0" i="0" u="none" strike="noStrike" kern="0" cap="none" spc="0" normalizeH="0" baseline="0" noProof="0">
              <a:ln>
                <a:noFill/>
              </a:ln>
              <a:solidFill>
                <a:srgbClr val="000000"/>
              </a:solidFill>
              <a:effectLst/>
              <a:uLnTx/>
              <a:uFillTx/>
              <a:latin typeface="Arial"/>
              <a:ea typeface="+mn-ea"/>
              <a:cs typeface="Arial"/>
            </a:endParaRPr>
          </a:p>
          <a:p>
            <a:pPr marL="990575" marR="0" lvl="1" indent="-380990" algn="l" defTabSz="1219170" rtl="0" eaLnBrk="1" fontAlgn="base" latinLnBrk="0" hangingPunct="1">
              <a:lnSpc>
                <a:spcPct val="100000"/>
              </a:lnSpc>
              <a:spcBef>
                <a:spcPct val="20000"/>
              </a:spcBef>
              <a:spcAft>
                <a:spcPct val="0"/>
              </a:spcAft>
              <a:buClrTx/>
              <a:buSzTx/>
              <a:buFontTx/>
              <a:buChar char="–"/>
              <a:tabLst/>
              <a:defRPr/>
            </a:pPr>
            <a:r>
              <a:rPr kumimoji="0" lang="es-UY" altLang="en-US" sz="3700" b="0" i="0" u="none" strike="noStrike" kern="0" cap="none" spc="0" normalizeH="0" baseline="0" noProof="0" err="1">
                <a:ln>
                  <a:noFill/>
                </a:ln>
                <a:solidFill>
                  <a:srgbClr val="000000"/>
                </a:solidFill>
                <a:effectLst/>
                <a:uLnTx/>
                <a:uFillTx/>
                <a:latin typeface="Arial"/>
                <a:ea typeface="+mn-ea"/>
                <a:cs typeface="Arial"/>
              </a:rPr>
              <a:t>Second</a:t>
            </a:r>
            <a:r>
              <a:rPr kumimoji="0" lang="es-UY" altLang="en-US" sz="3700" b="0" i="0" u="none" strike="noStrike" kern="0" cap="none" spc="0" normalizeH="0" baseline="0" noProof="0">
                <a:ln>
                  <a:noFill/>
                </a:ln>
                <a:solidFill>
                  <a:srgbClr val="000000"/>
                </a:solidFill>
                <a:effectLst/>
                <a:uLnTx/>
                <a:uFillTx/>
                <a:latin typeface="Arial"/>
                <a:ea typeface="+mn-ea"/>
                <a:cs typeface="Arial"/>
              </a:rPr>
              <a:t> </a:t>
            </a:r>
            <a:r>
              <a:rPr kumimoji="0" lang="es-UY" altLang="en-US" sz="3700" b="0" i="0" u="none" strike="noStrike" kern="0" cap="none" spc="0" normalizeH="0" baseline="0" noProof="0" err="1">
                <a:ln>
                  <a:noFill/>
                </a:ln>
                <a:solidFill>
                  <a:srgbClr val="000000"/>
                </a:solidFill>
                <a:effectLst/>
                <a:uLnTx/>
                <a:uFillTx/>
                <a:latin typeface="Arial"/>
                <a:ea typeface="+mn-ea"/>
                <a:cs typeface="Arial"/>
              </a:rPr>
              <a:t>level</a:t>
            </a:r>
            <a:r>
              <a:rPr kumimoji="0" lang="es-UY" altLang="en-US" sz="3700" b="0" i="0" u="none" strike="noStrike" kern="0" cap="none" spc="0" normalizeH="0" baseline="0" noProof="0">
                <a:ln>
                  <a:noFill/>
                </a:ln>
                <a:solidFill>
                  <a:srgbClr val="000000"/>
                </a:solidFill>
                <a:effectLst/>
                <a:uLnTx/>
                <a:uFillTx/>
                <a:latin typeface="Arial"/>
                <a:ea typeface="+mn-ea"/>
                <a:cs typeface="Arial"/>
              </a:rPr>
              <a:t> </a:t>
            </a:r>
            <a:r>
              <a:rPr kumimoji="0" lang="es-UY" altLang="en-US" sz="3700" b="0" i="0" u="none" strike="noStrike" kern="0" cap="none" spc="0" normalizeH="0" baseline="0" noProof="0" err="1">
                <a:ln>
                  <a:noFill/>
                </a:ln>
                <a:solidFill>
                  <a:srgbClr val="000000"/>
                </a:solidFill>
                <a:effectLst/>
                <a:uLnTx/>
                <a:uFillTx/>
                <a:latin typeface="Arial"/>
                <a:ea typeface="+mn-ea"/>
                <a:cs typeface="Arial"/>
              </a:rPr>
              <a:t>copy</a:t>
            </a:r>
            <a:endParaRPr kumimoji="0" lang="es-UY" altLang="en-US" sz="3700" b="0" i="0" u="none" strike="noStrike" kern="0" cap="none" spc="0" normalizeH="0" baseline="0" noProof="0">
              <a:ln>
                <a:noFill/>
              </a:ln>
              <a:solidFill>
                <a:srgbClr val="000000"/>
              </a:solidFill>
              <a:effectLst/>
              <a:uLnTx/>
              <a:uFillTx/>
              <a:latin typeface="Arial"/>
              <a:ea typeface="+mn-ea"/>
              <a:cs typeface="Arial"/>
            </a:endParaRPr>
          </a:p>
          <a:p>
            <a:pPr marL="1523962" marR="0" lvl="2" indent="-304792" algn="l" defTabSz="1219170" rtl="0" eaLnBrk="1" fontAlgn="base" latinLnBrk="0" hangingPunct="1">
              <a:lnSpc>
                <a:spcPct val="100000"/>
              </a:lnSpc>
              <a:spcBef>
                <a:spcPct val="20000"/>
              </a:spcBef>
              <a:spcAft>
                <a:spcPct val="0"/>
              </a:spcAft>
              <a:buClrTx/>
              <a:buSzTx/>
              <a:buFontTx/>
              <a:buChar char="•"/>
              <a:tabLst/>
              <a:defRPr/>
            </a:pPr>
            <a:r>
              <a:rPr kumimoji="0" lang="es-UY" altLang="en-US" sz="3200" b="0" i="0" u="none" strike="noStrike" kern="0" cap="none" spc="0" normalizeH="0" baseline="0" noProof="0">
                <a:ln>
                  <a:noFill/>
                </a:ln>
                <a:solidFill>
                  <a:srgbClr val="000000"/>
                </a:solidFill>
                <a:effectLst/>
                <a:uLnTx/>
                <a:uFillTx/>
                <a:latin typeface="Arial"/>
                <a:ea typeface="+mn-ea"/>
                <a:cs typeface="Arial"/>
              </a:rPr>
              <a:t>Third </a:t>
            </a:r>
            <a:r>
              <a:rPr kumimoji="0" lang="es-UY" altLang="en-US" sz="3200" b="0" i="0" u="none" strike="noStrike" kern="0" cap="none" spc="0" normalizeH="0" baseline="0" noProof="0" err="1">
                <a:ln>
                  <a:noFill/>
                </a:ln>
                <a:solidFill>
                  <a:srgbClr val="000000"/>
                </a:solidFill>
                <a:effectLst/>
                <a:uLnTx/>
                <a:uFillTx/>
                <a:latin typeface="Arial"/>
                <a:ea typeface="+mn-ea"/>
                <a:cs typeface="Arial"/>
              </a:rPr>
              <a:t>level</a:t>
            </a:r>
            <a:r>
              <a:rPr kumimoji="0" lang="es-UY" altLang="en-US" sz="3200" b="0" i="0" u="none" strike="noStrike" kern="0" cap="none" spc="0" normalizeH="0" baseline="0" noProof="0">
                <a:ln>
                  <a:noFill/>
                </a:ln>
                <a:solidFill>
                  <a:srgbClr val="000000"/>
                </a:solidFill>
                <a:effectLst/>
                <a:uLnTx/>
                <a:uFillTx/>
                <a:latin typeface="Arial"/>
                <a:ea typeface="+mn-ea"/>
                <a:cs typeface="Arial"/>
              </a:rPr>
              <a:t> </a:t>
            </a:r>
            <a:r>
              <a:rPr kumimoji="0" lang="es-UY" altLang="en-US" sz="3200" b="0" i="0" u="none" strike="noStrike" kern="0" cap="none" spc="0" normalizeH="0" baseline="0" noProof="0" err="1">
                <a:ln>
                  <a:noFill/>
                </a:ln>
                <a:solidFill>
                  <a:srgbClr val="000000"/>
                </a:solidFill>
                <a:effectLst/>
                <a:uLnTx/>
                <a:uFillTx/>
                <a:latin typeface="Arial"/>
                <a:ea typeface="+mn-ea"/>
                <a:cs typeface="Arial"/>
              </a:rPr>
              <a:t>copy</a:t>
            </a:r>
            <a:endParaRPr kumimoji="0" lang="es-ES" altLang="en-US" sz="3200" b="0" i="0" u="none" strike="noStrike" kern="0" cap="none" spc="0" normalizeH="0" baseline="0" noProof="0">
              <a:ln>
                <a:noFill/>
              </a:ln>
              <a:solidFill>
                <a:srgbClr val="000000"/>
              </a:solidFill>
              <a:effectLst/>
              <a:uLnTx/>
              <a:uFillTx/>
              <a:latin typeface="Arial"/>
              <a:ea typeface="+mn-ea"/>
              <a:cs typeface="Arial"/>
            </a:endParaRPr>
          </a:p>
          <a:p>
            <a:pPr lvl="0"/>
            <a:endParaRPr lang="en-US"/>
          </a:p>
        </p:txBody>
      </p:sp>
    </p:spTree>
    <p:extLst>
      <p:ext uri="{BB962C8B-B14F-4D97-AF65-F5344CB8AC3E}">
        <p14:creationId xmlns:p14="http://schemas.microsoft.com/office/powerpoint/2010/main" val="26734696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ext Only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anchor="t">
            <a:normAutofit/>
          </a:bodyPr>
          <a:lstStyle>
            <a:lvl1pPr algn="l">
              <a:defRPr sz="3600">
                <a:solidFill>
                  <a:srgbClr val="A20815"/>
                </a:solidFill>
                <a:latin typeface="Arial"/>
                <a:cs typeface="Arial"/>
              </a:defRPr>
            </a:lvl1pPr>
          </a:lstStyle>
          <a:p>
            <a:r>
              <a:rPr lang="en-US"/>
              <a:t>Insert Title Here</a:t>
            </a:r>
            <a:br>
              <a:rPr lang="en-US"/>
            </a:br>
            <a:r>
              <a:rPr lang="en-US"/>
              <a:t>Copy Only Slide</a:t>
            </a:r>
          </a:p>
        </p:txBody>
      </p:sp>
      <p:sp>
        <p:nvSpPr>
          <p:cNvPr id="3" name="Slide Number Placeholder 2"/>
          <p:cNvSpPr>
            <a:spLocks noGrp="1"/>
          </p:cNvSpPr>
          <p:nvPr>
            <p:ph type="sldNum" sz="quarter" idx="10"/>
          </p:nvPr>
        </p:nvSpPr>
        <p:spPr>
          <a:xfrm>
            <a:off x="11124690" y="6270147"/>
            <a:ext cx="693673" cy="365125"/>
          </a:xfrm>
          <a:prstGeom prst="rect">
            <a:avLst/>
          </a:prstGeom>
        </p:spPr>
        <p:txBody>
          <a:bodyPr/>
          <a:lstStyle/>
          <a:p>
            <a:fld id="{7F458DEE-842F-4A72-8C22-21209FD99688}" type="slidenum">
              <a:rPr lang="en-US" smtClean="0"/>
              <a:t>‹#›</a:t>
            </a:fld>
            <a:endParaRPr lang="en-US"/>
          </a:p>
        </p:txBody>
      </p:sp>
      <p:sp>
        <p:nvSpPr>
          <p:cNvPr id="5" name="Content Placeholder 4"/>
          <p:cNvSpPr>
            <a:spLocks noGrp="1"/>
          </p:cNvSpPr>
          <p:nvPr>
            <p:ph sz="quarter" idx="11"/>
          </p:nvPr>
        </p:nvSpPr>
        <p:spPr>
          <a:xfrm>
            <a:off x="1219202" y="1432415"/>
            <a:ext cx="10346268" cy="4517048"/>
          </a:xfrm>
        </p:spPr>
        <p:txBody>
          <a:bodyPr/>
          <a:lstStyle>
            <a:lvl1pPr>
              <a:buNone/>
              <a:defRPr sz="2400">
                <a:solidFill>
                  <a:srgbClr val="7F7F7F"/>
                </a:solidFill>
                <a:latin typeface="Arial"/>
                <a:cs typeface="Arial"/>
              </a:defRPr>
            </a:lvl1pPr>
            <a:lvl2pPr marL="0">
              <a:buNone/>
              <a:defRPr sz="1500" b="1">
                <a:solidFill>
                  <a:srgbClr val="E0621B"/>
                </a:solidFill>
                <a:latin typeface="Arial"/>
                <a:cs typeface="Arial"/>
              </a:defRPr>
            </a:lvl2pPr>
            <a:lvl3pPr marL="0">
              <a:buNone/>
              <a:defRPr sz="1500">
                <a:solidFill>
                  <a:srgbClr val="7F7F7F"/>
                </a:solidFill>
                <a:latin typeface="Arial"/>
                <a:cs typeface="Arial"/>
              </a:defRPr>
            </a:lvl3pPr>
            <a:lvl4pPr marL="0">
              <a:defRPr sz="1500">
                <a:solidFill>
                  <a:srgbClr val="7F7F7F"/>
                </a:solidFill>
                <a:latin typeface="Arial"/>
                <a:cs typeface="Arial"/>
              </a:defRPr>
            </a:lvl4pPr>
            <a:lvl5pPr marL="457200">
              <a:defRPr sz="1500">
                <a:solidFill>
                  <a:srgbClr val="7F7F7F"/>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3369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Text Only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anchor="t">
            <a:normAutofit/>
          </a:bodyPr>
          <a:lstStyle>
            <a:lvl1pPr algn="l">
              <a:defRPr sz="3600">
                <a:solidFill>
                  <a:srgbClr val="A20815"/>
                </a:solidFill>
                <a:latin typeface="Arial"/>
                <a:cs typeface="Arial"/>
              </a:defRPr>
            </a:lvl1pPr>
          </a:lstStyle>
          <a:p>
            <a:r>
              <a:rPr lang="en-US"/>
              <a:t>Insert Title Here</a:t>
            </a:r>
            <a:br>
              <a:rPr lang="en-US"/>
            </a:br>
            <a:r>
              <a:rPr lang="en-US"/>
              <a:t>Copy Only Slide</a:t>
            </a:r>
          </a:p>
        </p:txBody>
      </p:sp>
      <p:sp>
        <p:nvSpPr>
          <p:cNvPr id="3" name="Slide Number Placeholder 2"/>
          <p:cNvSpPr>
            <a:spLocks noGrp="1"/>
          </p:cNvSpPr>
          <p:nvPr>
            <p:ph type="sldNum" sz="quarter" idx="10"/>
          </p:nvPr>
        </p:nvSpPr>
        <p:spPr>
          <a:xfrm>
            <a:off x="11124690" y="6270147"/>
            <a:ext cx="693673" cy="365125"/>
          </a:xfrm>
          <a:prstGeom prst="rect">
            <a:avLst/>
          </a:prstGeom>
        </p:spPr>
        <p:txBody>
          <a:bodyPr/>
          <a:lstStyle/>
          <a:p>
            <a:fld id="{7F458DEE-842F-4A72-8C22-21209FD99688}" type="slidenum">
              <a:rPr lang="en-US" smtClean="0"/>
              <a:t>‹#›</a:t>
            </a:fld>
            <a:endParaRPr lang="en-US"/>
          </a:p>
        </p:txBody>
      </p:sp>
      <p:sp>
        <p:nvSpPr>
          <p:cNvPr id="5" name="Content Placeholder 4"/>
          <p:cNvSpPr>
            <a:spLocks noGrp="1"/>
          </p:cNvSpPr>
          <p:nvPr>
            <p:ph sz="quarter" idx="11"/>
          </p:nvPr>
        </p:nvSpPr>
        <p:spPr>
          <a:xfrm>
            <a:off x="1219202" y="1432415"/>
            <a:ext cx="10346268" cy="4517048"/>
          </a:xfrm>
        </p:spPr>
        <p:txBody>
          <a:bodyPr/>
          <a:lstStyle>
            <a:lvl1pPr>
              <a:buNone/>
              <a:defRPr sz="2400">
                <a:solidFill>
                  <a:srgbClr val="7F7F7F"/>
                </a:solidFill>
                <a:latin typeface="Arial"/>
                <a:cs typeface="Arial"/>
              </a:defRPr>
            </a:lvl1pPr>
            <a:lvl2pPr marL="0">
              <a:buNone/>
              <a:defRPr sz="1500" b="1">
                <a:solidFill>
                  <a:srgbClr val="E0621B"/>
                </a:solidFill>
                <a:latin typeface="Arial"/>
                <a:cs typeface="Arial"/>
              </a:defRPr>
            </a:lvl2pPr>
            <a:lvl3pPr marL="0">
              <a:buNone/>
              <a:defRPr sz="1500">
                <a:solidFill>
                  <a:srgbClr val="7F7F7F"/>
                </a:solidFill>
                <a:latin typeface="Arial"/>
                <a:cs typeface="Arial"/>
              </a:defRPr>
            </a:lvl3pPr>
            <a:lvl4pPr marL="0">
              <a:defRPr sz="1500">
                <a:solidFill>
                  <a:srgbClr val="7F7F7F"/>
                </a:solidFill>
                <a:latin typeface="Arial"/>
                <a:cs typeface="Arial"/>
              </a:defRPr>
            </a:lvl4pPr>
            <a:lvl5pPr marL="457200">
              <a:defRPr sz="1500">
                <a:solidFill>
                  <a:srgbClr val="7F7F7F"/>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19029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ext Only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anchor="t">
            <a:normAutofit/>
          </a:bodyPr>
          <a:lstStyle>
            <a:lvl1pPr algn="l">
              <a:defRPr sz="3600">
                <a:solidFill>
                  <a:srgbClr val="A20815"/>
                </a:solidFill>
                <a:latin typeface="Arial"/>
                <a:cs typeface="Arial"/>
              </a:defRPr>
            </a:lvl1pPr>
          </a:lstStyle>
          <a:p>
            <a:r>
              <a:rPr lang="en-US"/>
              <a:t>Insert Title Here</a:t>
            </a:r>
            <a:br>
              <a:rPr lang="en-US"/>
            </a:br>
            <a:r>
              <a:rPr lang="en-US"/>
              <a:t>Copy Only Slide</a:t>
            </a:r>
          </a:p>
        </p:txBody>
      </p:sp>
      <p:sp>
        <p:nvSpPr>
          <p:cNvPr id="3" name="Slide Number Placeholder 2"/>
          <p:cNvSpPr>
            <a:spLocks noGrp="1"/>
          </p:cNvSpPr>
          <p:nvPr>
            <p:ph type="sldNum" sz="quarter" idx="10"/>
          </p:nvPr>
        </p:nvSpPr>
        <p:spPr>
          <a:xfrm>
            <a:off x="11124690" y="6270147"/>
            <a:ext cx="693673" cy="365125"/>
          </a:xfrm>
          <a:prstGeom prst="rect">
            <a:avLst/>
          </a:prstGeom>
        </p:spPr>
        <p:txBody>
          <a:bodyPr/>
          <a:lstStyle/>
          <a:p>
            <a:fld id="{7F458DEE-842F-4A72-8C22-21209FD99688}" type="slidenum">
              <a:rPr lang="en-US" smtClean="0"/>
              <a:t>‹#›</a:t>
            </a:fld>
            <a:endParaRPr lang="en-US"/>
          </a:p>
        </p:txBody>
      </p:sp>
      <p:sp>
        <p:nvSpPr>
          <p:cNvPr id="5" name="Content Placeholder 4"/>
          <p:cNvSpPr>
            <a:spLocks noGrp="1"/>
          </p:cNvSpPr>
          <p:nvPr>
            <p:ph sz="quarter" idx="11"/>
          </p:nvPr>
        </p:nvSpPr>
        <p:spPr>
          <a:xfrm>
            <a:off x="1219202" y="1432415"/>
            <a:ext cx="10346268" cy="4517048"/>
          </a:xfrm>
        </p:spPr>
        <p:txBody>
          <a:bodyPr/>
          <a:lstStyle>
            <a:lvl1pPr>
              <a:buNone/>
              <a:defRPr sz="2400">
                <a:solidFill>
                  <a:srgbClr val="7F7F7F"/>
                </a:solidFill>
                <a:latin typeface="Arial"/>
                <a:cs typeface="Arial"/>
              </a:defRPr>
            </a:lvl1pPr>
            <a:lvl2pPr marL="0">
              <a:buNone/>
              <a:defRPr sz="1500" b="1">
                <a:solidFill>
                  <a:srgbClr val="E0621B"/>
                </a:solidFill>
                <a:latin typeface="Arial"/>
                <a:cs typeface="Arial"/>
              </a:defRPr>
            </a:lvl2pPr>
            <a:lvl3pPr marL="0">
              <a:buNone/>
              <a:defRPr sz="1500">
                <a:solidFill>
                  <a:srgbClr val="7F7F7F"/>
                </a:solidFill>
                <a:latin typeface="Arial"/>
                <a:cs typeface="Arial"/>
              </a:defRPr>
            </a:lvl3pPr>
            <a:lvl4pPr marL="0">
              <a:defRPr sz="1500">
                <a:solidFill>
                  <a:srgbClr val="7F7F7F"/>
                </a:solidFill>
                <a:latin typeface="Arial"/>
                <a:cs typeface="Arial"/>
              </a:defRPr>
            </a:lvl4pPr>
            <a:lvl5pPr marL="457200">
              <a:defRPr sz="1500">
                <a:solidFill>
                  <a:srgbClr val="7F7F7F"/>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0303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0088C48-D45B-8545-9CFB-74B206B2D4F5}" type="datetimeFigureOut">
              <a:rPr lang="en-US" smtClean="0"/>
              <a:t>3/12/2024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B47E37-EDB2-8C40-B721-655BCF5DE94B}" type="slidenum">
              <a:rPr lang="en-US" smtClean="0"/>
              <a:t>‹#›</a:t>
            </a:fld>
            <a:endParaRPr lang="en-US"/>
          </a:p>
        </p:txBody>
      </p:sp>
    </p:spTree>
    <p:extLst>
      <p:ext uri="{BB962C8B-B14F-4D97-AF65-F5344CB8AC3E}">
        <p14:creationId xmlns:p14="http://schemas.microsoft.com/office/powerpoint/2010/main" val="21284251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Profile / Image + Descriptor Copy">
    <p:spTree>
      <p:nvGrpSpPr>
        <p:cNvPr id="1" name=""/>
        <p:cNvGrpSpPr/>
        <p:nvPr/>
      </p:nvGrpSpPr>
      <p:grpSpPr>
        <a:xfrm>
          <a:off x="0" y="0"/>
          <a:ext cx="0" cy="0"/>
          <a:chOff x="0" y="0"/>
          <a:chExt cx="0" cy="0"/>
        </a:xfrm>
      </p:grpSpPr>
      <p:sp>
        <p:nvSpPr>
          <p:cNvPr id="7" name="Content Placeholder 6"/>
          <p:cNvSpPr>
            <a:spLocks noGrp="1"/>
          </p:cNvSpPr>
          <p:nvPr>
            <p:ph sz="quarter" idx="15" hasCustomPrompt="1"/>
          </p:nvPr>
        </p:nvSpPr>
        <p:spPr>
          <a:xfrm>
            <a:off x="6045201" y="1417761"/>
            <a:ext cx="4993217" cy="4007827"/>
          </a:xfrm>
        </p:spPr>
        <p:txBody>
          <a:bodyPr/>
          <a:lstStyle/>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p:txBody>
          <a:bodyPr lIns="0" tIns="0" rIns="0" bIns="0" anchor="t">
            <a:normAutofit/>
          </a:bodyPr>
          <a:lstStyle>
            <a:lvl1pPr algn="l">
              <a:defRPr sz="3600">
                <a:solidFill>
                  <a:srgbClr val="A20815"/>
                </a:solidFill>
                <a:latin typeface="Arial"/>
                <a:cs typeface="Arial"/>
              </a:defRPr>
            </a:lvl1pPr>
          </a:lstStyle>
          <a:p>
            <a:r>
              <a:rPr lang="en-US"/>
              <a:t>Insert Title Here</a:t>
            </a:r>
            <a:br>
              <a:rPr lang="en-US"/>
            </a:br>
            <a:r>
              <a:rPr lang="en-US"/>
              <a:t>Image &amp; Copy</a:t>
            </a:r>
          </a:p>
        </p:txBody>
      </p:sp>
      <p:sp>
        <p:nvSpPr>
          <p:cNvPr id="8" name="Picture Placeholder 7"/>
          <p:cNvSpPr>
            <a:spLocks noGrp="1"/>
          </p:cNvSpPr>
          <p:nvPr>
            <p:ph type="pic" sz="quarter" idx="13"/>
          </p:nvPr>
        </p:nvSpPr>
        <p:spPr>
          <a:xfrm>
            <a:off x="1149903" y="1418372"/>
            <a:ext cx="4739117" cy="4007067"/>
          </a:xfrm>
          <a:solidFill>
            <a:schemeClr val="bg1">
              <a:lumMod val="50000"/>
            </a:schemeClr>
          </a:solidFill>
        </p:spPr>
        <p:txBody>
          <a:bodyPr/>
          <a:lstStyle>
            <a:lvl1pPr marL="0" indent="0">
              <a:buNone/>
              <a:defRPr/>
            </a:lvl1pPr>
          </a:lstStyle>
          <a:p>
            <a:r>
              <a:rPr lang="en-US"/>
              <a:t>Click icon to add picture</a:t>
            </a:r>
          </a:p>
        </p:txBody>
      </p:sp>
      <p:sp>
        <p:nvSpPr>
          <p:cNvPr id="5" name="Slide Number Placeholder 4"/>
          <p:cNvSpPr>
            <a:spLocks noGrp="1"/>
          </p:cNvSpPr>
          <p:nvPr>
            <p:ph type="sldNum" sz="quarter" idx="14"/>
          </p:nvPr>
        </p:nvSpPr>
        <p:spPr>
          <a:xfrm>
            <a:off x="11124690" y="6270147"/>
            <a:ext cx="693673" cy="365125"/>
          </a:xfrm>
          <a:prstGeom prst="rect">
            <a:avLst/>
          </a:prstGeom>
        </p:spPr>
        <p:txBody>
          <a:bodyPr/>
          <a:lstStyle/>
          <a:p>
            <a:fld id="{F4E7A3FE-1E06-4A1C-917C-DDA1A5AA2716}" type="slidenum">
              <a:rPr lang="en-US" smtClean="0"/>
              <a:t>‹#›</a:t>
            </a:fld>
            <a:endParaRPr lang="en-US"/>
          </a:p>
        </p:txBody>
      </p:sp>
    </p:spTree>
    <p:extLst>
      <p:ext uri="{BB962C8B-B14F-4D97-AF65-F5344CB8AC3E}">
        <p14:creationId xmlns:p14="http://schemas.microsoft.com/office/powerpoint/2010/main" val="21208761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ext Only Slide">
  <p:cSld name="3_Text Only Slide">
    <p:spTree>
      <p:nvGrpSpPr>
        <p:cNvPr id="1" name="Shape 20"/>
        <p:cNvGrpSpPr/>
        <p:nvPr/>
      </p:nvGrpSpPr>
      <p:grpSpPr>
        <a:xfrm>
          <a:off x="0" y="0"/>
          <a:ext cx="0" cy="0"/>
          <a:chOff x="0" y="0"/>
          <a:chExt cx="0" cy="0"/>
        </a:xfrm>
      </p:grpSpPr>
      <p:sp>
        <p:nvSpPr>
          <p:cNvPr id="21" name="Google Shape;21;p32"/>
          <p:cNvSpPr txBox="1">
            <a:spLocks noGrp="1"/>
          </p:cNvSpPr>
          <p:nvPr>
            <p:ph type="title"/>
          </p:nvPr>
        </p:nvSpPr>
        <p:spPr>
          <a:xfrm>
            <a:off x="609600" y="274639"/>
            <a:ext cx="10972800" cy="1143000"/>
          </a:xfrm>
          <a:prstGeom prst="rect">
            <a:avLst/>
          </a:prstGeom>
          <a:noFill/>
          <a:ln>
            <a:noFill/>
          </a:ln>
        </p:spPr>
        <p:txBody>
          <a:bodyPr spcFirstLastPara="1" wrap="square" lIns="0" tIns="0" rIns="91425" bIns="45700" anchor="t" anchorCtr="0">
            <a:normAutofit/>
          </a:bodyPr>
          <a:lstStyle>
            <a:lvl1pPr lvl="0" algn="l">
              <a:spcBef>
                <a:spcPts val="0"/>
              </a:spcBef>
              <a:spcAft>
                <a:spcPts val="0"/>
              </a:spcAft>
              <a:buClr>
                <a:srgbClr val="A20815"/>
              </a:buClr>
              <a:buSzPts val="3600"/>
              <a:buFont typeface="Arial"/>
              <a:buNone/>
              <a:defRPr sz="3600">
                <a:solidFill>
                  <a:srgbClr val="A20815"/>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2"/>
          <p:cNvSpPr txBox="1">
            <a:spLocks noGrp="1"/>
          </p:cNvSpPr>
          <p:nvPr>
            <p:ph type="sldNum" idx="12"/>
          </p:nvPr>
        </p:nvSpPr>
        <p:spPr>
          <a:xfrm>
            <a:off x="11124690" y="6270147"/>
            <a:ext cx="693673"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1"/>
                </a:solidFill>
                <a:latin typeface="Calibri"/>
                <a:ea typeface="Calibri"/>
                <a:cs typeface="Calibri"/>
                <a:sym typeface="Calibri"/>
              </a:defRPr>
            </a:lvl2pPr>
            <a:lvl3pPr marL="0" marR="0" lvl="2" indent="0" algn="l" rtl="0">
              <a:spcBef>
                <a:spcPts val="0"/>
              </a:spcBef>
              <a:buNone/>
              <a:defRPr sz="1800" b="0" i="0" u="none" strike="noStrike" cap="none">
                <a:solidFill>
                  <a:schemeClr val="dk1"/>
                </a:solidFill>
                <a:latin typeface="Calibri"/>
                <a:ea typeface="Calibri"/>
                <a:cs typeface="Calibri"/>
                <a:sym typeface="Calibri"/>
              </a:defRPr>
            </a:lvl3pPr>
            <a:lvl4pPr marL="0" marR="0" lvl="3" indent="0" algn="l" rtl="0">
              <a:spcBef>
                <a:spcPts val="0"/>
              </a:spcBef>
              <a:buNone/>
              <a:defRPr sz="1800" b="0" i="0" u="none" strike="noStrike" cap="none">
                <a:solidFill>
                  <a:schemeClr val="dk1"/>
                </a:solidFill>
                <a:latin typeface="Calibri"/>
                <a:ea typeface="Calibri"/>
                <a:cs typeface="Calibri"/>
                <a:sym typeface="Calibri"/>
              </a:defRPr>
            </a:lvl4pPr>
            <a:lvl5pPr marL="0" marR="0" lvl="4" indent="0" algn="l" rtl="0">
              <a:spcBef>
                <a:spcPts val="0"/>
              </a:spcBef>
              <a:buNone/>
              <a:defRPr sz="1800" b="0" i="0" u="none" strike="noStrike" cap="none">
                <a:solidFill>
                  <a:schemeClr val="dk1"/>
                </a:solidFill>
                <a:latin typeface="Calibri"/>
                <a:ea typeface="Calibri"/>
                <a:cs typeface="Calibri"/>
                <a:sym typeface="Calibri"/>
              </a:defRPr>
            </a:lvl5pPr>
            <a:lvl6pPr marL="0" marR="0" lvl="5" indent="0" algn="l" rtl="0">
              <a:spcBef>
                <a:spcPts val="0"/>
              </a:spcBef>
              <a:buNone/>
              <a:defRPr sz="1800" b="0" i="0" u="none" strike="noStrike" cap="none">
                <a:solidFill>
                  <a:schemeClr val="dk1"/>
                </a:solidFill>
                <a:latin typeface="Calibri"/>
                <a:ea typeface="Calibri"/>
                <a:cs typeface="Calibri"/>
                <a:sym typeface="Calibri"/>
              </a:defRPr>
            </a:lvl6pPr>
            <a:lvl7pPr marL="0" marR="0" lvl="6" indent="0" algn="l" rtl="0">
              <a:spcBef>
                <a:spcPts val="0"/>
              </a:spcBef>
              <a:buNone/>
              <a:defRPr sz="1800" b="0" i="0" u="none" strike="noStrike" cap="none">
                <a:solidFill>
                  <a:schemeClr val="dk1"/>
                </a:solidFill>
                <a:latin typeface="Calibri"/>
                <a:ea typeface="Calibri"/>
                <a:cs typeface="Calibri"/>
                <a:sym typeface="Calibri"/>
              </a:defRPr>
            </a:lvl7pPr>
            <a:lvl8pPr marL="0" marR="0" lvl="7" indent="0" algn="l" rtl="0">
              <a:spcBef>
                <a:spcPts val="0"/>
              </a:spcBef>
              <a:buNone/>
              <a:defRPr sz="1800" b="0" i="0" u="none" strike="noStrike" cap="none">
                <a:solidFill>
                  <a:schemeClr val="dk1"/>
                </a:solidFill>
                <a:latin typeface="Calibri"/>
                <a:ea typeface="Calibri"/>
                <a:cs typeface="Calibri"/>
                <a:sym typeface="Calibri"/>
              </a:defRPr>
            </a:lvl8pPr>
            <a:lvl9pPr marL="0" marR="0" lvl="8" indent="0" algn="l" rtl="0">
              <a:spcBef>
                <a:spcPts val="0"/>
              </a:spcBef>
              <a:buNone/>
              <a:defRPr sz="1800" b="0" i="0" u="none" strike="noStrike" cap="none">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
        <p:nvSpPr>
          <p:cNvPr id="23" name="Google Shape;23;p32"/>
          <p:cNvSpPr txBox="1">
            <a:spLocks noGrp="1"/>
          </p:cNvSpPr>
          <p:nvPr>
            <p:ph type="body" idx="1"/>
          </p:nvPr>
        </p:nvSpPr>
        <p:spPr>
          <a:xfrm>
            <a:off x="1219202" y="1432415"/>
            <a:ext cx="10346268" cy="4517048"/>
          </a:xfrm>
          <a:prstGeom prst="rect">
            <a:avLst/>
          </a:prstGeom>
          <a:noFill/>
          <a:ln>
            <a:noFill/>
          </a:ln>
        </p:spPr>
        <p:txBody>
          <a:bodyPr spcFirstLastPara="1" wrap="square" lIns="91425" tIns="45700" rIns="91425" bIns="45700" anchor="t" anchorCtr="0">
            <a:normAutofit/>
          </a:bodyPr>
          <a:lstStyle>
            <a:lvl1pPr marL="457200" lvl="0" indent="-228600" algn="l">
              <a:spcBef>
                <a:spcPts val="480"/>
              </a:spcBef>
              <a:spcAft>
                <a:spcPts val="0"/>
              </a:spcAft>
              <a:buClr>
                <a:srgbClr val="7F7F7F"/>
              </a:buClr>
              <a:buSzPts val="2400"/>
              <a:buNone/>
              <a:defRPr sz="2400">
                <a:solidFill>
                  <a:srgbClr val="7F7F7F"/>
                </a:solidFill>
                <a:latin typeface="Arial"/>
                <a:ea typeface="Arial"/>
                <a:cs typeface="Arial"/>
                <a:sym typeface="Arial"/>
              </a:defRPr>
            </a:lvl1pPr>
            <a:lvl2pPr marL="914400" lvl="1" indent="-228600" algn="l">
              <a:spcBef>
                <a:spcPts val="300"/>
              </a:spcBef>
              <a:spcAft>
                <a:spcPts val="0"/>
              </a:spcAft>
              <a:buClr>
                <a:srgbClr val="E0621B"/>
              </a:buClr>
              <a:buSzPts val="1500"/>
              <a:buNone/>
              <a:defRPr sz="1500" b="1">
                <a:solidFill>
                  <a:srgbClr val="E0621B"/>
                </a:solidFill>
                <a:latin typeface="Arial"/>
                <a:ea typeface="Arial"/>
                <a:cs typeface="Arial"/>
                <a:sym typeface="Arial"/>
              </a:defRPr>
            </a:lvl2pPr>
            <a:lvl3pPr marL="1371600" lvl="2" indent="-228600" algn="l">
              <a:spcBef>
                <a:spcPts val="300"/>
              </a:spcBef>
              <a:spcAft>
                <a:spcPts val="0"/>
              </a:spcAft>
              <a:buClr>
                <a:srgbClr val="7F7F7F"/>
              </a:buClr>
              <a:buSzPts val="1500"/>
              <a:buNone/>
              <a:defRPr sz="1500">
                <a:solidFill>
                  <a:srgbClr val="7F7F7F"/>
                </a:solidFill>
                <a:latin typeface="Arial"/>
                <a:ea typeface="Arial"/>
                <a:cs typeface="Arial"/>
                <a:sym typeface="Arial"/>
              </a:defRPr>
            </a:lvl3pPr>
            <a:lvl4pPr marL="1828800" lvl="3" indent="-323850" algn="l">
              <a:spcBef>
                <a:spcPts val="300"/>
              </a:spcBef>
              <a:spcAft>
                <a:spcPts val="0"/>
              </a:spcAft>
              <a:buClr>
                <a:srgbClr val="7F7F7F"/>
              </a:buClr>
              <a:buSzPts val="1500"/>
              <a:buChar char="–"/>
              <a:defRPr sz="1500">
                <a:solidFill>
                  <a:srgbClr val="7F7F7F"/>
                </a:solidFill>
                <a:latin typeface="Arial"/>
                <a:ea typeface="Arial"/>
                <a:cs typeface="Arial"/>
                <a:sym typeface="Arial"/>
              </a:defRPr>
            </a:lvl4pPr>
            <a:lvl5pPr marL="2286000" lvl="4" indent="-323850" algn="l">
              <a:spcBef>
                <a:spcPts val="300"/>
              </a:spcBef>
              <a:spcAft>
                <a:spcPts val="0"/>
              </a:spcAft>
              <a:buClr>
                <a:srgbClr val="7F7F7F"/>
              </a:buClr>
              <a:buSzPts val="1500"/>
              <a:buChar char="»"/>
              <a:defRPr sz="1500">
                <a:solidFill>
                  <a:srgbClr val="7F7F7F"/>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663220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hart Slide">
  <p:cSld name="1_Chart Slide">
    <p:spTree>
      <p:nvGrpSpPr>
        <p:cNvPr id="1" name="Shape 34"/>
        <p:cNvGrpSpPr/>
        <p:nvPr/>
      </p:nvGrpSpPr>
      <p:grpSpPr>
        <a:xfrm>
          <a:off x="0" y="0"/>
          <a:ext cx="0" cy="0"/>
          <a:chOff x="0" y="0"/>
          <a:chExt cx="0" cy="0"/>
        </a:xfrm>
      </p:grpSpPr>
      <p:sp>
        <p:nvSpPr>
          <p:cNvPr id="35" name="Google Shape;35;p35"/>
          <p:cNvSpPr txBox="1">
            <a:spLocks noGrp="1"/>
          </p:cNvSpPr>
          <p:nvPr>
            <p:ph type="title"/>
          </p:nvPr>
        </p:nvSpPr>
        <p:spPr>
          <a:xfrm>
            <a:off x="609600" y="274639"/>
            <a:ext cx="10972800" cy="1143000"/>
          </a:xfrm>
          <a:prstGeom prst="rect">
            <a:avLst/>
          </a:prstGeom>
          <a:noFill/>
          <a:ln>
            <a:noFill/>
          </a:ln>
        </p:spPr>
        <p:txBody>
          <a:bodyPr spcFirstLastPara="1" wrap="square" lIns="0" tIns="0" rIns="0" bIns="0" anchor="t" anchorCtr="0">
            <a:normAutofit/>
          </a:bodyPr>
          <a:lstStyle>
            <a:lvl1pPr lvl="0" algn="l">
              <a:spcBef>
                <a:spcPts val="0"/>
              </a:spcBef>
              <a:spcAft>
                <a:spcPts val="0"/>
              </a:spcAft>
              <a:buClr>
                <a:srgbClr val="A20815"/>
              </a:buClr>
              <a:buSzPts val="3600"/>
              <a:buFont typeface="Arial"/>
              <a:buNone/>
              <a:defRPr sz="3600">
                <a:solidFill>
                  <a:srgbClr val="A20815"/>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35"/>
          <p:cNvSpPr txBox="1">
            <a:spLocks noGrp="1"/>
          </p:cNvSpPr>
          <p:nvPr>
            <p:ph type="sldNum" idx="12"/>
          </p:nvPr>
        </p:nvSpPr>
        <p:spPr>
          <a:xfrm>
            <a:off x="11124690" y="6270147"/>
            <a:ext cx="693673"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4138629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5705884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21362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64974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90488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285255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301226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6560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0088C48-D45B-8545-9CFB-74B206B2D4F5}" type="datetimeFigureOut">
              <a:rPr lang="en-US" smtClean="0"/>
              <a:t>3/12/2024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B47E37-EDB2-8C40-B721-655BCF5DE94B}" type="slidenum">
              <a:rPr lang="en-US" smtClean="0"/>
              <a:t>‹#›</a:t>
            </a:fld>
            <a:endParaRPr lang="en-US"/>
          </a:p>
        </p:txBody>
      </p:sp>
    </p:spTree>
    <p:extLst>
      <p:ext uri="{BB962C8B-B14F-4D97-AF65-F5344CB8AC3E}">
        <p14:creationId xmlns:p14="http://schemas.microsoft.com/office/powerpoint/2010/main" val="343736691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77465985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1941329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587934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939124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Chart Slide">
    <p:spTree>
      <p:nvGrpSpPr>
        <p:cNvPr id="1" name=""/>
        <p:cNvGrpSpPr/>
        <p:nvPr/>
      </p:nvGrpSpPr>
      <p:grpSpPr>
        <a:xfrm>
          <a:off x="0" y="0"/>
          <a:ext cx="0" cy="0"/>
          <a:chOff x="0" y="0"/>
          <a:chExt cx="0" cy="0"/>
        </a:xfrm>
      </p:grpSpPr>
      <p:sp>
        <p:nvSpPr>
          <p:cNvPr id="9" name="Table Placeholder 8"/>
          <p:cNvSpPr>
            <a:spLocks noGrp="1"/>
          </p:cNvSpPr>
          <p:nvPr>
            <p:ph type="tbl" sz="quarter" idx="24"/>
          </p:nvPr>
        </p:nvSpPr>
        <p:spPr>
          <a:xfrm>
            <a:off x="609600" y="1675181"/>
            <a:ext cx="10972800" cy="4446464"/>
          </a:xfrm>
        </p:spPr>
        <p:txBody>
          <a:bodyPr/>
          <a:lstStyle>
            <a:lvl1pPr marL="0" indent="0">
              <a:buNone/>
              <a:defRPr/>
            </a:lvl1pPr>
          </a:lstStyle>
          <a:p>
            <a:r>
              <a:rPr lang="en-US"/>
              <a:t>Click icon to add table</a:t>
            </a:r>
          </a:p>
        </p:txBody>
      </p:sp>
      <p:sp>
        <p:nvSpPr>
          <p:cNvPr id="2" name="Title 1"/>
          <p:cNvSpPr>
            <a:spLocks noGrp="1"/>
          </p:cNvSpPr>
          <p:nvPr>
            <p:ph type="title" hasCustomPrompt="1"/>
          </p:nvPr>
        </p:nvSpPr>
        <p:spPr/>
        <p:txBody>
          <a:bodyPr lIns="0" tIns="0" rIns="0" bIns="0" anchor="t">
            <a:normAutofit/>
          </a:bodyPr>
          <a:lstStyle>
            <a:lvl1pPr algn="l">
              <a:defRPr sz="3600">
                <a:solidFill>
                  <a:srgbClr val="A20815"/>
                </a:solidFill>
                <a:latin typeface="Arial"/>
                <a:cs typeface="Arial"/>
              </a:defRPr>
            </a:lvl1pPr>
          </a:lstStyle>
          <a:p>
            <a:r>
              <a:rPr lang="en-US"/>
              <a:t>Insert Title Here</a:t>
            </a:r>
            <a:br>
              <a:rPr lang="en-US"/>
            </a:br>
            <a:r>
              <a:rPr lang="en-US"/>
              <a:t>Chart</a:t>
            </a:r>
          </a:p>
        </p:txBody>
      </p:sp>
      <p:sp>
        <p:nvSpPr>
          <p:cNvPr id="4" name="Slide Number Placeholder 3"/>
          <p:cNvSpPr>
            <a:spLocks noGrp="1"/>
          </p:cNvSpPr>
          <p:nvPr>
            <p:ph type="sldNum" sz="quarter" idx="25"/>
          </p:nvPr>
        </p:nvSpPr>
        <p:spPr>
          <a:xfrm>
            <a:off x="11124690" y="6270147"/>
            <a:ext cx="693673"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F692A28-C8F1-486E-BE97-ACF3C63A399C}"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653197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Profile / Image + Descriptor Copy">
  <p:cSld name="Profile / Image + Descriptor Copy">
    <p:spTree>
      <p:nvGrpSpPr>
        <p:cNvPr id="1" name="Shape 29"/>
        <p:cNvGrpSpPr/>
        <p:nvPr/>
      </p:nvGrpSpPr>
      <p:grpSpPr>
        <a:xfrm>
          <a:off x="0" y="0"/>
          <a:ext cx="0" cy="0"/>
          <a:chOff x="0" y="0"/>
          <a:chExt cx="0" cy="0"/>
        </a:xfrm>
      </p:grpSpPr>
      <p:sp>
        <p:nvSpPr>
          <p:cNvPr id="30" name="Google Shape;30;p34"/>
          <p:cNvSpPr txBox="1">
            <a:spLocks noGrp="1"/>
          </p:cNvSpPr>
          <p:nvPr>
            <p:ph type="body" idx="1"/>
          </p:nvPr>
        </p:nvSpPr>
        <p:spPr>
          <a:xfrm>
            <a:off x="6045201" y="1417761"/>
            <a:ext cx="4993217" cy="4007827"/>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Clr>
                <a:srgbClr val="7F7F7F"/>
              </a:buClr>
              <a:buSzPts val="1800"/>
              <a:buNone/>
              <a:defRPr/>
            </a:lvl1pPr>
            <a:lvl2pPr marL="914400" lvl="1" indent="-228600" algn="l">
              <a:spcBef>
                <a:spcPts val="360"/>
              </a:spcBef>
              <a:spcAft>
                <a:spcPts val="0"/>
              </a:spcAft>
              <a:buClr>
                <a:schemeClr val="accent3"/>
              </a:buClr>
              <a:buSzPts val="1800"/>
              <a:buNone/>
              <a:defRPr/>
            </a:lvl2pPr>
            <a:lvl3pPr marL="1371600" lvl="2" indent="-228600" algn="l">
              <a:spcBef>
                <a:spcPts val="360"/>
              </a:spcBef>
              <a:spcAft>
                <a:spcPts val="0"/>
              </a:spcAft>
              <a:buClr>
                <a:srgbClr val="7F7F7F"/>
              </a:buClr>
              <a:buSzPts val="1800"/>
              <a:buNone/>
              <a:defRPr/>
            </a:lvl3pPr>
            <a:lvl4pPr marL="1828800" lvl="3" indent="-342900" algn="l">
              <a:spcBef>
                <a:spcPts val="360"/>
              </a:spcBef>
              <a:spcAft>
                <a:spcPts val="0"/>
              </a:spcAft>
              <a:buClr>
                <a:srgbClr val="7F7F7F"/>
              </a:buClr>
              <a:buSzPts val="1800"/>
              <a:buChar char="–"/>
              <a:defRPr/>
            </a:lvl4pPr>
            <a:lvl5pPr marL="2286000" lvl="4" indent="-342900" algn="l">
              <a:spcBef>
                <a:spcPts val="360"/>
              </a:spcBef>
              <a:spcAft>
                <a:spcPts val="0"/>
              </a:spcAft>
              <a:buClr>
                <a:srgbClr val="7F7F7F"/>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1" name="Google Shape;31;p34"/>
          <p:cNvSpPr txBox="1">
            <a:spLocks noGrp="1"/>
          </p:cNvSpPr>
          <p:nvPr>
            <p:ph type="title"/>
          </p:nvPr>
        </p:nvSpPr>
        <p:spPr>
          <a:xfrm>
            <a:off x="609600" y="274639"/>
            <a:ext cx="10972800" cy="1143000"/>
          </a:xfrm>
          <a:prstGeom prst="rect">
            <a:avLst/>
          </a:prstGeom>
          <a:noFill/>
          <a:ln>
            <a:noFill/>
          </a:ln>
        </p:spPr>
        <p:txBody>
          <a:bodyPr spcFirstLastPara="1" wrap="square" lIns="0" tIns="0" rIns="0" bIns="0" anchor="t" anchorCtr="0">
            <a:normAutofit/>
          </a:bodyPr>
          <a:lstStyle>
            <a:lvl1pPr lvl="0" algn="l">
              <a:spcBef>
                <a:spcPts val="0"/>
              </a:spcBef>
              <a:spcAft>
                <a:spcPts val="0"/>
              </a:spcAft>
              <a:buClr>
                <a:srgbClr val="A20815"/>
              </a:buClr>
              <a:buSzPts val="3600"/>
              <a:buFont typeface="Arial"/>
              <a:buNone/>
              <a:defRPr sz="3600">
                <a:solidFill>
                  <a:srgbClr val="A20815"/>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34"/>
          <p:cNvSpPr>
            <a:spLocks noGrp="1"/>
          </p:cNvSpPr>
          <p:nvPr>
            <p:ph type="pic" idx="2"/>
          </p:nvPr>
        </p:nvSpPr>
        <p:spPr>
          <a:xfrm>
            <a:off x="1149903" y="1418372"/>
            <a:ext cx="4739117" cy="4007067"/>
          </a:xfrm>
          <a:prstGeom prst="rect">
            <a:avLst/>
          </a:prstGeom>
          <a:solidFill>
            <a:srgbClr val="7F7F7F"/>
          </a:solidFill>
          <a:ln>
            <a:noFill/>
          </a:ln>
        </p:spPr>
      </p:sp>
      <p:sp>
        <p:nvSpPr>
          <p:cNvPr id="33" name="Google Shape;33;p34"/>
          <p:cNvSpPr txBox="1">
            <a:spLocks noGrp="1"/>
          </p:cNvSpPr>
          <p:nvPr>
            <p:ph type="sldNum" idx="12"/>
          </p:nvPr>
        </p:nvSpPr>
        <p:spPr>
          <a:xfrm>
            <a:off x="11124690" y="6270147"/>
            <a:ext cx="693673"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800" b="0" i="0" u="none" strike="noStrike" kern="1200" cap="none" spc="0" normalizeH="0" baseline="0" noProof="0" smtClean="0">
                <a:ln>
                  <a:noFill/>
                </a:ln>
                <a:solidFill>
                  <a:prstClr val="black"/>
                </a:solidFill>
                <a:effectLst/>
                <a:uLnTx/>
                <a:uFillTx/>
                <a:latin typeface="Calibri"/>
                <a:cs typeface="Calibri"/>
                <a:sym typeface="Calibri"/>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cs typeface="Calibri"/>
              <a:sym typeface="Calibri"/>
            </a:endParaRPr>
          </a:p>
        </p:txBody>
      </p:sp>
    </p:spTree>
    <p:extLst>
      <p:ext uri="{BB962C8B-B14F-4D97-AF65-F5344CB8AC3E}">
        <p14:creationId xmlns:p14="http://schemas.microsoft.com/office/powerpoint/2010/main" val="222221521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Copy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31955"/>
            <a:ext cx="10972800" cy="1143000"/>
          </a:xfrm>
        </p:spPr>
        <p:txBody>
          <a:bodyPr lIns="0" tIns="0" anchor="t">
            <a:normAutofit/>
          </a:bodyPr>
          <a:lstStyle>
            <a:lvl1pPr algn="l">
              <a:defRPr sz="4800">
                <a:solidFill>
                  <a:srgbClr val="A20815"/>
                </a:solidFill>
                <a:latin typeface="Arial"/>
                <a:cs typeface="Arial"/>
              </a:defRPr>
            </a:lvl1pPr>
          </a:lstStyle>
          <a:p>
            <a:r>
              <a:rPr lang="en-US"/>
              <a:t>Insert Title Here Copy Only</a:t>
            </a:r>
          </a:p>
        </p:txBody>
      </p:sp>
      <p:sp>
        <p:nvSpPr>
          <p:cNvPr id="5" name="Content Placeholder 4"/>
          <p:cNvSpPr>
            <a:spLocks noGrp="1"/>
          </p:cNvSpPr>
          <p:nvPr>
            <p:ph sz="quarter" idx="11" hasCustomPrompt="1"/>
          </p:nvPr>
        </p:nvSpPr>
        <p:spPr>
          <a:xfrm>
            <a:off x="1236133" y="1803629"/>
            <a:ext cx="10346268" cy="4120363"/>
          </a:xfrm>
        </p:spPr>
        <p:txBody>
          <a:bodyPr>
            <a:normAutofit/>
          </a:bodyPr>
          <a:lstStyle>
            <a:lvl1pPr marL="457189" marR="0" indent="-457189" algn="l" defTabSz="1219170" rtl="0" eaLnBrk="1" fontAlgn="base" latinLnBrk="0" hangingPunct="1">
              <a:lnSpc>
                <a:spcPct val="100000"/>
              </a:lnSpc>
              <a:spcBef>
                <a:spcPct val="20000"/>
              </a:spcBef>
              <a:spcAft>
                <a:spcPct val="0"/>
              </a:spcAft>
              <a:buClrTx/>
              <a:buSzTx/>
              <a:buFontTx/>
              <a:buChar char="•"/>
              <a:tabLst/>
              <a:defRPr sz="2400" b="1" baseline="0">
                <a:solidFill>
                  <a:schemeClr val="tx1"/>
                </a:solidFill>
                <a:latin typeface="Arial"/>
                <a:cs typeface="Arial"/>
              </a:defRPr>
            </a:lvl1pPr>
            <a:lvl2pPr marL="990575" marR="0" indent="-380990" algn="l" defTabSz="1219170" rtl="0" eaLnBrk="1" fontAlgn="base" latinLnBrk="0" hangingPunct="1">
              <a:lnSpc>
                <a:spcPct val="100000"/>
              </a:lnSpc>
              <a:spcBef>
                <a:spcPct val="20000"/>
              </a:spcBef>
              <a:spcAft>
                <a:spcPct val="0"/>
              </a:spcAft>
              <a:buClrTx/>
              <a:buSzTx/>
              <a:buFont typeface="Courier New" panose="02070309020205020404" pitchFamily="49" charset="0"/>
              <a:buChar char="o"/>
              <a:tabLst/>
              <a:defRPr sz="2400" b="1">
                <a:solidFill>
                  <a:schemeClr val="tx1"/>
                </a:solidFill>
                <a:latin typeface="Arial"/>
                <a:cs typeface="Arial"/>
              </a:defRPr>
            </a:lvl2pPr>
            <a:lvl3pPr marL="1523962" marR="0" indent="-304792" algn="l" defTabSz="1219170" rtl="0" eaLnBrk="1" fontAlgn="base" latinLnBrk="0" hangingPunct="1">
              <a:lnSpc>
                <a:spcPct val="100000"/>
              </a:lnSpc>
              <a:spcBef>
                <a:spcPct val="20000"/>
              </a:spcBef>
              <a:spcAft>
                <a:spcPct val="0"/>
              </a:spcAft>
              <a:buClrTx/>
              <a:buSzTx/>
              <a:buFont typeface="Arial" panose="020B0604020202020204" pitchFamily="34" charset="0"/>
              <a:buChar char="─"/>
              <a:tabLst/>
              <a:defRPr sz="2400" b="1">
                <a:solidFill>
                  <a:schemeClr val="tx1"/>
                </a:solidFill>
                <a:latin typeface="Arial"/>
                <a:cs typeface="Arial"/>
              </a:defRPr>
            </a:lvl3pPr>
            <a:lvl4pPr marL="0">
              <a:defRPr sz="2000">
                <a:solidFill>
                  <a:srgbClr val="7F7F7F"/>
                </a:solidFill>
                <a:latin typeface="Arial"/>
                <a:cs typeface="Arial"/>
              </a:defRPr>
            </a:lvl4pPr>
            <a:lvl5pPr marL="609585">
              <a:defRPr sz="2000">
                <a:solidFill>
                  <a:srgbClr val="7F7F7F"/>
                </a:solidFill>
                <a:latin typeface="Arial"/>
                <a:cs typeface="Arial"/>
              </a:defRPr>
            </a:lvl5pPr>
          </a:lstStyle>
          <a:p>
            <a:pPr marL="457189" marR="0" lvl="0" indent="-457189" algn="l" defTabSz="1219170" rtl="0" eaLnBrk="1" fontAlgn="base" latinLnBrk="0" hangingPunct="1">
              <a:lnSpc>
                <a:spcPct val="100000"/>
              </a:lnSpc>
              <a:spcBef>
                <a:spcPct val="20000"/>
              </a:spcBef>
              <a:spcAft>
                <a:spcPct val="0"/>
              </a:spcAft>
              <a:buClrTx/>
              <a:buSzTx/>
              <a:buFontTx/>
              <a:buChar char="•"/>
              <a:tabLst/>
              <a:defRPr/>
            </a:pPr>
            <a:r>
              <a:rPr kumimoji="0" lang="es-UY" altLang="en-US" sz="4300" b="0" i="0" u="none" strike="noStrike" kern="0" cap="none" spc="0" normalizeH="0" baseline="0" noProof="0" err="1">
                <a:ln>
                  <a:noFill/>
                </a:ln>
                <a:solidFill>
                  <a:srgbClr val="000000"/>
                </a:solidFill>
                <a:effectLst/>
                <a:uLnTx/>
                <a:uFillTx/>
                <a:latin typeface="Arial"/>
                <a:ea typeface="+mn-ea"/>
                <a:cs typeface="Arial"/>
              </a:rPr>
              <a:t>First</a:t>
            </a:r>
            <a:r>
              <a:rPr kumimoji="0" lang="es-UY" altLang="en-US" sz="4300" b="0" i="0" u="none" strike="noStrike" kern="0" cap="none" spc="0" normalizeH="0" baseline="0" noProof="0">
                <a:ln>
                  <a:noFill/>
                </a:ln>
                <a:solidFill>
                  <a:srgbClr val="000000"/>
                </a:solidFill>
                <a:effectLst/>
                <a:uLnTx/>
                <a:uFillTx/>
                <a:latin typeface="Arial"/>
                <a:ea typeface="+mn-ea"/>
                <a:cs typeface="Arial"/>
              </a:rPr>
              <a:t> </a:t>
            </a:r>
            <a:r>
              <a:rPr kumimoji="0" lang="es-UY" altLang="en-US" sz="4300" b="0" i="0" u="none" strike="noStrike" kern="0" cap="none" spc="0" normalizeH="0" baseline="0" noProof="0" err="1">
                <a:ln>
                  <a:noFill/>
                </a:ln>
                <a:solidFill>
                  <a:srgbClr val="000000"/>
                </a:solidFill>
                <a:effectLst/>
                <a:uLnTx/>
                <a:uFillTx/>
                <a:latin typeface="Arial"/>
                <a:ea typeface="+mn-ea"/>
                <a:cs typeface="Arial"/>
              </a:rPr>
              <a:t>level</a:t>
            </a:r>
            <a:r>
              <a:rPr kumimoji="0" lang="es-UY" altLang="en-US" sz="4300" b="0" i="0" u="none" strike="noStrike" kern="0" cap="none" spc="0" normalizeH="0" baseline="0" noProof="0">
                <a:ln>
                  <a:noFill/>
                </a:ln>
                <a:solidFill>
                  <a:srgbClr val="000000"/>
                </a:solidFill>
                <a:effectLst/>
                <a:uLnTx/>
                <a:uFillTx/>
                <a:latin typeface="Arial"/>
                <a:ea typeface="+mn-ea"/>
                <a:cs typeface="Arial"/>
              </a:rPr>
              <a:t> </a:t>
            </a:r>
            <a:r>
              <a:rPr kumimoji="0" lang="es-UY" altLang="en-US" sz="4300" b="0" i="0" u="none" strike="noStrike" kern="0" cap="none" spc="0" normalizeH="0" baseline="0" noProof="0" err="1">
                <a:ln>
                  <a:noFill/>
                </a:ln>
                <a:solidFill>
                  <a:srgbClr val="000000"/>
                </a:solidFill>
                <a:effectLst/>
                <a:uLnTx/>
                <a:uFillTx/>
                <a:latin typeface="Arial"/>
                <a:ea typeface="+mn-ea"/>
                <a:cs typeface="Arial"/>
              </a:rPr>
              <a:t>copy</a:t>
            </a:r>
            <a:endParaRPr kumimoji="0" lang="es-UY" altLang="en-US" sz="4300" b="0" i="0" u="none" strike="noStrike" kern="0" cap="none" spc="0" normalizeH="0" baseline="0" noProof="0">
              <a:ln>
                <a:noFill/>
              </a:ln>
              <a:solidFill>
                <a:srgbClr val="000000"/>
              </a:solidFill>
              <a:effectLst/>
              <a:uLnTx/>
              <a:uFillTx/>
              <a:latin typeface="Arial"/>
              <a:ea typeface="+mn-ea"/>
              <a:cs typeface="Arial"/>
            </a:endParaRPr>
          </a:p>
          <a:p>
            <a:pPr marL="990575" marR="0" lvl="1" indent="-380990" algn="l" defTabSz="1219170" rtl="0" eaLnBrk="1" fontAlgn="base" latinLnBrk="0" hangingPunct="1">
              <a:lnSpc>
                <a:spcPct val="100000"/>
              </a:lnSpc>
              <a:spcBef>
                <a:spcPct val="20000"/>
              </a:spcBef>
              <a:spcAft>
                <a:spcPct val="0"/>
              </a:spcAft>
              <a:buClrTx/>
              <a:buSzTx/>
              <a:buFontTx/>
              <a:buChar char="–"/>
              <a:tabLst/>
              <a:defRPr/>
            </a:pPr>
            <a:r>
              <a:rPr kumimoji="0" lang="es-UY" altLang="en-US" sz="3700" b="0" i="0" u="none" strike="noStrike" kern="0" cap="none" spc="0" normalizeH="0" baseline="0" noProof="0" err="1">
                <a:ln>
                  <a:noFill/>
                </a:ln>
                <a:solidFill>
                  <a:srgbClr val="000000"/>
                </a:solidFill>
                <a:effectLst/>
                <a:uLnTx/>
                <a:uFillTx/>
                <a:latin typeface="Arial"/>
                <a:ea typeface="+mn-ea"/>
                <a:cs typeface="Arial"/>
              </a:rPr>
              <a:t>Second</a:t>
            </a:r>
            <a:r>
              <a:rPr kumimoji="0" lang="es-UY" altLang="en-US" sz="3700" b="0" i="0" u="none" strike="noStrike" kern="0" cap="none" spc="0" normalizeH="0" baseline="0" noProof="0">
                <a:ln>
                  <a:noFill/>
                </a:ln>
                <a:solidFill>
                  <a:srgbClr val="000000"/>
                </a:solidFill>
                <a:effectLst/>
                <a:uLnTx/>
                <a:uFillTx/>
                <a:latin typeface="Arial"/>
                <a:ea typeface="+mn-ea"/>
                <a:cs typeface="Arial"/>
              </a:rPr>
              <a:t> </a:t>
            </a:r>
            <a:r>
              <a:rPr kumimoji="0" lang="es-UY" altLang="en-US" sz="3700" b="0" i="0" u="none" strike="noStrike" kern="0" cap="none" spc="0" normalizeH="0" baseline="0" noProof="0" err="1">
                <a:ln>
                  <a:noFill/>
                </a:ln>
                <a:solidFill>
                  <a:srgbClr val="000000"/>
                </a:solidFill>
                <a:effectLst/>
                <a:uLnTx/>
                <a:uFillTx/>
                <a:latin typeface="Arial"/>
                <a:ea typeface="+mn-ea"/>
                <a:cs typeface="Arial"/>
              </a:rPr>
              <a:t>level</a:t>
            </a:r>
            <a:r>
              <a:rPr kumimoji="0" lang="es-UY" altLang="en-US" sz="3700" b="0" i="0" u="none" strike="noStrike" kern="0" cap="none" spc="0" normalizeH="0" baseline="0" noProof="0">
                <a:ln>
                  <a:noFill/>
                </a:ln>
                <a:solidFill>
                  <a:srgbClr val="000000"/>
                </a:solidFill>
                <a:effectLst/>
                <a:uLnTx/>
                <a:uFillTx/>
                <a:latin typeface="Arial"/>
                <a:ea typeface="+mn-ea"/>
                <a:cs typeface="Arial"/>
              </a:rPr>
              <a:t> </a:t>
            </a:r>
            <a:r>
              <a:rPr kumimoji="0" lang="es-UY" altLang="en-US" sz="3700" b="0" i="0" u="none" strike="noStrike" kern="0" cap="none" spc="0" normalizeH="0" baseline="0" noProof="0" err="1">
                <a:ln>
                  <a:noFill/>
                </a:ln>
                <a:solidFill>
                  <a:srgbClr val="000000"/>
                </a:solidFill>
                <a:effectLst/>
                <a:uLnTx/>
                <a:uFillTx/>
                <a:latin typeface="Arial"/>
                <a:ea typeface="+mn-ea"/>
                <a:cs typeface="Arial"/>
              </a:rPr>
              <a:t>copy</a:t>
            </a:r>
            <a:endParaRPr kumimoji="0" lang="es-UY" altLang="en-US" sz="3700" b="0" i="0" u="none" strike="noStrike" kern="0" cap="none" spc="0" normalizeH="0" baseline="0" noProof="0">
              <a:ln>
                <a:noFill/>
              </a:ln>
              <a:solidFill>
                <a:srgbClr val="000000"/>
              </a:solidFill>
              <a:effectLst/>
              <a:uLnTx/>
              <a:uFillTx/>
              <a:latin typeface="Arial"/>
              <a:ea typeface="+mn-ea"/>
              <a:cs typeface="Arial"/>
            </a:endParaRPr>
          </a:p>
          <a:p>
            <a:pPr marL="1523962" marR="0" lvl="2" indent="-304792" algn="l" defTabSz="1219170" rtl="0" eaLnBrk="1" fontAlgn="base" latinLnBrk="0" hangingPunct="1">
              <a:lnSpc>
                <a:spcPct val="100000"/>
              </a:lnSpc>
              <a:spcBef>
                <a:spcPct val="20000"/>
              </a:spcBef>
              <a:spcAft>
                <a:spcPct val="0"/>
              </a:spcAft>
              <a:buClrTx/>
              <a:buSzTx/>
              <a:buFontTx/>
              <a:buChar char="•"/>
              <a:tabLst/>
              <a:defRPr/>
            </a:pPr>
            <a:r>
              <a:rPr kumimoji="0" lang="es-UY" altLang="en-US" sz="3200" b="0" i="0" u="none" strike="noStrike" kern="0" cap="none" spc="0" normalizeH="0" baseline="0" noProof="0">
                <a:ln>
                  <a:noFill/>
                </a:ln>
                <a:solidFill>
                  <a:srgbClr val="000000"/>
                </a:solidFill>
                <a:effectLst/>
                <a:uLnTx/>
                <a:uFillTx/>
                <a:latin typeface="Arial"/>
                <a:ea typeface="+mn-ea"/>
                <a:cs typeface="Arial"/>
              </a:rPr>
              <a:t>Third </a:t>
            </a:r>
            <a:r>
              <a:rPr kumimoji="0" lang="es-UY" altLang="en-US" sz="3200" b="0" i="0" u="none" strike="noStrike" kern="0" cap="none" spc="0" normalizeH="0" baseline="0" noProof="0" err="1">
                <a:ln>
                  <a:noFill/>
                </a:ln>
                <a:solidFill>
                  <a:srgbClr val="000000"/>
                </a:solidFill>
                <a:effectLst/>
                <a:uLnTx/>
                <a:uFillTx/>
                <a:latin typeface="Arial"/>
                <a:ea typeface="+mn-ea"/>
                <a:cs typeface="Arial"/>
              </a:rPr>
              <a:t>level</a:t>
            </a:r>
            <a:r>
              <a:rPr kumimoji="0" lang="es-UY" altLang="en-US" sz="3200" b="0" i="0" u="none" strike="noStrike" kern="0" cap="none" spc="0" normalizeH="0" baseline="0" noProof="0">
                <a:ln>
                  <a:noFill/>
                </a:ln>
                <a:solidFill>
                  <a:srgbClr val="000000"/>
                </a:solidFill>
                <a:effectLst/>
                <a:uLnTx/>
                <a:uFillTx/>
                <a:latin typeface="Arial"/>
                <a:ea typeface="+mn-ea"/>
                <a:cs typeface="Arial"/>
              </a:rPr>
              <a:t> </a:t>
            </a:r>
            <a:r>
              <a:rPr kumimoji="0" lang="es-UY" altLang="en-US" sz="3200" b="0" i="0" u="none" strike="noStrike" kern="0" cap="none" spc="0" normalizeH="0" baseline="0" noProof="0" err="1">
                <a:ln>
                  <a:noFill/>
                </a:ln>
                <a:solidFill>
                  <a:srgbClr val="000000"/>
                </a:solidFill>
                <a:effectLst/>
                <a:uLnTx/>
                <a:uFillTx/>
                <a:latin typeface="Arial"/>
                <a:ea typeface="+mn-ea"/>
                <a:cs typeface="Arial"/>
              </a:rPr>
              <a:t>copy</a:t>
            </a:r>
            <a:endParaRPr kumimoji="0" lang="es-ES" altLang="en-US" sz="3200" b="0" i="0" u="none" strike="noStrike" kern="0" cap="none" spc="0" normalizeH="0" baseline="0" noProof="0">
              <a:ln>
                <a:noFill/>
              </a:ln>
              <a:solidFill>
                <a:srgbClr val="000000"/>
              </a:solidFill>
              <a:effectLst/>
              <a:uLnTx/>
              <a:uFillTx/>
              <a:latin typeface="Arial"/>
              <a:ea typeface="+mn-ea"/>
              <a:cs typeface="Arial"/>
            </a:endParaRPr>
          </a:p>
          <a:p>
            <a:pPr lvl="0"/>
            <a:endParaRPr lang="en-US"/>
          </a:p>
        </p:txBody>
      </p:sp>
    </p:spTree>
    <p:extLst>
      <p:ext uri="{BB962C8B-B14F-4D97-AF65-F5344CB8AC3E}">
        <p14:creationId xmlns:p14="http://schemas.microsoft.com/office/powerpoint/2010/main" val="41951118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Text Only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anchor="t">
            <a:normAutofit/>
          </a:bodyPr>
          <a:lstStyle>
            <a:lvl1pPr algn="l">
              <a:defRPr sz="3600">
                <a:solidFill>
                  <a:srgbClr val="A20815"/>
                </a:solidFill>
                <a:latin typeface="Arial"/>
                <a:cs typeface="Arial"/>
              </a:defRPr>
            </a:lvl1pPr>
          </a:lstStyle>
          <a:p>
            <a:r>
              <a:rPr lang="en-US"/>
              <a:t>Insert Title Here</a:t>
            </a:r>
            <a:br>
              <a:rPr lang="en-US"/>
            </a:br>
            <a:r>
              <a:rPr lang="en-US"/>
              <a:t>Copy Only Slide</a:t>
            </a:r>
          </a:p>
        </p:txBody>
      </p:sp>
      <p:sp>
        <p:nvSpPr>
          <p:cNvPr id="3" name="Slide Number Placeholder 2"/>
          <p:cNvSpPr>
            <a:spLocks noGrp="1"/>
          </p:cNvSpPr>
          <p:nvPr>
            <p:ph type="sldNum" sz="quarter" idx="10"/>
          </p:nvPr>
        </p:nvSpPr>
        <p:spPr>
          <a:xfrm>
            <a:off x="11124690" y="6270147"/>
            <a:ext cx="693673"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F458DEE-842F-4A72-8C22-21209FD99688}"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Content Placeholder 4"/>
          <p:cNvSpPr>
            <a:spLocks noGrp="1"/>
          </p:cNvSpPr>
          <p:nvPr>
            <p:ph sz="quarter" idx="11"/>
          </p:nvPr>
        </p:nvSpPr>
        <p:spPr>
          <a:xfrm>
            <a:off x="1219202" y="1432415"/>
            <a:ext cx="10346268" cy="4517048"/>
          </a:xfrm>
        </p:spPr>
        <p:txBody>
          <a:bodyPr/>
          <a:lstStyle>
            <a:lvl1pPr>
              <a:buNone/>
              <a:defRPr sz="2400">
                <a:solidFill>
                  <a:srgbClr val="7F7F7F"/>
                </a:solidFill>
                <a:latin typeface="Arial"/>
                <a:cs typeface="Arial"/>
              </a:defRPr>
            </a:lvl1pPr>
            <a:lvl2pPr marL="0">
              <a:buNone/>
              <a:defRPr sz="1500" b="1">
                <a:solidFill>
                  <a:srgbClr val="E0621B"/>
                </a:solidFill>
                <a:latin typeface="Arial"/>
                <a:cs typeface="Arial"/>
              </a:defRPr>
            </a:lvl2pPr>
            <a:lvl3pPr marL="0">
              <a:buNone/>
              <a:defRPr sz="1500">
                <a:solidFill>
                  <a:srgbClr val="7F7F7F"/>
                </a:solidFill>
                <a:latin typeface="Arial"/>
                <a:cs typeface="Arial"/>
              </a:defRPr>
            </a:lvl3pPr>
            <a:lvl4pPr marL="0">
              <a:defRPr sz="1500">
                <a:solidFill>
                  <a:srgbClr val="7F7F7F"/>
                </a:solidFill>
                <a:latin typeface="Arial"/>
                <a:cs typeface="Arial"/>
              </a:defRPr>
            </a:lvl4pPr>
            <a:lvl5pPr marL="457200">
              <a:defRPr sz="1500">
                <a:solidFill>
                  <a:srgbClr val="7F7F7F"/>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488175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Profile / Image + Descriptor Copy">
    <p:spTree>
      <p:nvGrpSpPr>
        <p:cNvPr id="1" name=""/>
        <p:cNvGrpSpPr/>
        <p:nvPr/>
      </p:nvGrpSpPr>
      <p:grpSpPr>
        <a:xfrm>
          <a:off x="0" y="0"/>
          <a:ext cx="0" cy="0"/>
          <a:chOff x="0" y="0"/>
          <a:chExt cx="0" cy="0"/>
        </a:xfrm>
      </p:grpSpPr>
      <p:sp>
        <p:nvSpPr>
          <p:cNvPr id="7" name="Content Placeholder 6"/>
          <p:cNvSpPr>
            <a:spLocks noGrp="1"/>
          </p:cNvSpPr>
          <p:nvPr>
            <p:ph sz="quarter" idx="15" hasCustomPrompt="1"/>
          </p:nvPr>
        </p:nvSpPr>
        <p:spPr>
          <a:xfrm>
            <a:off x="6045201" y="1417761"/>
            <a:ext cx="4993217" cy="4007827"/>
          </a:xfrm>
        </p:spPr>
        <p:txBody>
          <a:bodyPr/>
          <a:lstStyle/>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p:txBody>
          <a:bodyPr lIns="0" tIns="0" rIns="0" bIns="0" anchor="t">
            <a:normAutofit/>
          </a:bodyPr>
          <a:lstStyle>
            <a:lvl1pPr algn="l">
              <a:defRPr sz="3600">
                <a:solidFill>
                  <a:srgbClr val="A20815"/>
                </a:solidFill>
                <a:latin typeface="Arial"/>
                <a:cs typeface="Arial"/>
              </a:defRPr>
            </a:lvl1pPr>
          </a:lstStyle>
          <a:p>
            <a:r>
              <a:rPr lang="en-US"/>
              <a:t>Insert Title Here</a:t>
            </a:r>
            <a:br>
              <a:rPr lang="en-US"/>
            </a:br>
            <a:r>
              <a:rPr lang="en-US"/>
              <a:t>Image &amp; Copy</a:t>
            </a:r>
          </a:p>
        </p:txBody>
      </p:sp>
      <p:sp>
        <p:nvSpPr>
          <p:cNvPr id="8" name="Picture Placeholder 7"/>
          <p:cNvSpPr>
            <a:spLocks noGrp="1"/>
          </p:cNvSpPr>
          <p:nvPr>
            <p:ph type="pic" sz="quarter" idx="13"/>
          </p:nvPr>
        </p:nvSpPr>
        <p:spPr>
          <a:xfrm>
            <a:off x="1149903" y="1418372"/>
            <a:ext cx="4739117" cy="4007067"/>
          </a:xfrm>
          <a:solidFill>
            <a:schemeClr val="bg1">
              <a:lumMod val="50000"/>
            </a:schemeClr>
          </a:solidFill>
        </p:spPr>
        <p:txBody>
          <a:bodyPr/>
          <a:lstStyle>
            <a:lvl1pPr marL="0" indent="0">
              <a:buNone/>
              <a:defRPr/>
            </a:lvl1pPr>
          </a:lstStyle>
          <a:p>
            <a:r>
              <a:rPr lang="en-US"/>
              <a:t>Click icon to add picture</a:t>
            </a:r>
          </a:p>
        </p:txBody>
      </p:sp>
      <p:sp>
        <p:nvSpPr>
          <p:cNvPr id="5" name="Slide Number Placeholder 4"/>
          <p:cNvSpPr>
            <a:spLocks noGrp="1"/>
          </p:cNvSpPr>
          <p:nvPr>
            <p:ph type="sldNum" sz="quarter" idx="14"/>
          </p:nvPr>
        </p:nvSpPr>
        <p:spPr>
          <a:xfrm>
            <a:off x="11124690" y="6270147"/>
            <a:ext cx="693673"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4E7A3FE-1E06-4A1C-917C-DDA1A5AA2716}"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601324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0" i="0">
                <a:solidFill>
                  <a:srgbClr val="00679B"/>
                </a:solidFill>
                <a:latin typeface="Arial"/>
                <a:cs typeface="Arial"/>
              </a:defRPr>
            </a:lvl1pPr>
          </a:lstStyle>
          <a:p>
            <a:endParaRPr/>
          </a:p>
        </p:txBody>
      </p:sp>
      <p:sp>
        <p:nvSpPr>
          <p:cNvPr id="3" name="Holder 3"/>
          <p:cNvSpPr>
            <a:spLocks noGrp="1"/>
          </p:cNvSpPr>
          <p:nvPr>
            <p:ph sz="half" idx="2"/>
          </p:nvPr>
        </p:nvSpPr>
        <p:spPr>
          <a:xfrm>
            <a:off x="503986" y="1474575"/>
            <a:ext cx="4717415" cy="270074"/>
          </a:xfrm>
          <a:prstGeom prst="rect">
            <a:avLst/>
          </a:prstGeom>
        </p:spPr>
        <p:txBody>
          <a:bodyPr wrap="square" lIns="0" tIns="0" rIns="0" bIns="0">
            <a:spAutoFit/>
          </a:bodyPr>
          <a:lstStyle>
            <a:lvl1pPr>
              <a:defRPr sz="1950" b="0" i="0">
                <a:solidFill>
                  <a:schemeClr val="tx1"/>
                </a:solidFill>
                <a:latin typeface="Arial"/>
                <a:cs typeface="Arial"/>
              </a:defRPr>
            </a:lvl1pPr>
          </a:lstStyle>
          <a:p>
            <a:endParaRPr/>
          </a:p>
        </p:txBody>
      </p:sp>
      <p:sp>
        <p:nvSpPr>
          <p:cNvPr id="4" name="Holder 4"/>
          <p:cNvSpPr>
            <a:spLocks noGrp="1"/>
          </p:cNvSpPr>
          <p:nvPr>
            <p:ph sz="half" idx="3"/>
          </p:nvPr>
        </p:nvSpPr>
        <p:spPr>
          <a:xfrm>
            <a:off x="6356638" y="1474575"/>
            <a:ext cx="5248909" cy="270074"/>
          </a:xfrm>
          <a:prstGeom prst="rect">
            <a:avLst/>
          </a:prstGeom>
        </p:spPr>
        <p:txBody>
          <a:bodyPr wrap="square" lIns="0" tIns="0" rIns="0" bIns="0">
            <a:spAutoFit/>
          </a:bodyPr>
          <a:lstStyle>
            <a:lvl1pPr>
              <a:defRPr sz="1950" b="0" i="0">
                <a:solidFill>
                  <a:schemeClr val="tx1"/>
                </a:solidFill>
                <a:latin typeface="Arial"/>
                <a:cs typeface="Arial"/>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3/12/2024</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Holder 7"/>
          <p:cNvSpPr>
            <a:spLocks noGrp="1"/>
          </p:cNvSpPr>
          <p:nvPr>
            <p:ph type="sldNum" sz="quarter" idx="7"/>
          </p:nvPr>
        </p:nvSpPr>
        <p:spPr/>
        <p:txBody>
          <a:bodyPr lIns="0" tIns="0" rIns="0" bIns="0"/>
          <a:lstStyle>
            <a:lvl1pPr>
              <a:defRPr sz="900" b="0" i="0">
                <a:solidFill>
                  <a:srgbClr val="00679B"/>
                </a:solidFill>
                <a:latin typeface="Arial"/>
                <a:cs typeface="Arial"/>
              </a:defRPr>
            </a:lvl1pPr>
          </a:lstStyle>
          <a:p>
            <a:pPr marL="28575" marR="0" lvl="0" indent="0" algn="l" defTabSz="457200" rtl="0" eaLnBrk="1" fontAlgn="auto" latinLnBrk="0" hangingPunct="1">
              <a:lnSpc>
                <a:spcPts val="930"/>
              </a:lnSpc>
              <a:spcBef>
                <a:spcPts val="0"/>
              </a:spcBef>
              <a:spcAft>
                <a:spcPts val="0"/>
              </a:spcAft>
              <a:buClrTx/>
              <a:buSzTx/>
              <a:buFontTx/>
              <a:buNone/>
              <a:tabLst/>
              <a:defRPr/>
            </a:pPr>
            <a:fld id="{81D60167-4931-47E6-BA6A-407CBD079E47}" type="slidenum">
              <a:rPr kumimoji="0" lang="en-US" sz="900" b="0" i="0" u="none" strike="noStrike" kern="1200" cap="none" spc="-19" normalizeH="0" baseline="0" noProof="0" smtClean="0">
                <a:ln>
                  <a:noFill/>
                </a:ln>
                <a:solidFill>
                  <a:srgbClr val="00679B"/>
                </a:solidFill>
                <a:effectLst/>
                <a:uLnTx/>
                <a:uFillTx/>
                <a:latin typeface="Arial"/>
                <a:ea typeface="+mn-ea"/>
                <a:cs typeface="Arial"/>
              </a:rPr>
              <a:pPr marL="28575" marR="0" lvl="0" indent="0" algn="l" defTabSz="457200" rtl="0" eaLnBrk="1" fontAlgn="auto" latinLnBrk="0" hangingPunct="1">
                <a:lnSpc>
                  <a:spcPts val="930"/>
                </a:lnSpc>
                <a:spcBef>
                  <a:spcPts val="0"/>
                </a:spcBef>
                <a:spcAft>
                  <a:spcPts val="0"/>
                </a:spcAft>
                <a:buClrTx/>
                <a:buSzTx/>
                <a:buFontTx/>
                <a:buNone/>
                <a:tabLst/>
                <a:defRPr/>
              </a:pPr>
              <a:t>‹#›</a:t>
            </a:fld>
            <a:endParaRPr kumimoji="0" lang="en-US" sz="900" b="0" i="0" u="none" strike="noStrike" kern="1200" cap="none" spc="-19" normalizeH="0" baseline="0" noProof="0" dirty="0">
              <a:ln>
                <a:noFill/>
              </a:ln>
              <a:solidFill>
                <a:srgbClr val="00679B"/>
              </a:solidFill>
              <a:effectLst/>
              <a:uLnTx/>
              <a:uFillTx/>
              <a:latin typeface="Arial"/>
              <a:ea typeface="+mn-ea"/>
              <a:cs typeface="Arial"/>
            </a:endParaRPr>
          </a:p>
        </p:txBody>
      </p:sp>
    </p:spTree>
    <p:extLst>
      <p:ext uri="{BB962C8B-B14F-4D97-AF65-F5344CB8AC3E}">
        <p14:creationId xmlns:p14="http://schemas.microsoft.com/office/powerpoint/2010/main" val="3518656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0088C48-D45B-8545-9CFB-74B206B2D4F5}" type="datetimeFigureOut">
              <a:rPr lang="en-US" smtClean="0"/>
              <a:t>3/12/2024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B47E37-EDB2-8C40-B721-655BCF5DE94B}" type="slidenum">
              <a:rPr lang="en-US" smtClean="0"/>
              <a:t>‹#›</a:t>
            </a:fld>
            <a:endParaRPr lang="en-US"/>
          </a:p>
        </p:txBody>
      </p:sp>
    </p:spTree>
    <p:extLst>
      <p:ext uri="{BB962C8B-B14F-4D97-AF65-F5344CB8AC3E}">
        <p14:creationId xmlns:p14="http://schemas.microsoft.com/office/powerpoint/2010/main" val="4352820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ext Only Slide">
  <p:cSld name="1_Text Only Slide">
    <p:spTree>
      <p:nvGrpSpPr>
        <p:cNvPr id="1" name="Shape 20"/>
        <p:cNvGrpSpPr/>
        <p:nvPr/>
      </p:nvGrpSpPr>
      <p:grpSpPr>
        <a:xfrm>
          <a:off x="0" y="0"/>
          <a:ext cx="0" cy="0"/>
          <a:chOff x="0" y="0"/>
          <a:chExt cx="0" cy="0"/>
        </a:xfrm>
      </p:grpSpPr>
      <p:sp>
        <p:nvSpPr>
          <p:cNvPr id="21" name="Google Shape;21;p32"/>
          <p:cNvSpPr txBox="1">
            <a:spLocks noGrp="1"/>
          </p:cNvSpPr>
          <p:nvPr>
            <p:ph type="title"/>
          </p:nvPr>
        </p:nvSpPr>
        <p:spPr>
          <a:xfrm>
            <a:off x="609600" y="274639"/>
            <a:ext cx="10972800" cy="1143000"/>
          </a:xfrm>
          <a:prstGeom prst="rect">
            <a:avLst/>
          </a:prstGeom>
          <a:noFill/>
          <a:ln>
            <a:noFill/>
          </a:ln>
        </p:spPr>
        <p:txBody>
          <a:bodyPr spcFirstLastPara="1" wrap="square" lIns="0" tIns="0" rIns="91425" bIns="45700" anchor="t" anchorCtr="0">
            <a:normAutofit/>
          </a:bodyPr>
          <a:lstStyle>
            <a:lvl1pPr lvl="0" algn="l">
              <a:spcBef>
                <a:spcPts val="0"/>
              </a:spcBef>
              <a:spcAft>
                <a:spcPts val="0"/>
              </a:spcAft>
              <a:buClr>
                <a:srgbClr val="A20815"/>
              </a:buClr>
              <a:buSzPts val="3600"/>
              <a:buFont typeface="Arial"/>
              <a:buNone/>
              <a:defRPr sz="3600">
                <a:solidFill>
                  <a:srgbClr val="A20815"/>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2"/>
          <p:cNvSpPr txBox="1">
            <a:spLocks noGrp="1"/>
          </p:cNvSpPr>
          <p:nvPr>
            <p:ph type="sldNum" idx="12"/>
          </p:nvPr>
        </p:nvSpPr>
        <p:spPr>
          <a:xfrm>
            <a:off x="11124690" y="6270147"/>
            <a:ext cx="693673"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1"/>
                </a:solidFill>
                <a:latin typeface="Calibri"/>
                <a:ea typeface="Calibri"/>
                <a:cs typeface="Calibri"/>
                <a:sym typeface="Calibri"/>
              </a:defRPr>
            </a:lvl2pPr>
            <a:lvl3pPr marL="0" marR="0" lvl="2" indent="0" algn="l" rtl="0">
              <a:spcBef>
                <a:spcPts val="0"/>
              </a:spcBef>
              <a:buNone/>
              <a:defRPr sz="1800" b="0" i="0" u="none" strike="noStrike" cap="none">
                <a:solidFill>
                  <a:schemeClr val="dk1"/>
                </a:solidFill>
                <a:latin typeface="Calibri"/>
                <a:ea typeface="Calibri"/>
                <a:cs typeface="Calibri"/>
                <a:sym typeface="Calibri"/>
              </a:defRPr>
            </a:lvl3pPr>
            <a:lvl4pPr marL="0" marR="0" lvl="3" indent="0" algn="l" rtl="0">
              <a:spcBef>
                <a:spcPts val="0"/>
              </a:spcBef>
              <a:buNone/>
              <a:defRPr sz="1800" b="0" i="0" u="none" strike="noStrike" cap="none">
                <a:solidFill>
                  <a:schemeClr val="dk1"/>
                </a:solidFill>
                <a:latin typeface="Calibri"/>
                <a:ea typeface="Calibri"/>
                <a:cs typeface="Calibri"/>
                <a:sym typeface="Calibri"/>
              </a:defRPr>
            </a:lvl4pPr>
            <a:lvl5pPr marL="0" marR="0" lvl="4" indent="0" algn="l" rtl="0">
              <a:spcBef>
                <a:spcPts val="0"/>
              </a:spcBef>
              <a:buNone/>
              <a:defRPr sz="1800" b="0" i="0" u="none" strike="noStrike" cap="none">
                <a:solidFill>
                  <a:schemeClr val="dk1"/>
                </a:solidFill>
                <a:latin typeface="Calibri"/>
                <a:ea typeface="Calibri"/>
                <a:cs typeface="Calibri"/>
                <a:sym typeface="Calibri"/>
              </a:defRPr>
            </a:lvl5pPr>
            <a:lvl6pPr marL="0" marR="0" lvl="5" indent="0" algn="l" rtl="0">
              <a:spcBef>
                <a:spcPts val="0"/>
              </a:spcBef>
              <a:buNone/>
              <a:defRPr sz="1800" b="0" i="0" u="none" strike="noStrike" cap="none">
                <a:solidFill>
                  <a:schemeClr val="dk1"/>
                </a:solidFill>
                <a:latin typeface="Calibri"/>
                <a:ea typeface="Calibri"/>
                <a:cs typeface="Calibri"/>
                <a:sym typeface="Calibri"/>
              </a:defRPr>
            </a:lvl6pPr>
            <a:lvl7pPr marL="0" marR="0" lvl="6" indent="0" algn="l" rtl="0">
              <a:spcBef>
                <a:spcPts val="0"/>
              </a:spcBef>
              <a:buNone/>
              <a:defRPr sz="1800" b="0" i="0" u="none" strike="noStrike" cap="none">
                <a:solidFill>
                  <a:schemeClr val="dk1"/>
                </a:solidFill>
                <a:latin typeface="Calibri"/>
                <a:ea typeface="Calibri"/>
                <a:cs typeface="Calibri"/>
                <a:sym typeface="Calibri"/>
              </a:defRPr>
            </a:lvl7pPr>
            <a:lvl8pPr marL="0" marR="0" lvl="7" indent="0" algn="l" rtl="0">
              <a:spcBef>
                <a:spcPts val="0"/>
              </a:spcBef>
              <a:buNone/>
              <a:defRPr sz="1800" b="0" i="0" u="none" strike="noStrike" cap="none">
                <a:solidFill>
                  <a:schemeClr val="dk1"/>
                </a:solidFill>
                <a:latin typeface="Calibri"/>
                <a:ea typeface="Calibri"/>
                <a:cs typeface="Calibri"/>
                <a:sym typeface="Calibri"/>
              </a:defRPr>
            </a:lvl8pPr>
            <a:lvl9pPr marL="0" marR="0" lvl="8" indent="0" algn="l" rtl="0">
              <a:spcBef>
                <a:spcPts val="0"/>
              </a:spcBef>
              <a:buNone/>
              <a:defRPr sz="1800" b="0" i="0" u="none" strike="noStrike" cap="none">
                <a:solidFill>
                  <a:schemeClr val="dk1"/>
                </a:solidFill>
                <a:latin typeface="Calibri"/>
                <a:ea typeface="Calibri"/>
                <a:cs typeface="Calibri"/>
                <a:sym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800" b="0" i="0" u="none" strike="noStrike" kern="1200" cap="none" spc="0" normalizeH="0" baseline="0" noProof="0" smtClean="0">
                <a:ln>
                  <a:noFill/>
                </a:ln>
                <a:solidFill>
                  <a:prstClr val="black"/>
                </a:solidFill>
                <a:effectLst/>
                <a:uLnTx/>
                <a:uFillTx/>
                <a:latin typeface="Calibri"/>
                <a:cs typeface="Calibri"/>
                <a:sym typeface="Calibri"/>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cs typeface="Calibri"/>
              <a:sym typeface="Calibri"/>
            </a:endParaRPr>
          </a:p>
        </p:txBody>
      </p:sp>
      <p:sp>
        <p:nvSpPr>
          <p:cNvPr id="23" name="Google Shape;23;p32"/>
          <p:cNvSpPr txBox="1">
            <a:spLocks noGrp="1"/>
          </p:cNvSpPr>
          <p:nvPr>
            <p:ph type="body" idx="1"/>
          </p:nvPr>
        </p:nvSpPr>
        <p:spPr>
          <a:xfrm>
            <a:off x="1219202" y="1432415"/>
            <a:ext cx="10346268" cy="4517048"/>
          </a:xfrm>
          <a:prstGeom prst="rect">
            <a:avLst/>
          </a:prstGeom>
          <a:noFill/>
          <a:ln>
            <a:noFill/>
          </a:ln>
        </p:spPr>
        <p:txBody>
          <a:bodyPr spcFirstLastPara="1" wrap="square" lIns="91425" tIns="45700" rIns="91425" bIns="45700" anchor="t" anchorCtr="0">
            <a:normAutofit/>
          </a:bodyPr>
          <a:lstStyle>
            <a:lvl1pPr marL="457200" lvl="0" indent="-228600" algn="l">
              <a:spcBef>
                <a:spcPts val="480"/>
              </a:spcBef>
              <a:spcAft>
                <a:spcPts val="0"/>
              </a:spcAft>
              <a:buClr>
                <a:srgbClr val="7F7F7F"/>
              </a:buClr>
              <a:buSzPts val="2400"/>
              <a:buNone/>
              <a:defRPr sz="2400">
                <a:solidFill>
                  <a:srgbClr val="7F7F7F"/>
                </a:solidFill>
                <a:latin typeface="Arial"/>
                <a:ea typeface="Arial"/>
                <a:cs typeface="Arial"/>
                <a:sym typeface="Arial"/>
              </a:defRPr>
            </a:lvl1pPr>
            <a:lvl2pPr marL="914400" lvl="1" indent="-228600" algn="l">
              <a:spcBef>
                <a:spcPts val="300"/>
              </a:spcBef>
              <a:spcAft>
                <a:spcPts val="0"/>
              </a:spcAft>
              <a:buClr>
                <a:srgbClr val="E0621B"/>
              </a:buClr>
              <a:buSzPts val="1500"/>
              <a:buNone/>
              <a:defRPr sz="1500" b="1">
                <a:solidFill>
                  <a:srgbClr val="E0621B"/>
                </a:solidFill>
                <a:latin typeface="Arial"/>
                <a:ea typeface="Arial"/>
                <a:cs typeface="Arial"/>
                <a:sym typeface="Arial"/>
              </a:defRPr>
            </a:lvl2pPr>
            <a:lvl3pPr marL="1371600" lvl="2" indent="-228600" algn="l">
              <a:spcBef>
                <a:spcPts val="300"/>
              </a:spcBef>
              <a:spcAft>
                <a:spcPts val="0"/>
              </a:spcAft>
              <a:buClr>
                <a:srgbClr val="7F7F7F"/>
              </a:buClr>
              <a:buSzPts val="1500"/>
              <a:buNone/>
              <a:defRPr sz="1500">
                <a:solidFill>
                  <a:srgbClr val="7F7F7F"/>
                </a:solidFill>
                <a:latin typeface="Arial"/>
                <a:ea typeface="Arial"/>
                <a:cs typeface="Arial"/>
                <a:sym typeface="Arial"/>
              </a:defRPr>
            </a:lvl3pPr>
            <a:lvl4pPr marL="1828800" lvl="3" indent="-323850" algn="l">
              <a:spcBef>
                <a:spcPts val="300"/>
              </a:spcBef>
              <a:spcAft>
                <a:spcPts val="0"/>
              </a:spcAft>
              <a:buClr>
                <a:srgbClr val="7F7F7F"/>
              </a:buClr>
              <a:buSzPts val="1500"/>
              <a:buChar char="–"/>
              <a:defRPr sz="1500">
                <a:solidFill>
                  <a:srgbClr val="7F7F7F"/>
                </a:solidFill>
                <a:latin typeface="Arial"/>
                <a:ea typeface="Arial"/>
                <a:cs typeface="Arial"/>
                <a:sym typeface="Arial"/>
              </a:defRPr>
            </a:lvl4pPr>
            <a:lvl5pPr marL="2286000" lvl="4" indent="-323850" algn="l">
              <a:spcBef>
                <a:spcPts val="300"/>
              </a:spcBef>
              <a:spcAft>
                <a:spcPts val="0"/>
              </a:spcAft>
              <a:buClr>
                <a:srgbClr val="7F7F7F"/>
              </a:buClr>
              <a:buSzPts val="1500"/>
              <a:buChar char="»"/>
              <a:defRPr sz="1500">
                <a:solidFill>
                  <a:srgbClr val="7F7F7F"/>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1090851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Chart Slide">
  <p:cSld name="1_Chart Slide">
    <p:spTree>
      <p:nvGrpSpPr>
        <p:cNvPr id="1" name="Shape 34"/>
        <p:cNvGrpSpPr/>
        <p:nvPr/>
      </p:nvGrpSpPr>
      <p:grpSpPr>
        <a:xfrm>
          <a:off x="0" y="0"/>
          <a:ext cx="0" cy="0"/>
          <a:chOff x="0" y="0"/>
          <a:chExt cx="0" cy="0"/>
        </a:xfrm>
      </p:grpSpPr>
      <p:sp>
        <p:nvSpPr>
          <p:cNvPr id="35" name="Google Shape;35;p35"/>
          <p:cNvSpPr txBox="1">
            <a:spLocks noGrp="1"/>
          </p:cNvSpPr>
          <p:nvPr>
            <p:ph type="title"/>
          </p:nvPr>
        </p:nvSpPr>
        <p:spPr>
          <a:xfrm>
            <a:off x="609600" y="274639"/>
            <a:ext cx="10972800" cy="1143000"/>
          </a:xfrm>
          <a:prstGeom prst="rect">
            <a:avLst/>
          </a:prstGeom>
          <a:noFill/>
          <a:ln>
            <a:noFill/>
          </a:ln>
        </p:spPr>
        <p:txBody>
          <a:bodyPr spcFirstLastPara="1" wrap="square" lIns="0" tIns="0" rIns="0" bIns="0" anchor="t" anchorCtr="0">
            <a:normAutofit/>
          </a:bodyPr>
          <a:lstStyle>
            <a:lvl1pPr lvl="0" algn="l">
              <a:spcBef>
                <a:spcPts val="0"/>
              </a:spcBef>
              <a:spcAft>
                <a:spcPts val="0"/>
              </a:spcAft>
              <a:buClr>
                <a:srgbClr val="A20815"/>
              </a:buClr>
              <a:buSzPts val="3600"/>
              <a:buFont typeface="Arial"/>
              <a:buNone/>
              <a:defRPr sz="3600">
                <a:solidFill>
                  <a:srgbClr val="A20815"/>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35"/>
          <p:cNvSpPr txBox="1">
            <a:spLocks noGrp="1"/>
          </p:cNvSpPr>
          <p:nvPr>
            <p:ph type="sldNum" idx="12"/>
          </p:nvPr>
        </p:nvSpPr>
        <p:spPr>
          <a:xfrm>
            <a:off x="11124690" y="6270147"/>
            <a:ext cx="693673"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800" b="0" i="0" u="none" strike="noStrike" kern="1200" cap="none" spc="0" normalizeH="0" baseline="0" noProof="0" smtClean="0">
                <a:ln>
                  <a:noFill/>
                </a:ln>
                <a:solidFill>
                  <a:prstClr val="black"/>
                </a:solidFill>
                <a:effectLst/>
                <a:uLnTx/>
                <a:uFillTx/>
                <a:latin typeface="Calibri"/>
                <a:cs typeface="Calibri"/>
                <a:sym typeface="Calibri"/>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cs typeface="Calibri"/>
              <a:sym typeface="Calibri"/>
            </a:endParaRPr>
          </a:p>
        </p:txBody>
      </p:sp>
    </p:spTree>
    <p:extLst>
      <p:ext uri="{BB962C8B-B14F-4D97-AF65-F5344CB8AC3E}">
        <p14:creationId xmlns:p14="http://schemas.microsoft.com/office/powerpoint/2010/main" val="1115903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088C48-D45B-8545-9CFB-74B206B2D4F5}" type="datetimeFigureOut">
              <a:rPr lang="en-US" smtClean="0"/>
              <a:t>3/12/2024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B47E37-EDB2-8C40-B721-655BCF5DE94B}" type="slidenum">
              <a:rPr lang="en-US" smtClean="0"/>
              <a:t>‹#›</a:t>
            </a:fld>
            <a:endParaRPr lang="en-US"/>
          </a:p>
        </p:txBody>
      </p:sp>
    </p:spTree>
    <p:extLst>
      <p:ext uri="{BB962C8B-B14F-4D97-AF65-F5344CB8AC3E}">
        <p14:creationId xmlns:p14="http://schemas.microsoft.com/office/powerpoint/2010/main" val="2889058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0088C48-D45B-8545-9CFB-74B206B2D4F5}" type="datetimeFigureOut">
              <a:rPr lang="en-US" smtClean="0"/>
              <a:t>3/12/2024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B47E37-EDB2-8C40-B721-655BCF5DE94B}" type="slidenum">
              <a:rPr lang="en-US" smtClean="0"/>
              <a:t>‹#›</a:t>
            </a:fld>
            <a:endParaRPr lang="en-US"/>
          </a:p>
        </p:txBody>
      </p:sp>
    </p:spTree>
    <p:extLst>
      <p:ext uri="{BB962C8B-B14F-4D97-AF65-F5344CB8AC3E}">
        <p14:creationId xmlns:p14="http://schemas.microsoft.com/office/powerpoint/2010/main" val="3434653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0088C48-D45B-8545-9CFB-74B206B2D4F5}" type="datetimeFigureOut">
              <a:rPr lang="en-US" smtClean="0"/>
              <a:t>3/12/2024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B47E37-EDB2-8C40-B721-655BCF5DE94B}" type="slidenum">
              <a:rPr lang="en-US" smtClean="0"/>
              <a:t>‹#›</a:t>
            </a:fld>
            <a:endParaRPr lang="en-US"/>
          </a:p>
        </p:txBody>
      </p:sp>
    </p:spTree>
    <p:extLst>
      <p:ext uri="{BB962C8B-B14F-4D97-AF65-F5344CB8AC3E}">
        <p14:creationId xmlns:p14="http://schemas.microsoft.com/office/powerpoint/2010/main" val="14796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sv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sv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8.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7.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image" Target="../media/image8.png"/><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image" Target="../media/image9.png"/><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3" Type="http://schemas.openxmlformats.org/officeDocument/2006/relationships/slideLayout" Target="../slideLayouts/slideLayout45.xml"/><Relationship Id="rId21" Type="http://schemas.openxmlformats.org/officeDocument/2006/relationships/image" Target="../media/image9.png"/><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theme" Target="../theme/theme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088C48-D45B-8545-9CFB-74B206B2D4F5}" type="datetimeFigureOut">
              <a:rPr lang="en-US" smtClean="0"/>
              <a:t>3/12/2024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B47E37-EDB2-8C40-B721-655BCF5DE94B}" type="slidenum">
              <a:rPr lang="en-US" smtClean="0"/>
              <a:t>‹#›</a:t>
            </a:fld>
            <a:endParaRPr lang="en-US"/>
          </a:p>
        </p:txBody>
      </p:sp>
      <p:pic>
        <p:nvPicPr>
          <p:cNvPr id="7" name="Picture 6"/>
          <p:cNvPicPr>
            <a:picLocks noChangeAspect="1"/>
          </p:cNvPicPr>
          <p:nvPr userDrawn="1"/>
        </p:nvPicPr>
        <p:blipFill rotWithShape="1">
          <a:blip r:embed="rId13">
            <a:extLst>
              <a:ext uri="{28A0092B-C50C-407E-A947-70E740481C1C}">
                <a14:useLocalDpi xmlns:a14="http://schemas.microsoft.com/office/drawing/2010/main" val="0"/>
              </a:ext>
            </a:extLst>
          </a:blip>
          <a:srcRect l="13832" t="14500" r="3474" b="15736"/>
          <a:stretch/>
        </p:blipFill>
        <p:spPr>
          <a:xfrm>
            <a:off x="0" y="-35807"/>
            <a:ext cx="12192000" cy="6860333"/>
          </a:xfrm>
          <a:prstGeom prst="rect">
            <a:avLst/>
          </a:prstGeom>
        </p:spPr>
      </p:pic>
      <p:sp>
        <p:nvSpPr>
          <p:cNvPr id="8" name="Rectangle 7"/>
          <p:cNvSpPr/>
          <p:nvPr userDrawn="1"/>
        </p:nvSpPr>
        <p:spPr>
          <a:xfrm>
            <a:off x="0" y="4834103"/>
            <a:ext cx="12192000" cy="2023898"/>
          </a:xfrm>
          <a:prstGeom prst="rect">
            <a:avLst/>
          </a:prstGeom>
          <a:solidFill>
            <a:srgbClr val="5D5B5B">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0"/>
            <a:ext cx="838200" cy="109057"/>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901110" y="0"/>
            <a:ext cx="838200" cy="109057"/>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1802220" y="0"/>
            <a:ext cx="838200" cy="109057"/>
          </a:xfrm>
          <a:prstGeom prst="rect">
            <a:avLst/>
          </a:prstGeom>
          <a:solidFill>
            <a:srgbClr val="7BB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0"/>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8557846" y="63900"/>
            <a:ext cx="3500804" cy="102257"/>
          </a:xfrm>
          <a:prstGeom prst="rect">
            <a:avLst/>
          </a:prstGeom>
        </p:spPr>
      </p:pic>
      <p:sp>
        <p:nvSpPr>
          <p:cNvPr id="15" name="Rectangle 14"/>
          <p:cNvSpPr/>
          <p:nvPr userDrawn="1"/>
        </p:nvSpPr>
        <p:spPr>
          <a:xfrm>
            <a:off x="9551580" y="6748943"/>
            <a:ext cx="838200" cy="109057"/>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10452690" y="6748943"/>
            <a:ext cx="838200" cy="109057"/>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11353800" y="6748943"/>
            <a:ext cx="838200" cy="109057"/>
          </a:xfrm>
          <a:prstGeom prst="rect">
            <a:avLst/>
          </a:prstGeom>
          <a:solidFill>
            <a:srgbClr val="7BB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9"/>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4099" y="144864"/>
            <a:ext cx="2450026" cy="470706"/>
          </a:xfrm>
          <a:prstGeom prst="rect">
            <a:avLst/>
          </a:prstGeom>
        </p:spPr>
      </p:pic>
      <p:pic>
        <p:nvPicPr>
          <p:cNvPr id="10" name="Picture 9"/>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467986" y="6290292"/>
            <a:ext cx="2068499" cy="519717"/>
          </a:xfrm>
          <a:prstGeom prst="rect">
            <a:avLst/>
          </a:prstGeom>
        </p:spPr>
      </p:pic>
    </p:spTree>
    <p:extLst>
      <p:ext uri="{BB962C8B-B14F-4D97-AF65-F5344CB8AC3E}">
        <p14:creationId xmlns:p14="http://schemas.microsoft.com/office/powerpoint/2010/main" val="16080764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12">
            <a:alphaModFix amt="5000"/>
            <a:extLst>
              <a:ext uri="{28A0092B-C50C-407E-A947-70E740481C1C}">
                <a14:useLocalDpi xmlns:a14="http://schemas.microsoft.com/office/drawing/2010/main" val="0"/>
              </a:ext>
            </a:extLst>
          </a:blip>
          <a:srcRect l="26425" r="31898" b="35658"/>
          <a:stretch/>
        </p:blipFill>
        <p:spPr>
          <a:xfrm>
            <a:off x="7752498" y="1678675"/>
            <a:ext cx="4439502" cy="5179325"/>
          </a:xfrm>
          <a:prstGeom prst="rect">
            <a:avLst/>
          </a:prstGeom>
        </p:spPr>
      </p:pic>
      <p:sp>
        <p:nvSpPr>
          <p:cNvPr id="11" name="Rectangle 10"/>
          <p:cNvSpPr/>
          <p:nvPr userDrawn="1"/>
        </p:nvSpPr>
        <p:spPr>
          <a:xfrm>
            <a:off x="0" y="-2"/>
            <a:ext cx="3919948" cy="144866"/>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4151958" y="-4"/>
            <a:ext cx="3900222" cy="144868"/>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8284190" y="0"/>
            <a:ext cx="3907809" cy="144864"/>
          </a:xfrm>
          <a:prstGeom prst="rect">
            <a:avLst/>
          </a:prstGeom>
          <a:solidFill>
            <a:srgbClr val="7BB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33009" y="6292563"/>
            <a:ext cx="2103476" cy="528504"/>
          </a:xfrm>
          <a:prstGeom prst="rect">
            <a:avLst/>
          </a:prstGeom>
        </p:spPr>
      </p:pic>
      <p:sp>
        <p:nvSpPr>
          <p:cNvPr id="17" name="Slide Number Placeholder 5"/>
          <p:cNvSpPr>
            <a:spLocks noGrp="1"/>
          </p:cNvSpPr>
          <p:nvPr>
            <p:ph type="sldNum" sz="quarter" idx="4"/>
          </p:nvPr>
        </p:nvSpPr>
        <p:spPr>
          <a:xfrm>
            <a:off x="8610600" y="6523630"/>
            <a:ext cx="2743200" cy="262814"/>
          </a:xfrm>
          <a:prstGeom prst="rect">
            <a:avLst/>
          </a:prstGeom>
        </p:spPr>
        <p:txBody>
          <a:bodyPr/>
          <a:lstStyle>
            <a:lvl1pPr algn="r">
              <a:defRPr sz="1200"/>
            </a:lvl1pPr>
          </a:lstStyle>
          <a:p>
            <a:fld id="{023EF2FA-38EB-354B-AB31-D0F975FB7077}" type="slidenum">
              <a:rPr lang="en-US" smtClean="0"/>
              <a:pPr/>
              <a:t>‹#›</a:t>
            </a:fld>
            <a:endParaRPr lang="en-US" dirty="0"/>
          </a:p>
        </p:txBody>
      </p:sp>
      <p:sp>
        <p:nvSpPr>
          <p:cNvPr id="10" name="Footer Placeholder 4"/>
          <p:cNvSpPr txBox="1">
            <a:spLocks/>
          </p:cNvSpPr>
          <p:nvPr userDrawn="1"/>
        </p:nvSpPr>
        <p:spPr>
          <a:xfrm>
            <a:off x="1653904" y="6492871"/>
            <a:ext cx="4084320" cy="365125"/>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bg2">
                    <a:lumMod val="25000"/>
                  </a:schemeClr>
                </a:solidFill>
                <a:latin typeface="Myriad Pro" panose="020B0503030403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800" b="0" i="0" dirty="0">
                <a:solidFill>
                  <a:srgbClr val="391378"/>
                </a:solidFill>
                <a:latin typeface="Helvetica Regular" charset="0"/>
              </a:rPr>
              <a:t>©  2017 New York State Office of Mental Health</a:t>
            </a:r>
          </a:p>
        </p:txBody>
      </p:sp>
    </p:spTree>
    <p:extLst>
      <p:ext uri="{BB962C8B-B14F-4D97-AF65-F5344CB8AC3E}">
        <p14:creationId xmlns:p14="http://schemas.microsoft.com/office/powerpoint/2010/main" val="27526254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txStyles>
    <p:titleStyle>
      <a:lvl1pPr algn="ctr" defTabSz="914400" rtl="0" eaLnBrk="1" latinLnBrk="0" hangingPunct="1">
        <a:lnSpc>
          <a:spcPct val="90000"/>
        </a:lnSpc>
        <a:spcBef>
          <a:spcPct val="0"/>
        </a:spcBef>
        <a:buNone/>
        <a:defRPr sz="6000" b="0" i="0" kern="1200">
          <a:solidFill>
            <a:schemeClr val="bg1"/>
          </a:solidFill>
          <a:latin typeface="Helvetica Light" charset="0"/>
          <a:ea typeface="Helvetica Light" charset="0"/>
          <a:cs typeface="Helvetica Light"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4"/>
            <a:ext cx="12192000" cy="68580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2"/>
            <a:ext cx="3919948" cy="144866"/>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4151958" y="-4"/>
            <a:ext cx="3900222" cy="144868"/>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8284190" y="0"/>
            <a:ext cx="3907809" cy="144864"/>
          </a:xfrm>
          <a:prstGeom prst="rect">
            <a:avLst/>
          </a:prstGeom>
          <a:solidFill>
            <a:srgbClr val="7BB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1115706"/>
            <a:ext cx="10515600" cy="70991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2231416"/>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5788070" y="163582"/>
            <a:ext cx="615860" cy="788538"/>
          </a:xfrm>
          <a:prstGeom prst="rect">
            <a:avLst/>
          </a:prstGeom>
        </p:spPr>
      </p:pic>
      <p:sp>
        <p:nvSpPr>
          <p:cNvPr id="14" name="Slide Number Placeholder 5"/>
          <p:cNvSpPr txBox="1">
            <a:spLocks/>
          </p:cNvSpPr>
          <p:nvPr userDrawn="1"/>
        </p:nvSpPr>
        <p:spPr>
          <a:xfrm>
            <a:off x="8610600" y="6492871"/>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B329009-5ACF-9B49-A090-FE26ACD75C75}" type="slidenum">
              <a:rPr lang="en-US" smtClean="0">
                <a:solidFill>
                  <a:srgbClr val="391378"/>
                </a:solidFill>
              </a:rPr>
              <a:pPr/>
              <a:t>‹#›</a:t>
            </a:fld>
            <a:endParaRPr lang="en-US" dirty="0">
              <a:solidFill>
                <a:srgbClr val="391378"/>
              </a:solidFill>
            </a:endParaRPr>
          </a:p>
        </p:txBody>
      </p:sp>
      <p:sp>
        <p:nvSpPr>
          <p:cNvPr id="16" name="Footer Placeholder 4"/>
          <p:cNvSpPr txBox="1">
            <a:spLocks/>
          </p:cNvSpPr>
          <p:nvPr userDrawn="1"/>
        </p:nvSpPr>
        <p:spPr>
          <a:xfrm>
            <a:off x="1653904" y="6492871"/>
            <a:ext cx="4084320" cy="365125"/>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bg2">
                    <a:lumMod val="25000"/>
                  </a:schemeClr>
                </a:solidFill>
                <a:latin typeface="Myriad Pro" panose="020B0503030403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800" b="0" i="0" dirty="0">
                <a:solidFill>
                  <a:srgbClr val="391378"/>
                </a:solidFill>
                <a:latin typeface="Helvetica Regular" charset="0"/>
              </a:rPr>
              <a:t>©  2017 New York State Office of Mental Health</a:t>
            </a:r>
          </a:p>
        </p:txBody>
      </p:sp>
      <p:pic>
        <p:nvPicPr>
          <p:cNvPr id="12" name="Picture 11"/>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433009" y="6292563"/>
            <a:ext cx="2103476" cy="528504"/>
          </a:xfrm>
          <a:prstGeom prst="rect">
            <a:avLst/>
          </a:prstGeom>
        </p:spPr>
      </p:pic>
    </p:spTree>
    <p:extLst>
      <p:ext uri="{BB962C8B-B14F-4D97-AF65-F5344CB8AC3E}">
        <p14:creationId xmlns:p14="http://schemas.microsoft.com/office/powerpoint/2010/main" val="1220040441"/>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 id="2147483704" r:id="rId21"/>
  </p:sldLayoutIdLst>
  <p:txStyles>
    <p:titleStyle>
      <a:lvl1pPr algn="ctr" defTabSz="914400" rtl="0" eaLnBrk="1" latinLnBrk="0" hangingPunct="1">
        <a:lnSpc>
          <a:spcPct val="90000"/>
        </a:lnSpc>
        <a:spcBef>
          <a:spcPct val="0"/>
        </a:spcBef>
        <a:buNone/>
        <a:defRPr sz="4400" b="0" i="0" kern="1200">
          <a:solidFill>
            <a:schemeClr val="tx1"/>
          </a:solidFill>
          <a:latin typeface="Helvetica Light" charset="0"/>
          <a:ea typeface="Helvetica Light" charset="0"/>
          <a:cs typeface="Helvetica Light"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Helvetica Regular" charset="0"/>
          <a:ea typeface="Helvetica Regular" charset="0"/>
          <a:cs typeface="Helvetica Regular"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Helvetica Regular" charset="0"/>
          <a:ea typeface="Helvetica Regular" charset="0"/>
          <a:cs typeface="Helvetica Regular"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Helvetica Regular" charset="0"/>
          <a:ea typeface="Helvetica Regular" charset="0"/>
          <a:cs typeface="Helvetica Regular"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Helvetica Regular" charset="0"/>
          <a:ea typeface="Helvetica Regular" charset="0"/>
          <a:cs typeface="Helvetica Regular"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Helvetica Regular" charset="0"/>
          <a:ea typeface="Helvetica Regular" charset="0"/>
          <a:cs typeface="Helvetica Regular"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4"/>
            <a:ext cx="12192000" cy="68580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2"/>
            <a:ext cx="3919948" cy="144866"/>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4151958" y="-4"/>
            <a:ext cx="3900222" cy="144868"/>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8284190" y="0"/>
            <a:ext cx="3907809" cy="144864"/>
          </a:xfrm>
          <a:prstGeom prst="rect">
            <a:avLst/>
          </a:prstGeom>
          <a:solidFill>
            <a:srgbClr val="7BB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1115706"/>
            <a:ext cx="10515600" cy="70991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2231416"/>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5788070" y="163582"/>
            <a:ext cx="615860" cy="788538"/>
          </a:xfrm>
          <a:prstGeom prst="rect">
            <a:avLst/>
          </a:prstGeom>
        </p:spPr>
      </p:pic>
      <p:sp>
        <p:nvSpPr>
          <p:cNvPr id="14" name="Slide Number Placeholder 5"/>
          <p:cNvSpPr txBox="1">
            <a:spLocks/>
          </p:cNvSpPr>
          <p:nvPr userDrawn="1"/>
        </p:nvSpPr>
        <p:spPr>
          <a:xfrm>
            <a:off x="8610600" y="6492871"/>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B329009-5ACF-9B49-A090-FE26ACD75C75}" type="slidenum">
              <a:rPr lang="en-US" smtClean="0">
                <a:solidFill>
                  <a:srgbClr val="391378"/>
                </a:solidFill>
              </a:rPr>
              <a:pPr/>
              <a:t>‹#›</a:t>
            </a:fld>
            <a:endParaRPr lang="en-US" dirty="0">
              <a:solidFill>
                <a:srgbClr val="391378"/>
              </a:solidFill>
            </a:endParaRPr>
          </a:p>
        </p:txBody>
      </p:sp>
      <p:sp>
        <p:nvSpPr>
          <p:cNvPr id="16" name="Footer Placeholder 4"/>
          <p:cNvSpPr txBox="1">
            <a:spLocks/>
          </p:cNvSpPr>
          <p:nvPr userDrawn="1"/>
        </p:nvSpPr>
        <p:spPr>
          <a:xfrm>
            <a:off x="1653904" y="6492871"/>
            <a:ext cx="4084320" cy="365125"/>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bg2">
                    <a:lumMod val="25000"/>
                  </a:schemeClr>
                </a:solidFill>
                <a:latin typeface="Myriad Pro" panose="020B0503030403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800" b="0" i="0" dirty="0">
                <a:solidFill>
                  <a:srgbClr val="391378"/>
                </a:solidFill>
                <a:latin typeface="Helvetica Regular" charset="0"/>
              </a:rPr>
              <a:t>©  2017 New York State Office of Mental Health</a:t>
            </a:r>
          </a:p>
        </p:txBody>
      </p:sp>
      <p:pic>
        <p:nvPicPr>
          <p:cNvPr id="12" name="Picture 11"/>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433009" y="6292563"/>
            <a:ext cx="2103476" cy="528504"/>
          </a:xfrm>
          <a:prstGeom prst="rect">
            <a:avLst/>
          </a:prstGeom>
        </p:spPr>
      </p:pic>
    </p:spTree>
    <p:extLst>
      <p:ext uri="{BB962C8B-B14F-4D97-AF65-F5344CB8AC3E}">
        <p14:creationId xmlns:p14="http://schemas.microsoft.com/office/powerpoint/2010/main" val="154421813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 id="2147483724" r:id="rId19"/>
  </p:sldLayoutIdLst>
  <p:txStyles>
    <p:titleStyle>
      <a:lvl1pPr algn="ctr" defTabSz="914400" rtl="0" eaLnBrk="1" latinLnBrk="0" hangingPunct="1">
        <a:lnSpc>
          <a:spcPct val="90000"/>
        </a:lnSpc>
        <a:spcBef>
          <a:spcPct val="0"/>
        </a:spcBef>
        <a:buNone/>
        <a:defRPr sz="4400" b="0" i="0" kern="1200">
          <a:solidFill>
            <a:schemeClr val="tx1"/>
          </a:solidFill>
          <a:latin typeface="Helvetica Light" charset="0"/>
          <a:ea typeface="Helvetica Light" charset="0"/>
          <a:cs typeface="Helvetica Light"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Helvetica Regular" charset="0"/>
          <a:ea typeface="Helvetica Regular" charset="0"/>
          <a:cs typeface="Helvetica Regular"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Helvetica Regular" charset="0"/>
          <a:ea typeface="Helvetica Regular" charset="0"/>
          <a:cs typeface="Helvetica Regular"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Helvetica Regular" charset="0"/>
          <a:ea typeface="Helvetica Regular" charset="0"/>
          <a:cs typeface="Helvetica Regular"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Helvetica Regular" charset="0"/>
          <a:ea typeface="Helvetica Regular" charset="0"/>
          <a:cs typeface="Helvetica Regular"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Helvetica Regular" charset="0"/>
          <a:ea typeface="Helvetica Regular" charset="0"/>
          <a:cs typeface="Helvetica Regular"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idx="4294967295"/>
          </p:nvPr>
        </p:nvSpPr>
        <p:spPr>
          <a:xfrm>
            <a:off x="0" y="4954138"/>
            <a:ext cx="12192000" cy="832515"/>
          </a:xfrm>
        </p:spPr>
        <p:txBody>
          <a:bodyPr anchor="ctr" anchorCtr="0">
            <a:noAutofit/>
          </a:bodyPr>
          <a:lstStyle/>
          <a:p>
            <a:pPr algn="ctr"/>
            <a:r>
              <a:rPr lang="en-US" sz="2800" dirty="0">
                <a:solidFill>
                  <a:schemeClr val="bg1"/>
                </a:solidFill>
                <a:latin typeface="Helvetica Regular" charset="0"/>
                <a:ea typeface="Helvetica Regular" charset="0"/>
                <a:cs typeface="Helvetica Regular" charset="0"/>
              </a:rPr>
              <a:t>Patient Simulation: Assessing and Managing Suicide Risk</a:t>
            </a:r>
          </a:p>
        </p:txBody>
      </p:sp>
      <p:sp>
        <p:nvSpPr>
          <p:cNvPr id="6" name="Subtitle 5"/>
          <p:cNvSpPr>
            <a:spLocks noGrp="1"/>
          </p:cNvSpPr>
          <p:nvPr>
            <p:ph type="subTitle" idx="4294967295"/>
          </p:nvPr>
        </p:nvSpPr>
        <p:spPr>
          <a:xfrm>
            <a:off x="0" y="5897819"/>
            <a:ext cx="12192000" cy="505938"/>
          </a:xfrm>
        </p:spPr>
        <p:txBody>
          <a:bodyPr/>
          <a:lstStyle/>
          <a:p>
            <a:pPr marL="0" indent="0" algn="ctr">
              <a:buNone/>
            </a:pPr>
            <a:r>
              <a:rPr lang="en-US" sz="2400" dirty="0">
                <a:solidFill>
                  <a:schemeClr val="bg1"/>
                </a:solidFill>
                <a:latin typeface="Helvetica Regular" charset="0"/>
                <a:ea typeface="Helvetica Regular" charset="0"/>
                <a:cs typeface="Helvetica Regular" charset="0"/>
              </a:rPr>
              <a:t>April 14, 2024</a:t>
            </a:r>
          </a:p>
          <a:p>
            <a:endParaRPr lang="en-US" dirty="0"/>
          </a:p>
        </p:txBody>
      </p:sp>
      <p:cxnSp>
        <p:nvCxnSpPr>
          <p:cNvPr id="3" name="Straight Connector 2"/>
          <p:cNvCxnSpPr/>
          <p:nvPr/>
        </p:nvCxnSpPr>
        <p:spPr>
          <a:xfrm>
            <a:off x="5874470" y="5786653"/>
            <a:ext cx="4430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9726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A2655-ED84-7A79-9035-F933E77131B5}"/>
              </a:ext>
            </a:extLst>
          </p:cNvPr>
          <p:cNvSpPr>
            <a:spLocks noGrp="1"/>
          </p:cNvSpPr>
          <p:nvPr>
            <p:ph type="title"/>
          </p:nvPr>
        </p:nvSpPr>
        <p:spPr/>
        <p:txBody>
          <a:bodyPr>
            <a:normAutofit/>
          </a:bodyPr>
          <a:lstStyle/>
          <a:p>
            <a:r>
              <a:rPr lang="en-US" sz="4000" b="1" dirty="0">
                <a:latin typeface="Arial" panose="020B0604020202020204" pitchFamily="34" charset="0"/>
                <a:cs typeface="Arial" panose="020B0604020202020204" pitchFamily="34" charset="0"/>
              </a:rPr>
              <a:t>What would you do now?</a:t>
            </a:r>
          </a:p>
        </p:txBody>
      </p:sp>
      <p:sp>
        <p:nvSpPr>
          <p:cNvPr id="3" name="Content Placeholder 2">
            <a:extLst>
              <a:ext uri="{FF2B5EF4-FFF2-40B4-BE49-F238E27FC236}">
                <a16:creationId xmlns:a16="http://schemas.microsoft.com/office/drawing/2014/main" id="{E83DC2D9-5BF5-DC6F-BAF1-CDADBE16BF4A}"/>
              </a:ext>
            </a:extLst>
          </p:cNvPr>
          <p:cNvSpPr>
            <a:spLocks noGrp="1"/>
          </p:cNvSpPr>
          <p:nvPr>
            <p:ph idx="1"/>
          </p:nvPr>
        </p:nvSpPr>
        <p:spPr/>
        <p:txBody>
          <a:bodyPr>
            <a:normAutofit/>
          </a:bodyPr>
          <a:lstStyle/>
          <a:p>
            <a:r>
              <a:rPr lang="en-US" u="none" strike="noStrike" baseline="0" dirty="0">
                <a:solidFill>
                  <a:srgbClr val="000000"/>
                </a:solidFill>
                <a:latin typeface="Arial" panose="020B0604020202020204" pitchFamily="34" charset="0"/>
                <a:cs typeface="Arial" panose="020B0604020202020204" pitchFamily="34" charset="0"/>
              </a:rPr>
              <a:t>To help keep the patient safe, the PCP should communicate that it is important to involve a parent and to develop a safety plan together.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2152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6DE7C-3C90-682A-91EA-38DB9C84ACF6}"/>
              </a:ext>
            </a:extLst>
          </p:cNvPr>
          <p:cNvSpPr>
            <a:spLocks noGrp="1"/>
          </p:cNvSpPr>
          <p:nvPr>
            <p:ph type="title"/>
          </p:nvPr>
        </p:nvSpPr>
        <p:spPr/>
        <p:txBody>
          <a:bodyPr/>
          <a:lstStyle/>
          <a:p>
            <a:r>
              <a:rPr lang="en-US" dirty="0"/>
              <a:t>Dr. XXXX and Casey</a:t>
            </a:r>
          </a:p>
        </p:txBody>
      </p:sp>
      <p:sp>
        <p:nvSpPr>
          <p:cNvPr id="3" name="Content Placeholder 2">
            <a:extLst>
              <a:ext uri="{FF2B5EF4-FFF2-40B4-BE49-F238E27FC236}">
                <a16:creationId xmlns:a16="http://schemas.microsoft.com/office/drawing/2014/main" id="{1578CFB6-4C93-3A8E-0DBF-6926CF2771C3}"/>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2114286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A2655-ED84-7A79-9035-F933E77131B5}"/>
              </a:ext>
            </a:extLst>
          </p:cNvPr>
          <p:cNvSpPr>
            <a:spLocks noGrp="1"/>
          </p:cNvSpPr>
          <p:nvPr>
            <p:ph type="title"/>
          </p:nvPr>
        </p:nvSpPr>
        <p:spPr>
          <a:xfrm>
            <a:off x="838200" y="613954"/>
            <a:ext cx="10515600" cy="1211671"/>
          </a:xfrm>
        </p:spPr>
        <p:txBody>
          <a:bodyPr>
            <a:normAutofit/>
          </a:bodyPr>
          <a:lstStyle/>
          <a:p>
            <a:r>
              <a:rPr lang="en-US" sz="4000" b="1" dirty="0">
                <a:latin typeface="Arial" panose="020B0604020202020204" pitchFamily="34" charset="0"/>
                <a:cs typeface="Arial" panose="020B0604020202020204" pitchFamily="34" charset="0"/>
              </a:rPr>
              <a:t>Partnering with the Parent</a:t>
            </a:r>
          </a:p>
        </p:txBody>
      </p:sp>
      <p:sp>
        <p:nvSpPr>
          <p:cNvPr id="3" name="Content Placeholder 2">
            <a:extLst>
              <a:ext uri="{FF2B5EF4-FFF2-40B4-BE49-F238E27FC236}">
                <a16:creationId xmlns:a16="http://schemas.microsoft.com/office/drawing/2014/main" id="{E83DC2D9-5BF5-DC6F-BAF1-CDADBE16BF4A}"/>
              </a:ext>
            </a:extLst>
          </p:cNvPr>
          <p:cNvSpPr>
            <a:spLocks noGrp="1"/>
          </p:cNvSpPr>
          <p:nvPr>
            <p:ph idx="1"/>
          </p:nvPr>
        </p:nvSpPr>
        <p:spPr>
          <a:xfrm>
            <a:off x="838200" y="1463041"/>
            <a:ext cx="10515600" cy="5154884"/>
          </a:xfrm>
        </p:spPr>
        <p:txBody>
          <a:bodyPr>
            <a:normAutofit/>
          </a:bodyPr>
          <a:lstStyle/>
          <a:p>
            <a:pPr marL="0" indent="0" algn="ctr">
              <a:buNone/>
            </a:pPr>
            <a:endParaRPr lang="en-US" sz="3200" b="1" dirty="0">
              <a:solidFill>
                <a:srgbClr val="000000"/>
              </a:solidFill>
              <a:latin typeface="Arial" panose="020B0604020202020204" pitchFamily="34" charset="0"/>
              <a:cs typeface="Arial" panose="020B0604020202020204" pitchFamily="34" charset="0"/>
            </a:endParaRPr>
          </a:p>
          <a:p>
            <a:pPr marL="0" indent="0" algn="ctr">
              <a:buNone/>
            </a:pPr>
            <a:r>
              <a:rPr lang="en-US" sz="3200" i="0" u="none" strike="noStrike" baseline="0" dirty="0">
                <a:solidFill>
                  <a:srgbClr val="000000"/>
                </a:solidFill>
                <a:latin typeface="Arial" panose="020B0604020202020204" pitchFamily="34" charset="0"/>
                <a:cs typeface="Arial" panose="020B0604020202020204" pitchFamily="34" charset="0"/>
              </a:rPr>
              <a:t>“Your child shared they have thoughts of wanting to die and some intention on acting on these thoughts. Have they shared this with you?”</a:t>
            </a:r>
          </a:p>
          <a:p>
            <a:r>
              <a:rPr lang="en-US" sz="3200" dirty="0">
                <a:solidFill>
                  <a:srgbClr val="000000"/>
                </a:solidFill>
                <a:latin typeface="Arial" panose="020B0604020202020204" pitchFamily="34" charset="0"/>
              </a:rPr>
              <a:t>Describe</a:t>
            </a:r>
            <a:r>
              <a:rPr lang="en-US" sz="3200" b="0" i="0" u="none" strike="noStrike" baseline="0" dirty="0">
                <a:solidFill>
                  <a:srgbClr val="000000"/>
                </a:solidFill>
                <a:latin typeface="Arial" panose="020B0604020202020204" pitchFamily="34" charset="0"/>
              </a:rPr>
              <a:t> some (making home safer and making a safety plan together) interventions to the patient and parent. </a:t>
            </a:r>
          </a:p>
          <a:p>
            <a:r>
              <a:rPr lang="en-US" sz="3200" b="0" i="0" u="none" strike="noStrike" baseline="0" dirty="0">
                <a:solidFill>
                  <a:srgbClr val="000000"/>
                </a:solidFill>
                <a:latin typeface="Arial" panose="020B0604020202020204" pitchFamily="34" charset="0"/>
              </a:rPr>
              <a:t>You may use the </a:t>
            </a:r>
            <a:r>
              <a:rPr lang="en-US" sz="3200" b="1" i="0" u="none" strike="noStrike" baseline="0" dirty="0">
                <a:solidFill>
                  <a:srgbClr val="000000"/>
                </a:solidFill>
                <a:latin typeface="Arial" panose="020B0604020202020204" pitchFamily="34" charset="0"/>
              </a:rPr>
              <a:t>BSSA worksheet </a:t>
            </a:r>
            <a:r>
              <a:rPr lang="en-US" sz="3200" b="0" i="0" u="none" strike="noStrike" baseline="0" dirty="0">
                <a:solidFill>
                  <a:srgbClr val="000000"/>
                </a:solidFill>
                <a:latin typeface="Arial" panose="020B0604020202020204" pitchFamily="34" charset="0"/>
              </a:rPr>
              <a:t>as a reference for communication tips. </a:t>
            </a:r>
          </a:p>
          <a:p>
            <a:pPr marL="0" indent="0" algn="ctr">
              <a:buNone/>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6162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A2655-ED84-7A79-9035-F933E77131B5}"/>
              </a:ext>
            </a:extLst>
          </p:cNvPr>
          <p:cNvSpPr>
            <a:spLocks noGrp="1"/>
          </p:cNvSpPr>
          <p:nvPr>
            <p:ph type="title"/>
          </p:nvPr>
        </p:nvSpPr>
        <p:spPr/>
        <p:txBody>
          <a:bodyPr>
            <a:normAutofit/>
          </a:bodyPr>
          <a:lstStyle/>
          <a:p>
            <a:r>
              <a:rPr lang="en-US" sz="4000" b="1" dirty="0">
                <a:latin typeface="Arial" panose="020B0604020202020204" pitchFamily="34" charset="0"/>
                <a:cs typeface="Arial" panose="020B0604020202020204" pitchFamily="34" charset="0"/>
              </a:rPr>
              <a:t>Partnering with the Parent</a:t>
            </a:r>
          </a:p>
        </p:txBody>
      </p:sp>
      <p:sp>
        <p:nvSpPr>
          <p:cNvPr id="3" name="Content Placeholder 2">
            <a:extLst>
              <a:ext uri="{FF2B5EF4-FFF2-40B4-BE49-F238E27FC236}">
                <a16:creationId xmlns:a16="http://schemas.microsoft.com/office/drawing/2014/main" id="{E83DC2D9-5BF5-DC6F-BAF1-CDADBE16BF4A}"/>
              </a:ext>
            </a:extLst>
          </p:cNvPr>
          <p:cNvSpPr>
            <a:spLocks noGrp="1"/>
          </p:cNvSpPr>
          <p:nvPr>
            <p:ph idx="1"/>
          </p:nvPr>
        </p:nvSpPr>
        <p:spPr>
          <a:xfrm>
            <a:off x="838200" y="1985554"/>
            <a:ext cx="10515600" cy="4597200"/>
          </a:xfrm>
        </p:spPr>
        <p:txBody>
          <a:bodyPr/>
          <a:lstStyle/>
          <a:p>
            <a:endParaRPr lang="en-US" sz="3200" b="0" i="0" u="none" strike="noStrike" baseline="0" dirty="0">
              <a:latin typeface="Arial" panose="020B0604020202020204" pitchFamily="34" charset="0"/>
            </a:endParaRPr>
          </a:p>
          <a:p>
            <a:r>
              <a:rPr lang="en-US" sz="2800" b="0" i="0" u="none" strike="noStrike" baseline="0" dirty="0">
                <a:solidFill>
                  <a:srgbClr val="000000"/>
                </a:solidFill>
                <a:latin typeface="Arial" panose="020B0604020202020204" pitchFamily="34" charset="0"/>
              </a:rPr>
              <a:t>Make a safety plan with the patient and parent using the </a:t>
            </a:r>
            <a:r>
              <a:rPr lang="en-US" sz="2800" b="1" i="0" u="none" strike="noStrike" baseline="0" dirty="0">
                <a:solidFill>
                  <a:srgbClr val="000000"/>
                </a:solidFill>
                <a:latin typeface="Arial" panose="020B0604020202020204" pitchFamily="34" charset="0"/>
              </a:rPr>
              <a:t>Stanley &amp; Brown Safety Template. </a:t>
            </a:r>
            <a:endParaRPr lang="en-US" sz="2800" b="0" i="0" u="none" strike="noStrike" baseline="0" dirty="0">
              <a:solidFill>
                <a:srgbClr val="000000"/>
              </a:solidFill>
              <a:latin typeface="Arial" panose="020B0604020202020204" pitchFamily="34" charset="0"/>
            </a:endParaRPr>
          </a:p>
          <a:p>
            <a:pPr marL="0" indent="0">
              <a:buNone/>
            </a:pPr>
            <a:endParaRPr lang="en-US" sz="2800" b="0" i="0" u="none" strike="noStrike" baseline="0" dirty="0">
              <a:solidFill>
                <a:srgbClr val="000000"/>
              </a:solidFill>
              <a:latin typeface="Arial" panose="020B0604020202020204" pitchFamily="34" charset="0"/>
            </a:endParaRPr>
          </a:p>
        </p:txBody>
      </p:sp>
    </p:spTree>
    <p:extLst>
      <p:ext uri="{BB962C8B-B14F-4D97-AF65-F5344CB8AC3E}">
        <p14:creationId xmlns:p14="http://schemas.microsoft.com/office/powerpoint/2010/main" val="2123282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A2655-ED84-7A79-9035-F933E77131B5}"/>
              </a:ext>
            </a:extLst>
          </p:cNvPr>
          <p:cNvSpPr>
            <a:spLocks noGrp="1"/>
          </p:cNvSpPr>
          <p:nvPr>
            <p:ph type="title"/>
          </p:nvPr>
        </p:nvSpPr>
        <p:spPr/>
        <p:txBody>
          <a:bodyPr>
            <a:normAutofit/>
          </a:bodyPr>
          <a:lstStyle/>
          <a:p>
            <a:endParaRPr lang="en-US" sz="4000" b="1" dirty="0">
              <a:latin typeface="Arial" panose="020B0604020202020204" pitchFamily="34" charset="0"/>
              <a:cs typeface="Arial" panose="020B0604020202020204" pitchFamily="34" charset="0"/>
            </a:endParaRPr>
          </a:p>
        </p:txBody>
      </p:sp>
      <p:pic>
        <p:nvPicPr>
          <p:cNvPr id="5" name="Content Placeholder 4">
            <a:extLst>
              <a:ext uri="{FF2B5EF4-FFF2-40B4-BE49-F238E27FC236}">
                <a16:creationId xmlns:a16="http://schemas.microsoft.com/office/drawing/2014/main" id="{0BACF48D-8353-C930-0081-AD8F42C82564}"/>
              </a:ext>
            </a:extLst>
          </p:cNvPr>
          <p:cNvPicPr>
            <a:picLocks noGrp="1" noChangeAspect="1"/>
          </p:cNvPicPr>
          <p:nvPr>
            <p:ph idx="1"/>
          </p:nvPr>
        </p:nvPicPr>
        <p:blipFill>
          <a:blip r:embed="rId3"/>
          <a:stretch>
            <a:fillRect/>
          </a:stretch>
        </p:blipFill>
        <p:spPr>
          <a:xfrm>
            <a:off x="2614011" y="117231"/>
            <a:ext cx="6963977" cy="6740769"/>
          </a:xfrm>
        </p:spPr>
      </p:pic>
      <p:sp>
        <p:nvSpPr>
          <p:cNvPr id="3" name="TextBox 2">
            <a:extLst>
              <a:ext uri="{FF2B5EF4-FFF2-40B4-BE49-F238E27FC236}">
                <a16:creationId xmlns:a16="http://schemas.microsoft.com/office/drawing/2014/main" id="{1546555F-456B-9C47-BD68-FC556800E4A1}"/>
              </a:ext>
            </a:extLst>
          </p:cNvPr>
          <p:cNvSpPr txBox="1"/>
          <p:nvPr/>
        </p:nvSpPr>
        <p:spPr>
          <a:xfrm>
            <a:off x="7861955" y="5458120"/>
            <a:ext cx="980387" cy="369332"/>
          </a:xfrm>
          <a:prstGeom prst="rect">
            <a:avLst/>
          </a:prstGeom>
          <a:noFill/>
        </p:spPr>
        <p:txBody>
          <a:bodyPr wrap="square" rtlCol="0">
            <a:spAutoFit/>
          </a:bodyPr>
          <a:lstStyle/>
          <a:p>
            <a:r>
              <a:rPr lang="en-US" dirty="0"/>
              <a:t>988</a:t>
            </a:r>
          </a:p>
        </p:txBody>
      </p:sp>
    </p:spTree>
    <p:extLst>
      <p:ext uri="{BB962C8B-B14F-4D97-AF65-F5344CB8AC3E}">
        <p14:creationId xmlns:p14="http://schemas.microsoft.com/office/powerpoint/2010/main" val="2211047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A2655-ED84-7A79-9035-F933E77131B5}"/>
              </a:ext>
            </a:extLst>
          </p:cNvPr>
          <p:cNvSpPr>
            <a:spLocks noGrp="1"/>
          </p:cNvSpPr>
          <p:nvPr>
            <p:ph type="title"/>
          </p:nvPr>
        </p:nvSpPr>
        <p:spPr/>
        <p:txBody>
          <a:bodyPr>
            <a:normAutofit/>
          </a:bodyPr>
          <a:lstStyle/>
          <a:p>
            <a:r>
              <a:rPr lang="en-US" sz="4000" b="1" dirty="0">
                <a:latin typeface="Arial" panose="020B0604020202020204" pitchFamily="34" charset="0"/>
                <a:cs typeface="Arial" panose="020B0604020202020204" pitchFamily="34" charset="0"/>
              </a:rPr>
              <a:t>Partnering with the Parent</a:t>
            </a:r>
          </a:p>
        </p:txBody>
      </p:sp>
      <p:sp>
        <p:nvSpPr>
          <p:cNvPr id="3" name="Content Placeholder 2">
            <a:extLst>
              <a:ext uri="{FF2B5EF4-FFF2-40B4-BE49-F238E27FC236}">
                <a16:creationId xmlns:a16="http://schemas.microsoft.com/office/drawing/2014/main" id="{E83DC2D9-5BF5-DC6F-BAF1-CDADBE16BF4A}"/>
              </a:ext>
            </a:extLst>
          </p:cNvPr>
          <p:cNvSpPr>
            <a:spLocks noGrp="1"/>
          </p:cNvSpPr>
          <p:nvPr>
            <p:ph idx="1"/>
          </p:nvPr>
        </p:nvSpPr>
        <p:spPr/>
        <p:txBody>
          <a:bodyPr/>
          <a:lstStyle/>
          <a:p>
            <a:pPr marL="0" indent="0">
              <a:buNone/>
            </a:pPr>
            <a:endParaRPr lang="en-US" sz="3200" b="0" i="0" u="none" strike="noStrike" baseline="0" dirty="0">
              <a:latin typeface="Arial" panose="020B0604020202020204" pitchFamily="34" charset="0"/>
            </a:endParaRPr>
          </a:p>
          <a:p>
            <a:r>
              <a:rPr lang="en-US" sz="2800" b="0" i="0" u="none" strike="noStrike" dirty="0">
                <a:solidFill>
                  <a:srgbClr val="000000"/>
                </a:solidFill>
                <a:latin typeface="+mn-lt"/>
              </a:rPr>
              <a:t>Counsel on </a:t>
            </a:r>
            <a:r>
              <a:rPr lang="en-US" sz="2800" b="1" i="0" u="none" strike="noStrike" dirty="0">
                <a:solidFill>
                  <a:srgbClr val="000000"/>
                </a:solidFill>
                <a:latin typeface="+mn-lt"/>
              </a:rPr>
              <a:t>lethal means restriction </a:t>
            </a:r>
          </a:p>
          <a:p>
            <a:r>
              <a:rPr lang="en-US" sz="2800" u="none" strike="noStrike" dirty="0">
                <a:solidFill>
                  <a:srgbClr val="000000"/>
                </a:solidFill>
                <a:latin typeface="+mn-lt"/>
                <a:cs typeface="Arial" panose="020B0604020202020204" pitchFamily="34" charset="0"/>
              </a:rPr>
              <a:t>Research has shown that limiting access to dangerous objects saves lives. </a:t>
            </a:r>
          </a:p>
          <a:p>
            <a:r>
              <a:rPr lang="en-US" dirty="0">
                <a:solidFill>
                  <a:srgbClr val="000000"/>
                </a:solidFill>
                <a:latin typeface="+mn-lt"/>
                <a:cs typeface="Arial" panose="020B0604020202020204" pitchFamily="34" charset="0"/>
              </a:rPr>
              <a:t>Let’s</a:t>
            </a:r>
            <a:r>
              <a:rPr lang="en-US" u="none" strike="noStrike" baseline="0" dirty="0">
                <a:solidFill>
                  <a:srgbClr val="000000"/>
                </a:solidFill>
                <a:latin typeface="+mn-lt"/>
                <a:cs typeface="Arial" panose="020B0604020202020204" pitchFamily="34" charset="0"/>
              </a:rPr>
              <a:t> work together to </a:t>
            </a:r>
            <a:r>
              <a:rPr lang="en-US" dirty="0">
                <a:solidFill>
                  <a:srgbClr val="000000"/>
                </a:solidFill>
                <a:latin typeface="+mn-lt"/>
                <a:cs typeface="Arial" panose="020B0604020202020204" pitchFamily="34" charset="0"/>
              </a:rPr>
              <a:t>make</a:t>
            </a:r>
            <a:r>
              <a:rPr lang="en-US" u="none" strike="noStrike" baseline="0" dirty="0">
                <a:solidFill>
                  <a:srgbClr val="000000"/>
                </a:solidFill>
                <a:latin typeface="+mn-lt"/>
                <a:cs typeface="Arial" panose="020B0604020202020204" pitchFamily="34" charset="0"/>
              </a:rPr>
              <a:t> your environment safe. </a:t>
            </a:r>
          </a:p>
          <a:p>
            <a:endParaRPr lang="en-US" sz="2800" u="none" strike="noStrike" dirty="0">
              <a:solidFill>
                <a:srgbClr val="000000"/>
              </a:solidFill>
              <a:latin typeface="+mn-lt"/>
              <a:cs typeface="Arial" panose="020B0604020202020204" pitchFamily="34" charset="0"/>
            </a:endParaRPr>
          </a:p>
          <a:p>
            <a:endParaRPr lang="en-US" sz="2800" b="0" i="0" u="none" strike="noStrike" baseline="0" dirty="0">
              <a:solidFill>
                <a:srgbClr val="000000"/>
              </a:solidFill>
              <a:latin typeface="Arial" panose="020B0604020202020204" pitchFamily="34" charset="0"/>
            </a:endParaRPr>
          </a:p>
          <a:p>
            <a:pPr marL="0" indent="0">
              <a:buNone/>
            </a:pPr>
            <a:endParaRPr lang="en-US" sz="2800" b="0" i="0" u="none" strike="noStrike" baseline="0" dirty="0">
              <a:solidFill>
                <a:srgbClr val="000000"/>
              </a:solidFill>
              <a:latin typeface="Arial" panose="020B0604020202020204" pitchFamily="34" charset="0"/>
            </a:endParaRPr>
          </a:p>
        </p:txBody>
      </p:sp>
    </p:spTree>
    <p:extLst>
      <p:ext uri="{BB962C8B-B14F-4D97-AF65-F5344CB8AC3E}">
        <p14:creationId xmlns:p14="http://schemas.microsoft.com/office/powerpoint/2010/main" val="40854555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F56C1-4EC0-8F21-5D23-1ABAFBBFC32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5B75654-A031-A82A-F7C1-A146D3FA9201}"/>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A77932C8-999B-CE87-B1A5-DC287DFAC358}"/>
              </a:ext>
            </a:extLst>
          </p:cNvPr>
          <p:cNvSpPr>
            <a:spLocks noGrp="1"/>
          </p:cNvSpPr>
          <p:nvPr>
            <p:ph type="ftr" sz="quarter" idx="11"/>
          </p:nvPr>
        </p:nvSpPr>
        <p:spPr>
          <a:xfrm>
            <a:off x="0" y="0"/>
            <a:ext cx="0" cy="0"/>
          </a:xfrm>
        </p:spPr>
        <p:txBody>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7FAED980-52E9-EA32-A0BC-CDC3EFB9C186}"/>
              </a:ext>
            </a:extLst>
          </p:cNvPr>
          <p:cNvSpPr>
            <a:spLocks noGrp="1"/>
          </p:cNvSpPr>
          <p:nvPr>
            <p:ph type="sldNum" sz="quarter" idx="12"/>
          </p:nvPr>
        </p:nvSpPr>
        <p:spPr>
          <a:xfrm>
            <a:off x="0" y="0"/>
            <a:ext cx="0" cy="0"/>
          </a:xfrm>
        </p:spPr>
        <p:txBody>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fld id="{F7C5BFBA-8735-4FC9-8567-8CB3E09E59F2}"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16</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BA9958D6-E62A-B218-536C-2867C12ED834}"/>
              </a:ext>
            </a:extLst>
          </p:cNvPr>
          <p:cNvPicPr>
            <a:picLocks noChangeAspect="1"/>
          </p:cNvPicPr>
          <p:nvPr/>
        </p:nvPicPr>
        <p:blipFill>
          <a:blip r:embed="rId3"/>
          <a:stretch>
            <a:fillRect/>
          </a:stretch>
        </p:blipFill>
        <p:spPr>
          <a:xfrm>
            <a:off x="706056" y="902825"/>
            <a:ext cx="10845478" cy="5955175"/>
          </a:xfrm>
          <a:prstGeom prst="rect">
            <a:avLst/>
          </a:prstGeom>
        </p:spPr>
      </p:pic>
    </p:spTree>
    <p:extLst>
      <p:ext uri="{BB962C8B-B14F-4D97-AF65-F5344CB8AC3E}">
        <p14:creationId xmlns:p14="http://schemas.microsoft.com/office/powerpoint/2010/main" val="1793505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A2655-ED84-7A79-9035-F933E77131B5}"/>
              </a:ext>
            </a:extLst>
          </p:cNvPr>
          <p:cNvSpPr>
            <a:spLocks noGrp="1"/>
          </p:cNvSpPr>
          <p:nvPr>
            <p:ph type="title"/>
          </p:nvPr>
        </p:nvSpPr>
        <p:spPr/>
        <p:txBody>
          <a:bodyPr>
            <a:normAutofit/>
          </a:bodyPr>
          <a:lstStyle/>
          <a:p>
            <a:r>
              <a:rPr lang="en-US" sz="4000" b="1" dirty="0">
                <a:latin typeface="Arial" panose="020B0604020202020204" pitchFamily="34" charset="0"/>
                <a:cs typeface="Arial" panose="020B0604020202020204" pitchFamily="34" charset="0"/>
              </a:rPr>
              <a:t>Partnering with the Parent</a:t>
            </a:r>
          </a:p>
        </p:txBody>
      </p:sp>
      <p:sp>
        <p:nvSpPr>
          <p:cNvPr id="3" name="Content Placeholder 2">
            <a:extLst>
              <a:ext uri="{FF2B5EF4-FFF2-40B4-BE49-F238E27FC236}">
                <a16:creationId xmlns:a16="http://schemas.microsoft.com/office/drawing/2014/main" id="{E83DC2D9-5BF5-DC6F-BAF1-CDADBE16BF4A}"/>
              </a:ext>
            </a:extLst>
          </p:cNvPr>
          <p:cNvSpPr>
            <a:spLocks noGrp="1"/>
          </p:cNvSpPr>
          <p:nvPr>
            <p:ph idx="1"/>
          </p:nvPr>
        </p:nvSpPr>
        <p:spPr>
          <a:xfrm>
            <a:off x="685800" y="515816"/>
            <a:ext cx="10668000" cy="6257964"/>
          </a:xfrm>
        </p:spPr>
        <p:txBody>
          <a:bodyPr>
            <a:normAutofit/>
          </a:bodyPr>
          <a:lstStyle/>
          <a:p>
            <a:endParaRPr lang="en-US" sz="3200" b="0" i="0" u="none" strike="noStrike" baseline="0" dirty="0">
              <a:latin typeface="Arial" panose="020B0604020202020204" pitchFamily="34" charset="0"/>
            </a:endParaRPr>
          </a:p>
          <a:p>
            <a:pPr marL="0" indent="0">
              <a:buNone/>
            </a:pPr>
            <a:endParaRPr lang="en-US" sz="2600" b="0" i="0" u="none" strike="noStrike" baseline="0" dirty="0">
              <a:solidFill>
                <a:srgbClr val="000000"/>
              </a:solidFill>
              <a:latin typeface="Courier New" panose="02070309020205020404" pitchFamily="49" charset="0"/>
            </a:endParaRPr>
          </a:p>
          <a:p>
            <a:pPr marL="0" indent="0">
              <a:lnSpc>
                <a:spcPct val="120000"/>
              </a:lnSpc>
              <a:buNone/>
            </a:pPr>
            <a:endParaRPr lang="en-US" sz="1800" dirty="0">
              <a:solidFill>
                <a:srgbClr val="000000"/>
              </a:solidFill>
              <a:latin typeface="Arial" panose="020B0604020202020204" pitchFamily="34" charset="0"/>
              <a:cs typeface="Arial" panose="020B0604020202020204" pitchFamily="34" charset="0"/>
            </a:endParaRPr>
          </a:p>
          <a:p>
            <a:pPr>
              <a:lnSpc>
                <a:spcPct val="120000"/>
              </a:lnSpc>
            </a:pPr>
            <a:r>
              <a:rPr lang="en-US" u="none" strike="noStrike" baseline="0" dirty="0">
                <a:solidFill>
                  <a:srgbClr val="000000"/>
                </a:solidFill>
                <a:latin typeface="+mn-lt"/>
                <a:cs typeface="Arial" panose="020B0604020202020204" pitchFamily="34" charset="0"/>
              </a:rPr>
              <a:t>Guns are the most frequent method of suicide death. Do you have guns in your home? </a:t>
            </a:r>
          </a:p>
          <a:p>
            <a:pPr>
              <a:lnSpc>
                <a:spcPct val="120000"/>
              </a:lnSpc>
            </a:pPr>
            <a:r>
              <a:rPr lang="en-US" dirty="0">
                <a:solidFill>
                  <a:srgbClr val="000000"/>
                </a:solidFill>
                <a:latin typeface="+mn-lt"/>
                <a:cs typeface="Arial" panose="020B0604020202020204" pitchFamily="34" charset="0"/>
              </a:rPr>
              <a:t>P</a:t>
            </a:r>
            <a:r>
              <a:rPr lang="en-US" u="none" strike="noStrike" baseline="0" dirty="0">
                <a:solidFill>
                  <a:srgbClr val="000000"/>
                </a:solidFill>
                <a:latin typeface="+mn-lt"/>
                <a:cs typeface="Arial" panose="020B0604020202020204" pitchFamily="34" charset="0"/>
              </a:rPr>
              <a:t>ills are the most frequent method of suicide attempts. Do you have pills in your home? How about over-the-counter medication such as Tylenol, aspirin? </a:t>
            </a:r>
            <a:r>
              <a:rPr lang="en-US" dirty="0">
                <a:solidFill>
                  <a:srgbClr val="000000"/>
                </a:solidFill>
                <a:latin typeface="+mn-lt"/>
                <a:cs typeface="Arial" panose="020B0604020202020204" pitchFamily="34" charset="0"/>
              </a:rPr>
              <a:t>H</a:t>
            </a:r>
            <a:r>
              <a:rPr lang="en-US" u="none" strike="noStrike" baseline="0" dirty="0">
                <a:solidFill>
                  <a:srgbClr val="000000"/>
                </a:solidFill>
                <a:latin typeface="+mn-lt"/>
                <a:cs typeface="Arial" panose="020B0604020202020204" pitchFamily="34" charset="0"/>
              </a:rPr>
              <a:t>ow are they stored? </a:t>
            </a:r>
          </a:p>
          <a:p>
            <a:pPr>
              <a:lnSpc>
                <a:spcPct val="120000"/>
              </a:lnSpc>
            </a:pPr>
            <a:r>
              <a:rPr lang="en-US" u="none" strike="noStrike" baseline="0" dirty="0">
                <a:solidFill>
                  <a:srgbClr val="000000"/>
                </a:solidFill>
                <a:latin typeface="+mn-lt"/>
                <a:cs typeface="Arial" panose="020B0604020202020204" pitchFamily="34" charset="0"/>
              </a:rPr>
              <a:t>What type of building do you live in? In a high rise, limiting access to the rooftop and installing window guards increases safety. </a:t>
            </a:r>
          </a:p>
        </p:txBody>
      </p:sp>
    </p:spTree>
    <p:extLst>
      <p:ext uri="{BB962C8B-B14F-4D97-AF65-F5344CB8AC3E}">
        <p14:creationId xmlns:p14="http://schemas.microsoft.com/office/powerpoint/2010/main" val="39517879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84035-C0B7-99AC-9DAD-55FAB90D2F35}"/>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Table exercise and </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Group debrief:</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15 minutes total</a:t>
            </a:r>
          </a:p>
        </p:txBody>
      </p:sp>
      <p:sp>
        <p:nvSpPr>
          <p:cNvPr id="3" name="Text Placeholder 2">
            <a:extLst>
              <a:ext uri="{FF2B5EF4-FFF2-40B4-BE49-F238E27FC236}">
                <a16:creationId xmlns:a16="http://schemas.microsoft.com/office/drawing/2014/main" id="{80D19673-9B02-81F0-6F9C-D5BD6232F22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23044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E7F4D-038D-0B84-4254-4BD3FAD46CC1}"/>
              </a:ext>
            </a:extLst>
          </p:cNvPr>
          <p:cNvSpPr>
            <a:spLocks noGrp="1"/>
          </p:cNvSpPr>
          <p:nvPr>
            <p:ph type="title"/>
          </p:nvPr>
        </p:nvSpPr>
        <p:spPr/>
        <p:txBody>
          <a:bodyPr>
            <a:normAutofit/>
          </a:bodyPr>
          <a:lstStyle/>
          <a:p>
            <a:r>
              <a:rPr lang="en-US" b="1" dirty="0">
                <a:latin typeface="Arial" panose="020B0604020202020204" pitchFamily="34" charset="0"/>
                <a:cs typeface="Arial" panose="020B0604020202020204" pitchFamily="34" charset="0"/>
              </a:rPr>
              <a:t>Table Exercise: Safety Planning</a:t>
            </a:r>
          </a:p>
        </p:txBody>
      </p:sp>
      <p:sp>
        <p:nvSpPr>
          <p:cNvPr id="3" name="Content Placeholder 2">
            <a:extLst>
              <a:ext uri="{FF2B5EF4-FFF2-40B4-BE49-F238E27FC236}">
                <a16:creationId xmlns:a16="http://schemas.microsoft.com/office/drawing/2014/main" id="{6173F9E4-AB83-9307-8728-4F3E70F67472}"/>
              </a:ext>
            </a:extLst>
          </p:cNvPr>
          <p:cNvSpPr>
            <a:spLocks noGrp="1"/>
          </p:cNvSpPr>
          <p:nvPr>
            <p:ph idx="1"/>
          </p:nvPr>
        </p:nvSpPr>
        <p:spPr>
          <a:xfrm>
            <a:off x="838200" y="2598820"/>
            <a:ext cx="10515600" cy="3983933"/>
          </a:xfrm>
        </p:spPr>
        <p:txBody>
          <a:bodyPr/>
          <a:lstStyle/>
          <a:p>
            <a:r>
              <a:rPr lang="en-US" dirty="0"/>
              <a:t>Casey’s PHQ-9 modified was concerning as her answers were not trustworthy</a:t>
            </a:r>
          </a:p>
          <a:p>
            <a:r>
              <a:rPr lang="en-US" dirty="0"/>
              <a:t>PCP gave her an ASQ after they established more rapport</a:t>
            </a:r>
          </a:p>
          <a:p>
            <a:pPr marL="0" indent="0">
              <a:buNone/>
            </a:pPr>
            <a:endParaRPr lang="en-US" dirty="0"/>
          </a:p>
        </p:txBody>
      </p:sp>
    </p:spTree>
    <p:extLst>
      <p:ext uri="{BB962C8B-B14F-4D97-AF65-F5344CB8AC3E}">
        <p14:creationId xmlns:p14="http://schemas.microsoft.com/office/powerpoint/2010/main" val="3275849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ED902-5177-2508-7D87-BEFB5057B05A}"/>
              </a:ext>
            </a:extLst>
          </p:cNvPr>
          <p:cNvSpPr>
            <a:spLocks noGrp="1"/>
          </p:cNvSpPr>
          <p:nvPr>
            <p:ph type="title"/>
          </p:nvPr>
        </p:nvSpPr>
        <p:spPr/>
        <p:txBody>
          <a:bodyPr/>
          <a:lstStyle/>
          <a:p>
            <a:r>
              <a:rPr lang="en-US" sz="4000" b="1" dirty="0">
                <a:solidFill>
                  <a:schemeClr val="tx1"/>
                </a:solidFill>
                <a:latin typeface="Arial" panose="020B0604020202020204" pitchFamily="34" charset="0"/>
                <a:cs typeface="Arial" panose="020B0604020202020204" pitchFamily="34" charset="0"/>
              </a:rPr>
              <a:t>Friday Afternoon: 4:45 PM</a:t>
            </a:r>
          </a:p>
        </p:txBody>
      </p:sp>
      <p:sp>
        <p:nvSpPr>
          <p:cNvPr id="3" name="Content Placeholder 2">
            <a:extLst>
              <a:ext uri="{FF2B5EF4-FFF2-40B4-BE49-F238E27FC236}">
                <a16:creationId xmlns:a16="http://schemas.microsoft.com/office/drawing/2014/main" id="{50C595F1-C049-4D77-4D25-5FC64DB7339E}"/>
              </a:ext>
            </a:extLst>
          </p:cNvPr>
          <p:cNvSpPr>
            <a:spLocks noGrp="1"/>
          </p:cNvSpPr>
          <p:nvPr>
            <p:ph idx="1"/>
          </p:nvPr>
        </p:nvSpPr>
        <p:spPr>
          <a:xfrm>
            <a:off x="838200" y="3047999"/>
            <a:ext cx="10515600" cy="3128963"/>
          </a:xfrm>
        </p:spPr>
        <p:txBody>
          <a:bodyPr/>
          <a:lstStyle/>
          <a:p>
            <a:pPr marL="0" indent="0" algn="ctr">
              <a:buNone/>
            </a:pPr>
            <a:r>
              <a:rPr lang="en-US" sz="3600" dirty="0"/>
              <a:t>You have one more patient in a room and some brief information as a door note/HER/triage info</a:t>
            </a:r>
          </a:p>
        </p:txBody>
      </p:sp>
    </p:spTree>
    <p:extLst>
      <p:ext uri="{BB962C8B-B14F-4D97-AF65-F5344CB8AC3E}">
        <p14:creationId xmlns:p14="http://schemas.microsoft.com/office/powerpoint/2010/main" val="41510303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FD054-4D3A-B84D-BD28-8D3309F93E2F}"/>
              </a:ext>
            </a:extLst>
          </p:cNvPr>
          <p:cNvSpPr>
            <a:spLocks noGrp="1"/>
          </p:cNvSpPr>
          <p:nvPr>
            <p:ph type="title"/>
          </p:nvPr>
        </p:nvSpPr>
        <p:spPr/>
        <p:txBody>
          <a:bodyPr>
            <a:normAutofit fontScale="90000"/>
          </a:bodyPr>
          <a:lstStyle/>
          <a:p>
            <a:r>
              <a:rPr lang="en-US"/>
              <a:t>Identifying Suicide Risk: </a:t>
            </a:r>
            <a:br>
              <a:rPr lang="en-US"/>
            </a:br>
            <a:r>
              <a:rPr lang="en-US" i="1"/>
              <a:t>Screening Tools</a:t>
            </a:r>
          </a:p>
        </p:txBody>
      </p:sp>
      <p:pic>
        <p:nvPicPr>
          <p:cNvPr id="6" name="Picture 5">
            <a:extLst>
              <a:ext uri="{FF2B5EF4-FFF2-40B4-BE49-F238E27FC236}">
                <a16:creationId xmlns:a16="http://schemas.microsoft.com/office/drawing/2014/main" id="{D82A7367-CEBF-FB49-8CEF-DBCC7CD8C689}"/>
              </a:ext>
            </a:extLst>
          </p:cNvPr>
          <p:cNvPicPr>
            <a:picLocks noChangeAspect="1"/>
          </p:cNvPicPr>
          <p:nvPr/>
        </p:nvPicPr>
        <p:blipFill>
          <a:blip r:embed="rId3"/>
          <a:stretch>
            <a:fillRect/>
          </a:stretch>
        </p:blipFill>
        <p:spPr>
          <a:xfrm>
            <a:off x="525011" y="895708"/>
            <a:ext cx="5703497" cy="5165123"/>
          </a:xfrm>
          <a:prstGeom prst="rect">
            <a:avLst/>
          </a:prstGeom>
        </p:spPr>
      </p:pic>
      <p:sp>
        <p:nvSpPr>
          <p:cNvPr id="7" name="TextBox 6">
            <a:extLst>
              <a:ext uri="{FF2B5EF4-FFF2-40B4-BE49-F238E27FC236}">
                <a16:creationId xmlns:a16="http://schemas.microsoft.com/office/drawing/2014/main" id="{7E2F846D-7CE7-460E-921F-D0E53810BBF1}"/>
              </a:ext>
            </a:extLst>
          </p:cNvPr>
          <p:cNvSpPr txBox="1"/>
          <p:nvPr/>
        </p:nvSpPr>
        <p:spPr>
          <a:xfrm>
            <a:off x="3818625" y="6262777"/>
            <a:ext cx="915550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D2E2D"/>
                </a:solidFill>
                <a:effectLst/>
                <a:uLnTx/>
                <a:uFillTx/>
                <a:latin typeface="Calibri"/>
                <a:ea typeface="+mn-ea"/>
                <a:cs typeface="+mn-cs"/>
              </a:rPr>
              <a:t>https://www.nimh.nih.gov/sites/default/files/documents/research/research-conducted-at-nimh/asq-toolkit-materials/youth-outpatient/suicide_risk_screening_pathway_outpatient_youth.pdf</a:t>
            </a:r>
          </a:p>
        </p:txBody>
      </p:sp>
      <p:sp>
        <p:nvSpPr>
          <p:cNvPr id="3" name="TextBox 2">
            <a:extLst>
              <a:ext uri="{FF2B5EF4-FFF2-40B4-BE49-F238E27FC236}">
                <a16:creationId xmlns:a16="http://schemas.microsoft.com/office/drawing/2014/main" id="{CD1E8F8F-2695-467B-A808-31BE46978B6A}"/>
              </a:ext>
            </a:extLst>
          </p:cNvPr>
          <p:cNvSpPr txBox="1"/>
          <p:nvPr/>
        </p:nvSpPr>
        <p:spPr>
          <a:xfrm>
            <a:off x="7187529" y="1560582"/>
            <a:ext cx="4382217" cy="954107"/>
          </a:xfrm>
          <a:prstGeom prst="rect">
            <a:avLst/>
          </a:prstGeom>
          <a:solidFill>
            <a:srgbClr val="C000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Calibri"/>
                <a:ea typeface="+mn-lt"/>
                <a:cs typeface="Calibri"/>
              </a:rPr>
              <a:t>If yes on any of 1-4 and</a:t>
            </a:r>
            <a:r>
              <a:rPr kumimoji="0" lang="en-US" sz="2800" b="1" i="0" u="none" strike="noStrike" kern="1200" cap="none" spc="0" normalizeH="0" baseline="0" noProof="0">
                <a:ln>
                  <a:noFill/>
                </a:ln>
                <a:solidFill>
                  <a:prstClr val="white"/>
                </a:solidFill>
                <a:effectLst/>
                <a:uLnTx/>
                <a:uFillTx/>
                <a:latin typeface="Calibri"/>
                <a:ea typeface="+mn-lt"/>
                <a:cs typeface="Calibri"/>
              </a:rPr>
              <a:t> NO</a:t>
            </a:r>
            <a:r>
              <a:rPr kumimoji="0" lang="en-US" sz="2800" b="0" i="0" u="none" strike="noStrike" kern="1200" cap="none" spc="0" normalizeH="0" baseline="0" noProof="0">
                <a:ln>
                  <a:noFill/>
                </a:ln>
                <a:solidFill>
                  <a:prstClr val="white"/>
                </a:solidFill>
                <a:effectLst/>
                <a:uLnTx/>
                <a:uFillTx/>
                <a:latin typeface="Calibri"/>
                <a:ea typeface="+mn-lt"/>
                <a:cs typeface="Calibri"/>
              </a:rPr>
              <a:t> to Q4 and Q5?</a:t>
            </a:r>
            <a:endParaRPr kumimoji="0" lang="en-US" sz="2800" b="0" i="0" u="none" strike="noStrike" kern="1200" cap="none" spc="0" normalizeH="0" baseline="0" noProof="0">
              <a:ln>
                <a:noFill/>
              </a:ln>
              <a:solidFill>
                <a:prstClr val="white"/>
              </a:solidFill>
              <a:effectLst/>
              <a:uLnTx/>
              <a:uFillTx/>
              <a:latin typeface="Calibri"/>
              <a:ea typeface="+mn-ea"/>
              <a:cs typeface="Calibri"/>
            </a:endParaRPr>
          </a:p>
        </p:txBody>
      </p:sp>
      <p:sp>
        <p:nvSpPr>
          <p:cNvPr id="8" name="TextBox 7">
            <a:extLst>
              <a:ext uri="{FF2B5EF4-FFF2-40B4-BE49-F238E27FC236}">
                <a16:creationId xmlns:a16="http://schemas.microsoft.com/office/drawing/2014/main" id="{7468E7D7-B79C-4266-97F7-109C12425EF1}"/>
              </a:ext>
            </a:extLst>
          </p:cNvPr>
          <p:cNvSpPr txBox="1"/>
          <p:nvPr/>
        </p:nvSpPr>
        <p:spPr>
          <a:xfrm>
            <a:off x="6734644" y="3775192"/>
            <a:ext cx="5287989" cy="830997"/>
          </a:xfrm>
          <a:prstGeom prst="rect">
            <a:avLst/>
          </a:prstGeom>
          <a:solidFill>
            <a:srgbClr val="C000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Calibri"/>
                <a:ea typeface="+mn-ea"/>
                <a:cs typeface="Calibri"/>
              </a:rPr>
              <a:t>Brief Suicide Safety Assessment </a:t>
            </a:r>
            <a:endParaRPr kumimoji="0" lang="en-US" sz="1800" b="0" i="0" u="none" strike="noStrike" kern="1200" cap="none" spc="0" normalizeH="0" baseline="0" noProof="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Calibri"/>
            </a:endParaRPr>
          </a:p>
        </p:txBody>
      </p:sp>
      <p:sp>
        <p:nvSpPr>
          <p:cNvPr id="5" name="Freeform: Shape 4">
            <a:extLst>
              <a:ext uri="{FF2B5EF4-FFF2-40B4-BE49-F238E27FC236}">
                <a16:creationId xmlns:a16="http://schemas.microsoft.com/office/drawing/2014/main" id="{76897175-705C-B29E-15C1-A4A130FDB928}"/>
              </a:ext>
            </a:extLst>
          </p:cNvPr>
          <p:cNvSpPr/>
          <p:nvPr/>
        </p:nvSpPr>
        <p:spPr>
          <a:xfrm>
            <a:off x="5474677" y="3634154"/>
            <a:ext cx="633046" cy="469694"/>
          </a:xfrm>
          <a:custGeom>
            <a:avLst/>
            <a:gdLst>
              <a:gd name="connsiteX0" fmla="*/ 304800 w 633046"/>
              <a:gd name="connsiteY0" fmla="*/ 23446 h 469694"/>
              <a:gd name="connsiteX1" fmla="*/ 164123 w 633046"/>
              <a:gd name="connsiteY1" fmla="*/ 0 h 469694"/>
              <a:gd name="connsiteX2" fmla="*/ 93785 w 633046"/>
              <a:gd name="connsiteY2" fmla="*/ 11723 h 469694"/>
              <a:gd name="connsiteX3" fmla="*/ 35169 w 633046"/>
              <a:gd name="connsiteY3" fmla="*/ 35169 h 469694"/>
              <a:gd name="connsiteX4" fmla="*/ 23446 w 633046"/>
              <a:gd name="connsiteY4" fmla="*/ 70338 h 469694"/>
              <a:gd name="connsiteX5" fmla="*/ 0 w 633046"/>
              <a:gd name="connsiteY5" fmla="*/ 117231 h 469694"/>
              <a:gd name="connsiteX6" fmla="*/ 11723 w 633046"/>
              <a:gd name="connsiteY6" fmla="*/ 187569 h 469694"/>
              <a:gd name="connsiteX7" fmla="*/ 93785 w 633046"/>
              <a:gd name="connsiteY7" fmla="*/ 293077 h 469694"/>
              <a:gd name="connsiteX8" fmla="*/ 140677 w 633046"/>
              <a:gd name="connsiteY8" fmla="*/ 351692 h 469694"/>
              <a:gd name="connsiteX9" fmla="*/ 187569 w 633046"/>
              <a:gd name="connsiteY9" fmla="*/ 386861 h 469694"/>
              <a:gd name="connsiteX10" fmla="*/ 257908 w 633046"/>
              <a:gd name="connsiteY10" fmla="*/ 445477 h 469694"/>
              <a:gd name="connsiteX11" fmla="*/ 293077 w 633046"/>
              <a:gd name="connsiteY11" fmla="*/ 468923 h 469694"/>
              <a:gd name="connsiteX12" fmla="*/ 386861 w 633046"/>
              <a:gd name="connsiteY12" fmla="*/ 457200 h 469694"/>
              <a:gd name="connsiteX13" fmla="*/ 445477 w 633046"/>
              <a:gd name="connsiteY13" fmla="*/ 422031 h 469694"/>
              <a:gd name="connsiteX14" fmla="*/ 480646 w 633046"/>
              <a:gd name="connsiteY14" fmla="*/ 410308 h 469694"/>
              <a:gd name="connsiteX15" fmla="*/ 515815 w 633046"/>
              <a:gd name="connsiteY15" fmla="*/ 339969 h 469694"/>
              <a:gd name="connsiteX16" fmla="*/ 550985 w 633046"/>
              <a:gd name="connsiteY16" fmla="*/ 304800 h 469694"/>
              <a:gd name="connsiteX17" fmla="*/ 574431 w 633046"/>
              <a:gd name="connsiteY17" fmla="*/ 246184 h 469694"/>
              <a:gd name="connsiteX18" fmla="*/ 539261 w 633046"/>
              <a:gd name="connsiteY18" fmla="*/ 211015 h 469694"/>
              <a:gd name="connsiteX19" fmla="*/ 492369 w 633046"/>
              <a:gd name="connsiteY19" fmla="*/ 152400 h 469694"/>
              <a:gd name="connsiteX20" fmla="*/ 445477 w 633046"/>
              <a:gd name="connsiteY20" fmla="*/ 140677 h 469694"/>
              <a:gd name="connsiteX21" fmla="*/ 351692 w 633046"/>
              <a:gd name="connsiteY21" fmla="*/ 105508 h 469694"/>
              <a:gd name="connsiteX22" fmla="*/ 316523 w 633046"/>
              <a:gd name="connsiteY22" fmla="*/ 82061 h 469694"/>
              <a:gd name="connsiteX23" fmla="*/ 328246 w 633046"/>
              <a:gd name="connsiteY23" fmla="*/ 117231 h 469694"/>
              <a:gd name="connsiteX24" fmla="*/ 363415 w 633046"/>
              <a:gd name="connsiteY24" fmla="*/ 211015 h 469694"/>
              <a:gd name="connsiteX25" fmla="*/ 504092 w 633046"/>
              <a:gd name="connsiteY25" fmla="*/ 363415 h 469694"/>
              <a:gd name="connsiteX26" fmla="*/ 550985 w 633046"/>
              <a:gd name="connsiteY26" fmla="*/ 386861 h 469694"/>
              <a:gd name="connsiteX27" fmla="*/ 586154 w 633046"/>
              <a:gd name="connsiteY27" fmla="*/ 398584 h 469694"/>
              <a:gd name="connsiteX28" fmla="*/ 633046 w 633046"/>
              <a:gd name="connsiteY28" fmla="*/ 398584 h 46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3046" h="469694">
                <a:moveTo>
                  <a:pt x="304800" y="23446"/>
                </a:moveTo>
                <a:cubicBezTo>
                  <a:pt x="271517" y="16789"/>
                  <a:pt x="193206" y="0"/>
                  <a:pt x="164123" y="0"/>
                </a:cubicBezTo>
                <a:cubicBezTo>
                  <a:pt x="140354" y="0"/>
                  <a:pt x="117231" y="7815"/>
                  <a:pt x="93785" y="11723"/>
                </a:cubicBezTo>
                <a:cubicBezTo>
                  <a:pt x="74246" y="19538"/>
                  <a:pt x="51335" y="21697"/>
                  <a:pt x="35169" y="35169"/>
                </a:cubicBezTo>
                <a:cubicBezTo>
                  <a:pt x="25676" y="43080"/>
                  <a:pt x="28314" y="58980"/>
                  <a:pt x="23446" y="70338"/>
                </a:cubicBezTo>
                <a:cubicBezTo>
                  <a:pt x="16562" y="86401"/>
                  <a:pt x="7815" y="101600"/>
                  <a:pt x="0" y="117231"/>
                </a:cubicBezTo>
                <a:cubicBezTo>
                  <a:pt x="3908" y="140677"/>
                  <a:pt x="537" y="166596"/>
                  <a:pt x="11723" y="187569"/>
                </a:cubicBezTo>
                <a:cubicBezTo>
                  <a:pt x="32690" y="226882"/>
                  <a:pt x="66258" y="258043"/>
                  <a:pt x="93785" y="293077"/>
                </a:cubicBezTo>
                <a:cubicBezTo>
                  <a:pt x="109244" y="312752"/>
                  <a:pt x="120660" y="336679"/>
                  <a:pt x="140677" y="351692"/>
                </a:cubicBezTo>
                <a:cubicBezTo>
                  <a:pt x="156308" y="363415"/>
                  <a:pt x="173753" y="373045"/>
                  <a:pt x="187569" y="386861"/>
                </a:cubicBezTo>
                <a:cubicBezTo>
                  <a:pt x="251444" y="450737"/>
                  <a:pt x="190736" y="423087"/>
                  <a:pt x="257908" y="445477"/>
                </a:cubicBezTo>
                <a:cubicBezTo>
                  <a:pt x="269631" y="453292"/>
                  <a:pt x="279046" y="467647"/>
                  <a:pt x="293077" y="468923"/>
                </a:cubicBezTo>
                <a:cubicBezTo>
                  <a:pt x="324452" y="471775"/>
                  <a:pt x="356750" y="466465"/>
                  <a:pt x="386861" y="457200"/>
                </a:cubicBezTo>
                <a:cubicBezTo>
                  <a:pt x="408639" y="450499"/>
                  <a:pt x="425097" y="432221"/>
                  <a:pt x="445477" y="422031"/>
                </a:cubicBezTo>
                <a:cubicBezTo>
                  <a:pt x="456530" y="416505"/>
                  <a:pt x="468923" y="414216"/>
                  <a:pt x="480646" y="410308"/>
                </a:cubicBezTo>
                <a:cubicBezTo>
                  <a:pt x="545131" y="345820"/>
                  <a:pt x="458195" y="440802"/>
                  <a:pt x="515815" y="339969"/>
                </a:cubicBezTo>
                <a:cubicBezTo>
                  <a:pt x="524041" y="325574"/>
                  <a:pt x="539262" y="316523"/>
                  <a:pt x="550985" y="304800"/>
                </a:cubicBezTo>
                <a:cubicBezTo>
                  <a:pt x="558800" y="285261"/>
                  <a:pt x="577041" y="267065"/>
                  <a:pt x="574431" y="246184"/>
                </a:cubicBezTo>
                <a:cubicBezTo>
                  <a:pt x="572374" y="229733"/>
                  <a:pt x="550178" y="223492"/>
                  <a:pt x="539261" y="211015"/>
                </a:cubicBezTo>
                <a:cubicBezTo>
                  <a:pt x="522784" y="192185"/>
                  <a:pt x="512386" y="167413"/>
                  <a:pt x="492369" y="152400"/>
                </a:cubicBezTo>
                <a:cubicBezTo>
                  <a:pt x="479480" y="142733"/>
                  <a:pt x="460563" y="146334"/>
                  <a:pt x="445477" y="140677"/>
                </a:cubicBezTo>
                <a:cubicBezTo>
                  <a:pt x="322874" y="94701"/>
                  <a:pt x="472056" y="135598"/>
                  <a:pt x="351692" y="105508"/>
                </a:cubicBezTo>
                <a:cubicBezTo>
                  <a:pt x="339969" y="97692"/>
                  <a:pt x="329125" y="75760"/>
                  <a:pt x="316523" y="82061"/>
                </a:cubicBezTo>
                <a:cubicBezTo>
                  <a:pt x="305470" y="87587"/>
                  <a:pt x="325249" y="105243"/>
                  <a:pt x="328246" y="117231"/>
                </a:cubicBezTo>
                <a:cubicBezTo>
                  <a:pt x="346427" y="189955"/>
                  <a:pt x="326304" y="159060"/>
                  <a:pt x="363415" y="211015"/>
                </a:cubicBezTo>
                <a:cubicBezTo>
                  <a:pt x="397569" y="258830"/>
                  <a:pt x="463320" y="343029"/>
                  <a:pt x="504092" y="363415"/>
                </a:cubicBezTo>
                <a:cubicBezTo>
                  <a:pt x="519723" y="371230"/>
                  <a:pt x="534922" y="379977"/>
                  <a:pt x="550985" y="386861"/>
                </a:cubicBezTo>
                <a:cubicBezTo>
                  <a:pt x="562343" y="391729"/>
                  <a:pt x="573921" y="396836"/>
                  <a:pt x="586154" y="398584"/>
                </a:cubicBezTo>
                <a:cubicBezTo>
                  <a:pt x="601628" y="400795"/>
                  <a:pt x="617415" y="398584"/>
                  <a:pt x="633046" y="39858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93922CFA-A8F8-100D-24F4-2D1992328842}"/>
              </a:ext>
            </a:extLst>
          </p:cNvPr>
          <p:cNvSpPr/>
          <p:nvPr/>
        </p:nvSpPr>
        <p:spPr>
          <a:xfrm>
            <a:off x="5451231" y="3270738"/>
            <a:ext cx="597877" cy="386862"/>
          </a:xfrm>
          <a:custGeom>
            <a:avLst/>
            <a:gdLst>
              <a:gd name="connsiteX0" fmla="*/ 386861 w 597877"/>
              <a:gd name="connsiteY0" fmla="*/ 93785 h 386862"/>
              <a:gd name="connsiteX1" fmla="*/ 328246 w 597877"/>
              <a:gd name="connsiteY1" fmla="*/ 58616 h 386862"/>
              <a:gd name="connsiteX2" fmla="*/ 293077 w 597877"/>
              <a:gd name="connsiteY2" fmla="*/ 35170 h 386862"/>
              <a:gd name="connsiteX3" fmla="*/ 257907 w 597877"/>
              <a:gd name="connsiteY3" fmla="*/ 23447 h 386862"/>
              <a:gd name="connsiteX4" fmla="*/ 211015 w 597877"/>
              <a:gd name="connsiteY4" fmla="*/ 0 h 386862"/>
              <a:gd name="connsiteX5" fmla="*/ 35169 w 597877"/>
              <a:gd name="connsiteY5" fmla="*/ 46893 h 386862"/>
              <a:gd name="connsiteX6" fmla="*/ 0 w 597877"/>
              <a:gd name="connsiteY6" fmla="*/ 93785 h 386862"/>
              <a:gd name="connsiteX7" fmla="*/ 70338 w 597877"/>
              <a:gd name="connsiteY7" fmla="*/ 140677 h 386862"/>
              <a:gd name="connsiteX8" fmla="*/ 93784 w 597877"/>
              <a:gd name="connsiteY8" fmla="*/ 164124 h 386862"/>
              <a:gd name="connsiteX9" fmla="*/ 140677 w 597877"/>
              <a:gd name="connsiteY9" fmla="*/ 175847 h 386862"/>
              <a:gd name="connsiteX10" fmla="*/ 175846 w 597877"/>
              <a:gd name="connsiteY10" fmla="*/ 187570 h 386862"/>
              <a:gd name="connsiteX11" fmla="*/ 222738 w 597877"/>
              <a:gd name="connsiteY11" fmla="*/ 222739 h 386862"/>
              <a:gd name="connsiteX12" fmla="*/ 234461 w 597877"/>
              <a:gd name="connsiteY12" fmla="*/ 304800 h 386862"/>
              <a:gd name="connsiteX13" fmla="*/ 304800 w 597877"/>
              <a:gd name="connsiteY13" fmla="*/ 375139 h 386862"/>
              <a:gd name="connsiteX14" fmla="*/ 375138 w 597877"/>
              <a:gd name="connsiteY14" fmla="*/ 386862 h 386862"/>
              <a:gd name="connsiteX15" fmla="*/ 480646 w 597877"/>
              <a:gd name="connsiteY15" fmla="*/ 375139 h 386862"/>
              <a:gd name="connsiteX16" fmla="*/ 515815 w 597877"/>
              <a:gd name="connsiteY16" fmla="*/ 363416 h 386862"/>
              <a:gd name="connsiteX17" fmla="*/ 597877 w 597877"/>
              <a:gd name="connsiteY17" fmla="*/ 316524 h 386862"/>
              <a:gd name="connsiteX18" fmla="*/ 586154 w 597877"/>
              <a:gd name="connsiteY18" fmla="*/ 269631 h 386862"/>
              <a:gd name="connsiteX19" fmla="*/ 562707 w 597877"/>
              <a:gd name="connsiteY19" fmla="*/ 246185 h 386862"/>
              <a:gd name="connsiteX20" fmla="*/ 433754 w 597877"/>
              <a:gd name="connsiteY20" fmla="*/ 187570 h 386862"/>
              <a:gd name="connsiteX21" fmla="*/ 410307 w 597877"/>
              <a:gd name="connsiteY21" fmla="*/ 152400 h 386862"/>
              <a:gd name="connsiteX22" fmla="*/ 433754 w 597877"/>
              <a:gd name="connsiteY22" fmla="*/ 199293 h 386862"/>
              <a:gd name="connsiteX23" fmla="*/ 468923 w 597877"/>
              <a:gd name="connsiteY23" fmla="*/ 222739 h 38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7877" h="386862">
                <a:moveTo>
                  <a:pt x="386861" y="93785"/>
                </a:moveTo>
                <a:cubicBezTo>
                  <a:pt x="367323" y="82062"/>
                  <a:pt x="347568" y="70692"/>
                  <a:pt x="328246" y="58616"/>
                </a:cubicBezTo>
                <a:cubicBezTo>
                  <a:pt x="316298" y="51149"/>
                  <a:pt x="305679" y="41471"/>
                  <a:pt x="293077" y="35170"/>
                </a:cubicBezTo>
                <a:cubicBezTo>
                  <a:pt x="282024" y="29644"/>
                  <a:pt x="269265" y="28315"/>
                  <a:pt x="257907" y="23447"/>
                </a:cubicBezTo>
                <a:cubicBezTo>
                  <a:pt x="241844" y="16563"/>
                  <a:pt x="226646" y="7816"/>
                  <a:pt x="211015" y="0"/>
                </a:cubicBezTo>
                <a:cubicBezTo>
                  <a:pt x="127556" y="8347"/>
                  <a:pt x="94711" y="-5206"/>
                  <a:pt x="35169" y="46893"/>
                </a:cubicBezTo>
                <a:cubicBezTo>
                  <a:pt x="20465" y="59759"/>
                  <a:pt x="11723" y="78154"/>
                  <a:pt x="0" y="93785"/>
                </a:cubicBezTo>
                <a:cubicBezTo>
                  <a:pt x="45624" y="162221"/>
                  <a:pt x="-5364" y="102825"/>
                  <a:pt x="70338" y="140677"/>
                </a:cubicBezTo>
                <a:cubicBezTo>
                  <a:pt x="80224" y="145620"/>
                  <a:pt x="83898" y="159181"/>
                  <a:pt x="93784" y="164124"/>
                </a:cubicBezTo>
                <a:cubicBezTo>
                  <a:pt x="108195" y="171330"/>
                  <a:pt x="125185" y="171421"/>
                  <a:pt x="140677" y="175847"/>
                </a:cubicBezTo>
                <a:cubicBezTo>
                  <a:pt x="152559" y="179242"/>
                  <a:pt x="164123" y="183662"/>
                  <a:pt x="175846" y="187570"/>
                </a:cubicBezTo>
                <a:cubicBezTo>
                  <a:pt x="191477" y="199293"/>
                  <a:pt x="214000" y="205263"/>
                  <a:pt x="222738" y="222739"/>
                </a:cubicBezTo>
                <a:cubicBezTo>
                  <a:pt x="235095" y="247453"/>
                  <a:pt x="226521" y="278334"/>
                  <a:pt x="234461" y="304800"/>
                </a:cubicBezTo>
                <a:cubicBezTo>
                  <a:pt x="242313" y="330975"/>
                  <a:pt x="283289" y="366535"/>
                  <a:pt x="304800" y="375139"/>
                </a:cubicBezTo>
                <a:cubicBezTo>
                  <a:pt x="326869" y="383967"/>
                  <a:pt x="351692" y="382954"/>
                  <a:pt x="375138" y="386862"/>
                </a:cubicBezTo>
                <a:cubicBezTo>
                  <a:pt x="410307" y="382954"/>
                  <a:pt x="445742" y="380956"/>
                  <a:pt x="480646" y="375139"/>
                </a:cubicBezTo>
                <a:cubicBezTo>
                  <a:pt x="492835" y="373108"/>
                  <a:pt x="504457" y="368284"/>
                  <a:pt x="515815" y="363416"/>
                </a:cubicBezTo>
                <a:cubicBezTo>
                  <a:pt x="557459" y="345568"/>
                  <a:pt x="562557" y="340070"/>
                  <a:pt x="597877" y="316524"/>
                </a:cubicBezTo>
                <a:cubicBezTo>
                  <a:pt x="593969" y="300893"/>
                  <a:pt x="593360" y="284042"/>
                  <a:pt x="586154" y="269631"/>
                </a:cubicBezTo>
                <a:cubicBezTo>
                  <a:pt x="581211" y="259745"/>
                  <a:pt x="571549" y="252817"/>
                  <a:pt x="562707" y="246185"/>
                </a:cubicBezTo>
                <a:cubicBezTo>
                  <a:pt x="488958" y="190874"/>
                  <a:pt x="510689" y="202957"/>
                  <a:pt x="433754" y="187570"/>
                </a:cubicBezTo>
                <a:cubicBezTo>
                  <a:pt x="425938" y="175847"/>
                  <a:pt x="410307" y="138310"/>
                  <a:pt x="410307" y="152400"/>
                </a:cubicBezTo>
                <a:cubicBezTo>
                  <a:pt x="410307" y="169876"/>
                  <a:pt x="422566" y="185868"/>
                  <a:pt x="433754" y="199293"/>
                </a:cubicBezTo>
                <a:cubicBezTo>
                  <a:pt x="442774" y="210117"/>
                  <a:pt x="457200" y="214924"/>
                  <a:pt x="468923" y="22273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4D849436-D2DA-17E2-3774-5AD857E589C8}"/>
              </a:ext>
            </a:extLst>
          </p:cNvPr>
          <p:cNvSpPr/>
          <p:nvPr/>
        </p:nvSpPr>
        <p:spPr>
          <a:xfrm>
            <a:off x="5439508" y="2403231"/>
            <a:ext cx="574430" cy="365574"/>
          </a:xfrm>
          <a:custGeom>
            <a:avLst/>
            <a:gdLst>
              <a:gd name="connsiteX0" fmla="*/ 433754 w 574430"/>
              <a:gd name="connsiteY0" fmla="*/ 0 h 365574"/>
              <a:gd name="connsiteX1" fmla="*/ 117230 w 574430"/>
              <a:gd name="connsiteY1" fmla="*/ 23446 h 365574"/>
              <a:gd name="connsiteX2" fmla="*/ 23446 w 574430"/>
              <a:gd name="connsiteY2" fmla="*/ 46892 h 365574"/>
              <a:gd name="connsiteX3" fmla="*/ 0 w 574430"/>
              <a:gd name="connsiteY3" fmla="*/ 82061 h 365574"/>
              <a:gd name="connsiteX4" fmla="*/ 23446 w 574430"/>
              <a:gd name="connsiteY4" fmla="*/ 140677 h 365574"/>
              <a:gd name="connsiteX5" fmla="*/ 58615 w 574430"/>
              <a:gd name="connsiteY5" fmla="*/ 164123 h 365574"/>
              <a:gd name="connsiteX6" fmla="*/ 105507 w 574430"/>
              <a:gd name="connsiteY6" fmla="*/ 199292 h 365574"/>
              <a:gd name="connsiteX7" fmla="*/ 199292 w 574430"/>
              <a:gd name="connsiteY7" fmla="*/ 281354 h 365574"/>
              <a:gd name="connsiteX8" fmla="*/ 246184 w 574430"/>
              <a:gd name="connsiteY8" fmla="*/ 328246 h 365574"/>
              <a:gd name="connsiteX9" fmla="*/ 304800 w 574430"/>
              <a:gd name="connsiteY9" fmla="*/ 339969 h 365574"/>
              <a:gd name="connsiteX10" fmla="*/ 339969 w 574430"/>
              <a:gd name="connsiteY10" fmla="*/ 363415 h 365574"/>
              <a:gd name="connsiteX11" fmla="*/ 550984 w 574430"/>
              <a:gd name="connsiteY11" fmla="*/ 316523 h 365574"/>
              <a:gd name="connsiteX12" fmla="*/ 574430 w 574430"/>
              <a:gd name="connsiteY12" fmla="*/ 269631 h 365574"/>
              <a:gd name="connsiteX13" fmla="*/ 562707 w 574430"/>
              <a:gd name="connsiteY13" fmla="*/ 199292 h 365574"/>
              <a:gd name="connsiteX14" fmla="*/ 539261 w 574430"/>
              <a:gd name="connsiteY14" fmla="*/ 93784 h 365574"/>
              <a:gd name="connsiteX15" fmla="*/ 539261 w 574430"/>
              <a:gd name="connsiteY15" fmla="*/ 23446 h 365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4430" h="365574">
                <a:moveTo>
                  <a:pt x="433754" y="0"/>
                </a:moveTo>
                <a:cubicBezTo>
                  <a:pt x="328246" y="7815"/>
                  <a:pt x="222343" y="11433"/>
                  <a:pt x="117230" y="23446"/>
                </a:cubicBezTo>
                <a:cubicBezTo>
                  <a:pt x="85215" y="27105"/>
                  <a:pt x="23446" y="46892"/>
                  <a:pt x="23446" y="46892"/>
                </a:cubicBezTo>
                <a:cubicBezTo>
                  <a:pt x="15631" y="58615"/>
                  <a:pt x="0" y="67972"/>
                  <a:pt x="0" y="82061"/>
                </a:cubicBezTo>
                <a:cubicBezTo>
                  <a:pt x="0" y="103105"/>
                  <a:pt x="11215" y="123553"/>
                  <a:pt x="23446" y="140677"/>
                </a:cubicBezTo>
                <a:cubicBezTo>
                  <a:pt x="31635" y="152142"/>
                  <a:pt x="47150" y="155934"/>
                  <a:pt x="58615" y="164123"/>
                </a:cubicBezTo>
                <a:cubicBezTo>
                  <a:pt x="74514" y="175479"/>
                  <a:pt x="92526" y="184689"/>
                  <a:pt x="105507" y="199292"/>
                </a:cubicBezTo>
                <a:cubicBezTo>
                  <a:pt x="185264" y="289018"/>
                  <a:pt x="111382" y="259376"/>
                  <a:pt x="199292" y="281354"/>
                </a:cubicBezTo>
                <a:cubicBezTo>
                  <a:pt x="214923" y="296985"/>
                  <a:pt x="226861" y="317511"/>
                  <a:pt x="246184" y="328246"/>
                </a:cubicBezTo>
                <a:cubicBezTo>
                  <a:pt x="263602" y="337923"/>
                  <a:pt x="286143" y="332973"/>
                  <a:pt x="304800" y="339969"/>
                </a:cubicBezTo>
                <a:cubicBezTo>
                  <a:pt x="317992" y="344916"/>
                  <a:pt x="328246" y="355600"/>
                  <a:pt x="339969" y="363415"/>
                </a:cubicBezTo>
                <a:cubicBezTo>
                  <a:pt x="450815" y="356025"/>
                  <a:pt x="497288" y="391697"/>
                  <a:pt x="550984" y="316523"/>
                </a:cubicBezTo>
                <a:cubicBezTo>
                  <a:pt x="561141" y="302303"/>
                  <a:pt x="566615" y="285262"/>
                  <a:pt x="574430" y="269631"/>
                </a:cubicBezTo>
                <a:cubicBezTo>
                  <a:pt x="570522" y="246185"/>
                  <a:pt x="567369" y="222600"/>
                  <a:pt x="562707" y="199292"/>
                </a:cubicBezTo>
                <a:cubicBezTo>
                  <a:pt x="555642" y="163964"/>
                  <a:pt x="544022" y="129495"/>
                  <a:pt x="539261" y="93784"/>
                </a:cubicBezTo>
                <a:cubicBezTo>
                  <a:pt x="536162" y="70544"/>
                  <a:pt x="539261" y="46892"/>
                  <a:pt x="539261" y="2344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EEDAC4A2-24F8-D278-2E53-4A27B4F19EF4}"/>
              </a:ext>
            </a:extLst>
          </p:cNvPr>
          <p:cNvSpPr/>
          <p:nvPr/>
        </p:nvSpPr>
        <p:spPr>
          <a:xfrm>
            <a:off x="4548554" y="2813538"/>
            <a:ext cx="797328" cy="445477"/>
          </a:xfrm>
          <a:custGeom>
            <a:avLst/>
            <a:gdLst>
              <a:gd name="connsiteX0" fmla="*/ 597877 w 797328"/>
              <a:gd name="connsiteY0" fmla="*/ 0 h 445477"/>
              <a:gd name="connsiteX1" fmla="*/ 246184 w 797328"/>
              <a:gd name="connsiteY1" fmla="*/ 23447 h 445477"/>
              <a:gd name="connsiteX2" fmla="*/ 175846 w 797328"/>
              <a:gd name="connsiteY2" fmla="*/ 46893 h 445477"/>
              <a:gd name="connsiteX3" fmla="*/ 117231 w 797328"/>
              <a:gd name="connsiteY3" fmla="*/ 58616 h 445477"/>
              <a:gd name="connsiteX4" fmla="*/ 23446 w 797328"/>
              <a:gd name="connsiteY4" fmla="*/ 128954 h 445477"/>
              <a:gd name="connsiteX5" fmla="*/ 0 w 797328"/>
              <a:gd name="connsiteY5" fmla="*/ 175847 h 445477"/>
              <a:gd name="connsiteX6" fmla="*/ 35169 w 797328"/>
              <a:gd name="connsiteY6" fmla="*/ 211016 h 445477"/>
              <a:gd name="connsiteX7" fmla="*/ 70338 w 797328"/>
              <a:gd name="connsiteY7" fmla="*/ 222739 h 445477"/>
              <a:gd name="connsiteX8" fmla="*/ 140677 w 797328"/>
              <a:gd name="connsiteY8" fmla="*/ 293077 h 445477"/>
              <a:gd name="connsiteX9" fmla="*/ 211015 w 797328"/>
              <a:gd name="connsiteY9" fmla="*/ 351693 h 445477"/>
              <a:gd name="connsiteX10" fmla="*/ 246184 w 797328"/>
              <a:gd name="connsiteY10" fmla="*/ 386862 h 445477"/>
              <a:gd name="connsiteX11" fmla="*/ 339969 w 797328"/>
              <a:gd name="connsiteY11" fmla="*/ 445477 h 445477"/>
              <a:gd name="connsiteX12" fmla="*/ 597877 w 797328"/>
              <a:gd name="connsiteY12" fmla="*/ 398585 h 445477"/>
              <a:gd name="connsiteX13" fmla="*/ 703384 w 797328"/>
              <a:gd name="connsiteY13" fmla="*/ 363416 h 445477"/>
              <a:gd name="connsiteX14" fmla="*/ 762000 w 797328"/>
              <a:gd name="connsiteY14" fmla="*/ 351693 h 445477"/>
              <a:gd name="connsiteX15" fmla="*/ 797169 w 797328"/>
              <a:gd name="connsiteY15" fmla="*/ 281354 h 445477"/>
              <a:gd name="connsiteX16" fmla="*/ 773723 w 797328"/>
              <a:gd name="connsiteY16" fmla="*/ 222739 h 445477"/>
              <a:gd name="connsiteX17" fmla="*/ 738554 w 797328"/>
              <a:gd name="connsiteY17" fmla="*/ 199293 h 445477"/>
              <a:gd name="connsiteX18" fmla="*/ 691661 w 797328"/>
              <a:gd name="connsiteY18" fmla="*/ 128954 h 445477"/>
              <a:gd name="connsiteX19" fmla="*/ 644769 w 797328"/>
              <a:gd name="connsiteY19" fmla="*/ 58616 h 445477"/>
              <a:gd name="connsiteX20" fmla="*/ 574431 w 797328"/>
              <a:gd name="connsiteY20" fmla="*/ 0 h 445477"/>
              <a:gd name="connsiteX21" fmla="*/ 609600 w 797328"/>
              <a:gd name="connsiteY21" fmla="*/ 199293 h 445477"/>
              <a:gd name="connsiteX22" fmla="*/ 644769 w 797328"/>
              <a:gd name="connsiteY22" fmla="*/ 246185 h 445477"/>
              <a:gd name="connsiteX23" fmla="*/ 691661 w 797328"/>
              <a:gd name="connsiteY23" fmla="*/ 269631 h 445477"/>
              <a:gd name="connsiteX24" fmla="*/ 738554 w 797328"/>
              <a:gd name="connsiteY24" fmla="*/ 257908 h 44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97328" h="445477">
                <a:moveTo>
                  <a:pt x="597877" y="0"/>
                </a:moveTo>
                <a:cubicBezTo>
                  <a:pt x="480646" y="7816"/>
                  <a:pt x="362957" y="10472"/>
                  <a:pt x="246184" y="23447"/>
                </a:cubicBezTo>
                <a:cubicBezTo>
                  <a:pt x="221621" y="26176"/>
                  <a:pt x="199689" y="40390"/>
                  <a:pt x="175846" y="46893"/>
                </a:cubicBezTo>
                <a:cubicBezTo>
                  <a:pt x="156623" y="52136"/>
                  <a:pt x="136769" y="54708"/>
                  <a:pt x="117231" y="58616"/>
                </a:cubicBezTo>
                <a:cubicBezTo>
                  <a:pt x="79639" y="81171"/>
                  <a:pt x="49086" y="93057"/>
                  <a:pt x="23446" y="128954"/>
                </a:cubicBezTo>
                <a:cubicBezTo>
                  <a:pt x="13288" y="143175"/>
                  <a:pt x="7815" y="160216"/>
                  <a:pt x="0" y="175847"/>
                </a:cubicBezTo>
                <a:cubicBezTo>
                  <a:pt x="11723" y="187570"/>
                  <a:pt x="21375" y="201820"/>
                  <a:pt x="35169" y="211016"/>
                </a:cubicBezTo>
                <a:cubicBezTo>
                  <a:pt x="45451" y="217871"/>
                  <a:pt x="60584" y="215153"/>
                  <a:pt x="70338" y="222739"/>
                </a:cubicBezTo>
                <a:cubicBezTo>
                  <a:pt x="96511" y="243096"/>
                  <a:pt x="116235" y="270671"/>
                  <a:pt x="140677" y="293077"/>
                </a:cubicBezTo>
                <a:cubicBezTo>
                  <a:pt x="163175" y="313700"/>
                  <a:pt x="188204" y="331416"/>
                  <a:pt x="211015" y="351693"/>
                </a:cubicBezTo>
                <a:cubicBezTo>
                  <a:pt x="223406" y="362707"/>
                  <a:pt x="233596" y="376073"/>
                  <a:pt x="246184" y="386862"/>
                </a:cubicBezTo>
                <a:cubicBezTo>
                  <a:pt x="288794" y="423384"/>
                  <a:pt x="291936" y="421461"/>
                  <a:pt x="339969" y="445477"/>
                </a:cubicBezTo>
                <a:cubicBezTo>
                  <a:pt x="353710" y="443052"/>
                  <a:pt x="533718" y="412842"/>
                  <a:pt x="597877" y="398585"/>
                </a:cubicBezTo>
                <a:cubicBezTo>
                  <a:pt x="713572" y="372875"/>
                  <a:pt x="566610" y="404448"/>
                  <a:pt x="703384" y="363416"/>
                </a:cubicBezTo>
                <a:cubicBezTo>
                  <a:pt x="722469" y="357690"/>
                  <a:pt x="742461" y="355601"/>
                  <a:pt x="762000" y="351693"/>
                </a:cubicBezTo>
                <a:cubicBezTo>
                  <a:pt x="770942" y="338279"/>
                  <a:pt x="799724" y="301791"/>
                  <a:pt x="797169" y="281354"/>
                </a:cubicBezTo>
                <a:cubicBezTo>
                  <a:pt x="794559" y="260473"/>
                  <a:pt x="785954" y="239863"/>
                  <a:pt x="773723" y="222739"/>
                </a:cubicBezTo>
                <a:cubicBezTo>
                  <a:pt x="765534" y="211274"/>
                  <a:pt x="750277" y="207108"/>
                  <a:pt x="738554" y="199293"/>
                </a:cubicBezTo>
                <a:cubicBezTo>
                  <a:pt x="716134" y="132033"/>
                  <a:pt x="742887" y="194815"/>
                  <a:pt x="691661" y="128954"/>
                </a:cubicBezTo>
                <a:cubicBezTo>
                  <a:pt x="674361" y="106711"/>
                  <a:pt x="667312" y="75523"/>
                  <a:pt x="644769" y="58616"/>
                </a:cubicBezTo>
                <a:cubicBezTo>
                  <a:pt x="589035" y="16815"/>
                  <a:pt x="611692" y="37263"/>
                  <a:pt x="574431" y="0"/>
                </a:cubicBezTo>
                <a:cubicBezTo>
                  <a:pt x="581622" y="86290"/>
                  <a:pt x="571487" y="130689"/>
                  <a:pt x="609600" y="199293"/>
                </a:cubicBezTo>
                <a:cubicBezTo>
                  <a:pt x="619089" y="216373"/>
                  <a:pt x="629934" y="233470"/>
                  <a:pt x="644769" y="246185"/>
                </a:cubicBezTo>
                <a:cubicBezTo>
                  <a:pt x="658037" y="257558"/>
                  <a:pt x="676030" y="261816"/>
                  <a:pt x="691661" y="269631"/>
                </a:cubicBezTo>
                <a:lnTo>
                  <a:pt x="738554" y="257908"/>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2305C055-E269-314A-309C-E75E56AD1AB5}"/>
              </a:ext>
            </a:extLst>
          </p:cNvPr>
          <p:cNvSpPr/>
          <p:nvPr/>
        </p:nvSpPr>
        <p:spPr>
          <a:xfrm>
            <a:off x="5474647" y="5228492"/>
            <a:ext cx="621353" cy="656493"/>
          </a:xfrm>
          <a:custGeom>
            <a:avLst/>
            <a:gdLst>
              <a:gd name="connsiteX0" fmla="*/ 187599 w 621353"/>
              <a:gd name="connsiteY0" fmla="*/ 0 h 656493"/>
              <a:gd name="connsiteX1" fmla="*/ 128984 w 621353"/>
              <a:gd name="connsiteY1" fmla="*/ 23446 h 656493"/>
              <a:gd name="connsiteX2" fmla="*/ 58645 w 621353"/>
              <a:gd name="connsiteY2" fmla="*/ 70339 h 656493"/>
              <a:gd name="connsiteX3" fmla="*/ 35199 w 621353"/>
              <a:gd name="connsiteY3" fmla="*/ 117231 h 656493"/>
              <a:gd name="connsiteX4" fmla="*/ 30 w 621353"/>
              <a:gd name="connsiteY4" fmla="*/ 128954 h 656493"/>
              <a:gd name="connsiteX5" fmla="*/ 105538 w 621353"/>
              <a:gd name="connsiteY5" fmla="*/ 433754 h 656493"/>
              <a:gd name="connsiteX6" fmla="*/ 164153 w 621353"/>
              <a:gd name="connsiteY6" fmla="*/ 527539 h 656493"/>
              <a:gd name="connsiteX7" fmla="*/ 199322 w 621353"/>
              <a:gd name="connsiteY7" fmla="*/ 562708 h 656493"/>
              <a:gd name="connsiteX8" fmla="*/ 234491 w 621353"/>
              <a:gd name="connsiteY8" fmla="*/ 621323 h 656493"/>
              <a:gd name="connsiteX9" fmla="*/ 316553 w 621353"/>
              <a:gd name="connsiteY9" fmla="*/ 656493 h 656493"/>
              <a:gd name="connsiteX10" fmla="*/ 398615 w 621353"/>
              <a:gd name="connsiteY10" fmla="*/ 644770 h 656493"/>
              <a:gd name="connsiteX11" fmla="*/ 445507 w 621353"/>
              <a:gd name="connsiteY11" fmla="*/ 633046 h 656493"/>
              <a:gd name="connsiteX12" fmla="*/ 539291 w 621353"/>
              <a:gd name="connsiteY12" fmla="*/ 562708 h 656493"/>
              <a:gd name="connsiteX13" fmla="*/ 609630 w 621353"/>
              <a:gd name="connsiteY13" fmla="*/ 480646 h 656493"/>
              <a:gd name="connsiteX14" fmla="*/ 621353 w 621353"/>
              <a:gd name="connsiteY14" fmla="*/ 410308 h 656493"/>
              <a:gd name="connsiteX15" fmla="*/ 562738 w 621353"/>
              <a:gd name="connsiteY15" fmla="*/ 293077 h 656493"/>
              <a:gd name="connsiteX16" fmla="*/ 457230 w 621353"/>
              <a:gd name="connsiteY16" fmla="*/ 222739 h 656493"/>
              <a:gd name="connsiteX17" fmla="*/ 398615 w 621353"/>
              <a:gd name="connsiteY17" fmla="*/ 211016 h 656493"/>
              <a:gd name="connsiteX18" fmla="*/ 222768 w 621353"/>
              <a:gd name="connsiteY18" fmla="*/ 175846 h 656493"/>
              <a:gd name="connsiteX19" fmla="*/ 187599 w 621353"/>
              <a:gd name="connsiteY19" fmla="*/ 152400 h 656493"/>
              <a:gd name="connsiteX20" fmla="*/ 82091 w 621353"/>
              <a:gd name="connsiteY20" fmla="*/ 105508 h 656493"/>
              <a:gd name="connsiteX21" fmla="*/ 46922 w 621353"/>
              <a:gd name="connsiteY21" fmla="*/ 58616 h 656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21353" h="656493">
                <a:moveTo>
                  <a:pt x="187599" y="0"/>
                </a:moveTo>
                <a:cubicBezTo>
                  <a:pt x="168061" y="7815"/>
                  <a:pt x="147458" y="13369"/>
                  <a:pt x="128984" y="23446"/>
                </a:cubicBezTo>
                <a:cubicBezTo>
                  <a:pt x="104246" y="36940"/>
                  <a:pt x="58645" y="70339"/>
                  <a:pt x="58645" y="70339"/>
                </a:cubicBezTo>
                <a:cubicBezTo>
                  <a:pt x="50830" y="85970"/>
                  <a:pt x="47556" y="104874"/>
                  <a:pt x="35199" y="117231"/>
                </a:cubicBezTo>
                <a:cubicBezTo>
                  <a:pt x="26461" y="125969"/>
                  <a:pt x="-1040" y="116643"/>
                  <a:pt x="30" y="128954"/>
                </a:cubicBezTo>
                <a:cubicBezTo>
                  <a:pt x="20597" y="365471"/>
                  <a:pt x="7073" y="335291"/>
                  <a:pt x="105538" y="433754"/>
                </a:cubicBezTo>
                <a:cubicBezTo>
                  <a:pt x="129554" y="481787"/>
                  <a:pt x="127631" y="484929"/>
                  <a:pt x="164153" y="527539"/>
                </a:cubicBezTo>
                <a:cubicBezTo>
                  <a:pt x="174942" y="540127"/>
                  <a:pt x="189375" y="549445"/>
                  <a:pt x="199322" y="562708"/>
                </a:cubicBezTo>
                <a:cubicBezTo>
                  <a:pt x="212993" y="580936"/>
                  <a:pt x="219662" y="604023"/>
                  <a:pt x="234491" y="621323"/>
                </a:cubicBezTo>
                <a:cubicBezTo>
                  <a:pt x="256571" y="647083"/>
                  <a:pt x="286289" y="648927"/>
                  <a:pt x="316553" y="656493"/>
                </a:cubicBezTo>
                <a:cubicBezTo>
                  <a:pt x="343907" y="652585"/>
                  <a:pt x="371429" y="649713"/>
                  <a:pt x="398615" y="644770"/>
                </a:cubicBezTo>
                <a:cubicBezTo>
                  <a:pt x="414467" y="641888"/>
                  <a:pt x="432396" y="642411"/>
                  <a:pt x="445507" y="633046"/>
                </a:cubicBezTo>
                <a:cubicBezTo>
                  <a:pt x="587438" y="531665"/>
                  <a:pt x="361147" y="633966"/>
                  <a:pt x="539291" y="562708"/>
                </a:cubicBezTo>
                <a:cubicBezTo>
                  <a:pt x="558503" y="543497"/>
                  <a:pt x="599603" y="505714"/>
                  <a:pt x="609630" y="480646"/>
                </a:cubicBezTo>
                <a:cubicBezTo>
                  <a:pt x="618458" y="458577"/>
                  <a:pt x="617445" y="433754"/>
                  <a:pt x="621353" y="410308"/>
                </a:cubicBezTo>
                <a:cubicBezTo>
                  <a:pt x="601815" y="371231"/>
                  <a:pt x="585636" y="330285"/>
                  <a:pt x="562738" y="293077"/>
                </a:cubicBezTo>
                <a:cubicBezTo>
                  <a:pt x="541467" y="258512"/>
                  <a:pt x="491113" y="235060"/>
                  <a:pt x="457230" y="222739"/>
                </a:cubicBezTo>
                <a:cubicBezTo>
                  <a:pt x="438504" y="215930"/>
                  <a:pt x="417700" y="216741"/>
                  <a:pt x="398615" y="211016"/>
                </a:cubicBezTo>
                <a:cubicBezTo>
                  <a:pt x="255996" y="168231"/>
                  <a:pt x="449658" y="198537"/>
                  <a:pt x="222768" y="175846"/>
                </a:cubicBezTo>
                <a:cubicBezTo>
                  <a:pt x="211045" y="168031"/>
                  <a:pt x="200474" y="158122"/>
                  <a:pt x="187599" y="152400"/>
                </a:cubicBezTo>
                <a:cubicBezTo>
                  <a:pt x="121879" y="123191"/>
                  <a:pt x="127572" y="143408"/>
                  <a:pt x="82091" y="105508"/>
                </a:cubicBezTo>
                <a:cubicBezTo>
                  <a:pt x="44159" y="73898"/>
                  <a:pt x="46922" y="85428"/>
                  <a:pt x="46922" y="5861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06389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E7F4D-038D-0B84-4254-4BD3FAD46CC1}"/>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Safety Planning</a:t>
            </a:r>
          </a:p>
        </p:txBody>
      </p:sp>
      <p:sp>
        <p:nvSpPr>
          <p:cNvPr id="3" name="Content Placeholder 2">
            <a:extLst>
              <a:ext uri="{FF2B5EF4-FFF2-40B4-BE49-F238E27FC236}">
                <a16:creationId xmlns:a16="http://schemas.microsoft.com/office/drawing/2014/main" id="{6173F9E4-AB83-9307-8728-4F3E70F67472}"/>
              </a:ext>
            </a:extLst>
          </p:cNvPr>
          <p:cNvSpPr>
            <a:spLocks noGrp="1"/>
          </p:cNvSpPr>
          <p:nvPr>
            <p:ph idx="1"/>
          </p:nvPr>
        </p:nvSpPr>
        <p:spPr/>
        <p:txBody>
          <a:bodyPr/>
          <a:lstStyle/>
          <a:p>
            <a:pPr marL="0" indent="0">
              <a:buNone/>
            </a:pPr>
            <a:r>
              <a:rPr lang="en-US" dirty="0"/>
              <a:t>Casey was assessed as moderate risk. She had no suicidal plans and didn’t wish she were dead. Her mood was quite depressed, and she thought her family might prefer if she wasn’t around. She was isolating herself in her room and ignoring her circle of friends.</a:t>
            </a:r>
          </a:p>
          <a:p>
            <a:pPr marL="0" indent="0">
              <a:buNone/>
            </a:pPr>
            <a:endParaRPr lang="en-US" dirty="0"/>
          </a:p>
        </p:txBody>
      </p:sp>
    </p:spTree>
    <p:extLst>
      <p:ext uri="{BB962C8B-B14F-4D97-AF65-F5344CB8AC3E}">
        <p14:creationId xmlns:p14="http://schemas.microsoft.com/office/powerpoint/2010/main" val="19971950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E7F4D-038D-0B84-4254-4BD3FAD46CC1}"/>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Table Exercise: Safety Planning</a:t>
            </a:r>
          </a:p>
        </p:txBody>
      </p:sp>
      <p:sp>
        <p:nvSpPr>
          <p:cNvPr id="3" name="Content Placeholder 2">
            <a:extLst>
              <a:ext uri="{FF2B5EF4-FFF2-40B4-BE49-F238E27FC236}">
                <a16:creationId xmlns:a16="http://schemas.microsoft.com/office/drawing/2014/main" id="{6173F9E4-AB83-9307-8728-4F3E70F67472}"/>
              </a:ext>
            </a:extLst>
          </p:cNvPr>
          <p:cNvSpPr>
            <a:spLocks noGrp="1"/>
          </p:cNvSpPr>
          <p:nvPr>
            <p:ph idx="1"/>
          </p:nvPr>
        </p:nvSpPr>
        <p:spPr>
          <a:xfrm>
            <a:off x="838200" y="1664677"/>
            <a:ext cx="10515600" cy="4918077"/>
          </a:xfrm>
        </p:spPr>
        <p:txBody>
          <a:bodyPr>
            <a:normAutofit/>
          </a:bodyPr>
          <a:lstStyle/>
          <a:p>
            <a:pPr marL="0" indent="0">
              <a:buNone/>
            </a:pPr>
            <a:r>
              <a:rPr lang="en-US" b="1" i="1" u="sng" dirty="0"/>
              <a:t>Assignment: (8 minutes)</a:t>
            </a:r>
          </a:p>
          <a:p>
            <a:pPr marL="0" indent="0">
              <a:buNone/>
            </a:pPr>
            <a:r>
              <a:rPr lang="en-US" dirty="0"/>
              <a:t>Pick one person at the table to play “Danielle”, another her mom.</a:t>
            </a:r>
          </a:p>
          <a:p>
            <a:pPr marL="0" indent="0">
              <a:buNone/>
            </a:pPr>
            <a:r>
              <a:rPr lang="en-US" dirty="0"/>
              <a:t>Everyone else takes turns as the doctor working on a safety plan with Danielle and her mom (copy on the table).</a:t>
            </a:r>
          </a:p>
          <a:p>
            <a:pPr marL="0" indent="0">
              <a:buNone/>
            </a:pPr>
            <a:r>
              <a:rPr lang="en-US" dirty="0"/>
              <a:t>There are six components to the safety plan and more than one answer in each component. </a:t>
            </a:r>
          </a:p>
          <a:p>
            <a:pPr marL="0" indent="0">
              <a:buNone/>
            </a:pPr>
            <a:r>
              <a:rPr lang="en-US" dirty="0"/>
              <a:t>Everyone should develop at least one thing for the safety plan in collaboration with Danielle and her mom. </a:t>
            </a:r>
          </a:p>
        </p:txBody>
      </p:sp>
    </p:spTree>
    <p:extLst>
      <p:ext uri="{BB962C8B-B14F-4D97-AF65-F5344CB8AC3E}">
        <p14:creationId xmlns:p14="http://schemas.microsoft.com/office/powerpoint/2010/main" val="20965791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E7F4D-038D-0B84-4254-4BD3FAD46CC1}"/>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Table Exercise: Cheat Sheet</a:t>
            </a:r>
          </a:p>
        </p:txBody>
      </p:sp>
      <p:sp>
        <p:nvSpPr>
          <p:cNvPr id="3" name="Content Placeholder 2">
            <a:extLst>
              <a:ext uri="{FF2B5EF4-FFF2-40B4-BE49-F238E27FC236}">
                <a16:creationId xmlns:a16="http://schemas.microsoft.com/office/drawing/2014/main" id="{6173F9E4-AB83-9307-8728-4F3E70F67472}"/>
              </a:ext>
            </a:extLst>
          </p:cNvPr>
          <p:cNvSpPr>
            <a:spLocks noGrp="1"/>
          </p:cNvSpPr>
          <p:nvPr>
            <p:ph idx="1"/>
          </p:nvPr>
        </p:nvSpPr>
        <p:spPr>
          <a:xfrm>
            <a:off x="838200" y="1664677"/>
            <a:ext cx="10515600" cy="4918077"/>
          </a:xfrm>
        </p:spPr>
        <p:txBody>
          <a:bodyPr>
            <a:normAutofit/>
          </a:bodyPr>
          <a:lstStyle/>
          <a:p>
            <a:r>
              <a:rPr lang="en-US" sz="2400" i="0" u="none" strike="noStrike" baseline="0" dirty="0">
                <a:solidFill>
                  <a:srgbClr val="000000"/>
                </a:solidFill>
                <a:latin typeface="Arial" panose="020B0604020202020204" pitchFamily="34" charset="0"/>
                <a:cs typeface="Arial" panose="020B0604020202020204" pitchFamily="34" charset="0"/>
              </a:rPr>
              <a:t>1. Can you think of any warning signs that might precede thoughts that your family would be better off </a:t>
            </a:r>
            <a:r>
              <a:rPr lang="en-US" sz="2400" dirty="0">
                <a:solidFill>
                  <a:srgbClr val="000000"/>
                </a:solidFill>
                <a:latin typeface="Arial" panose="020B0604020202020204" pitchFamily="34" charset="0"/>
                <a:cs typeface="Arial" panose="020B0604020202020204" pitchFamily="34" charset="0"/>
              </a:rPr>
              <a:t>without you</a:t>
            </a:r>
            <a:r>
              <a:rPr lang="en-US" sz="2400" i="0" u="none" strike="noStrike" baseline="0" dirty="0">
                <a:solidFill>
                  <a:srgbClr val="000000"/>
                </a:solidFill>
                <a:latin typeface="Arial" panose="020B0604020202020204" pitchFamily="34" charset="0"/>
                <a:cs typeface="Arial" panose="020B0604020202020204" pitchFamily="34" charset="0"/>
              </a:rPr>
              <a:t>? These </a:t>
            </a:r>
            <a:r>
              <a:rPr lang="en-US" sz="2400" dirty="0">
                <a:solidFill>
                  <a:srgbClr val="000000"/>
                </a:solidFill>
                <a:latin typeface="Arial" panose="020B0604020202020204" pitchFamily="34" charset="0"/>
                <a:cs typeface="Arial" panose="020B0604020202020204" pitchFamily="34" charset="0"/>
              </a:rPr>
              <a:t>can</a:t>
            </a:r>
            <a:r>
              <a:rPr lang="en-US" sz="2400" i="0" u="none" strike="noStrike" baseline="0" dirty="0">
                <a:solidFill>
                  <a:srgbClr val="000000"/>
                </a:solidFill>
                <a:latin typeface="Arial" panose="020B0604020202020204" pitchFamily="34" charset="0"/>
                <a:cs typeface="Arial" panose="020B0604020202020204" pitchFamily="34" charset="0"/>
              </a:rPr>
              <a:t> include experiences, thoughts, feelings, behaviors, or situations. </a:t>
            </a:r>
          </a:p>
          <a:p>
            <a:r>
              <a:rPr lang="en-US" sz="2400" i="0" u="none" strike="noStrike" baseline="0" dirty="0">
                <a:latin typeface="Arial" panose="020B0604020202020204" pitchFamily="34" charset="0"/>
                <a:cs typeface="Arial" panose="020B0604020202020204" pitchFamily="34" charset="0"/>
              </a:rPr>
              <a:t>2. What are some </a:t>
            </a:r>
            <a:r>
              <a:rPr lang="en-US" sz="2400" dirty="0">
                <a:latin typeface="Arial" panose="020B0604020202020204" pitchFamily="34" charset="0"/>
                <a:cs typeface="Arial" panose="020B0604020202020204" pitchFamily="34" charset="0"/>
              </a:rPr>
              <a:t>of the</a:t>
            </a:r>
            <a:r>
              <a:rPr lang="en-US" sz="2400" i="0" u="none" strike="noStrike" baseline="0" dirty="0">
                <a:latin typeface="Arial" panose="020B0604020202020204" pitchFamily="34" charset="0"/>
                <a:cs typeface="Arial" panose="020B0604020202020204" pitchFamily="34" charset="0"/>
              </a:rPr>
              <a:t> things you can do to distract you from your depressive thoughts? </a:t>
            </a:r>
          </a:p>
          <a:p>
            <a:r>
              <a:rPr lang="en-US" sz="2400" i="0" u="none" strike="noStrike" baseline="0" dirty="0">
                <a:latin typeface="Arial" panose="020B0604020202020204" pitchFamily="34" charset="0"/>
                <a:cs typeface="Arial" panose="020B0604020202020204" pitchFamily="34" charset="0"/>
              </a:rPr>
              <a:t>3. </a:t>
            </a:r>
            <a:r>
              <a:rPr lang="en-US" sz="2400" dirty="0">
                <a:latin typeface="Arial" panose="020B0604020202020204" pitchFamily="34" charset="0"/>
                <a:cs typeface="Arial" panose="020B0604020202020204" pitchFamily="34" charset="0"/>
              </a:rPr>
              <a:t>A</a:t>
            </a:r>
            <a:r>
              <a:rPr lang="en-US" sz="2400" i="0" u="none" strike="noStrike" baseline="0" dirty="0">
                <a:latin typeface="Arial" panose="020B0604020202020204" pitchFamily="34" charset="0"/>
                <a:cs typeface="Arial" panose="020B0604020202020204" pitchFamily="34" charset="0"/>
              </a:rPr>
              <a:t>re there people or social settings that can distract you from your upsetting thoughts? </a:t>
            </a:r>
          </a:p>
          <a:p>
            <a:r>
              <a:rPr lang="en-US" sz="2400" i="0" u="none" strike="noStrike" baseline="0" dirty="0">
                <a:latin typeface="Arial" panose="020B0604020202020204" pitchFamily="34" charset="0"/>
                <a:cs typeface="Arial" panose="020B0604020202020204" pitchFamily="34" charset="0"/>
              </a:rPr>
              <a:t>4. </a:t>
            </a:r>
            <a:r>
              <a:rPr lang="en-US" sz="2400" dirty="0">
                <a:latin typeface="Arial" panose="020B0604020202020204" pitchFamily="34" charset="0"/>
                <a:cs typeface="Arial" panose="020B0604020202020204" pitchFamily="34" charset="0"/>
              </a:rPr>
              <a:t>A</a:t>
            </a:r>
            <a:r>
              <a:rPr lang="en-US" sz="2400" i="0" u="none" strike="noStrike" baseline="0" dirty="0">
                <a:latin typeface="Arial" panose="020B0604020202020204" pitchFamily="34" charset="0"/>
                <a:cs typeface="Arial" panose="020B0604020202020204" pitchFamily="34" charset="0"/>
              </a:rPr>
              <a:t>re there people; adults, relatives, older friends, that you could ask for help if you have a suicidal crisis? </a:t>
            </a:r>
          </a:p>
          <a:p>
            <a:r>
              <a:rPr lang="en-US" sz="2400" i="0" u="none" strike="noStrike" baseline="0" dirty="0">
                <a:latin typeface="Arial" panose="020B0604020202020204" pitchFamily="34" charset="0"/>
                <a:cs typeface="Arial" panose="020B0604020202020204" pitchFamily="34" charset="0"/>
              </a:rPr>
              <a:t>5. </a:t>
            </a:r>
            <a:r>
              <a:rPr lang="en-US" sz="2400" dirty="0">
                <a:latin typeface="Arial" panose="020B0604020202020204" pitchFamily="34" charset="0"/>
                <a:cs typeface="Arial" panose="020B0604020202020204" pitchFamily="34" charset="0"/>
              </a:rPr>
              <a:t>What are the</a:t>
            </a:r>
            <a:r>
              <a:rPr lang="en-US" sz="2400" i="0" u="none" strike="noStrike" baseline="0" dirty="0">
                <a:latin typeface="Arial" panose="020B0604020202020204" pitchFamily="34" charset="0"/>
                <a:cs typeface="Arial" panose="020B0604020202020204" pitchFamily="34" charset="0"/>
              </a:rPr>
              <a:t> professional resources </a:t>
            </a:r>
            <a:r>
              <a:rPr lang="en-US" sz="2400" dirty="0">
                <a:latin typeface="Arial" panose="020B0604020202020204" pitchFamily="34" charset="0"/>
                <a:cs typeface="Arial" panose="020B0604020202020204" pitchFamily="34" charset="0"/>
              </a:rPr>
              <a:t>to</a:t>
            </a:r>
            <a:r>
              <a:rPr lang="en-US" sz="2400" i="0" u="none" strike="noStrike" baseline="0" dirty="0">
                <a:latin typeface="Arial" panose="020B0604020202020204" pitchFamily="34" charset="0"/>
                <a:cs typeface="Arial" panose="020B0604020202020204" pitchFamily="34" charset="0"/>
              </a:rPr>
              <a:t> help during a crisis? </a:t>
            </a:r>
          </a:p>
          <a:p>
            <a:r>
              <a:rPr lang="en-US" sz="2400" i="0" u="none" strike="noStrike" baseline="0" dirty="0">
                <a:latin typeface="Arial" panose="020B0604020202020204" pitchFamily="34" charset="0"/>
                <a:cs typeface="Arial" panose="020B0604020202020204" pitchFamily="34" charset="0"/>
              </a:rPr>
              <a:t>6. </a:t>
            </a:r>
            <a:r>
              <a:rPr lang="en-US" sz="2400" dirty="0">
                <a:latin typeface="Arial" panose="020B0604020202020204" pitchFamily="34" charset="0"/>
                <a:cs typeface="Arial" panose="020B0604020202020204" pitchFamily="34" charset="0"/>
              </a:rPr>
              <a:t>What are the ways</a:t>
            </a:r>
            <a:r>
              <a:rPr lang="en-US" sz="2400" i="0" u="none" strike="noStrike" baseline="0" dirty="0">
                <a:latin typeface="Arial" panose="020B0604020202020204" pitchFamily="34" charset="0"/>
                <a:cs typeface="Arial" panose="020B0604020202020204" pitchFamily="34" charset="0"/>
              </a:rPr>
              <a:t> to keep your environment safe?</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67779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7E988-0759-9498-FC9C-74D2B9439347}"/>
              </a:ext>
            </a:extLst>
          </p:cNvPr>
          <p:cNvSpPr>
            <a:spLocks noGrp="1"/>
          </p:cNvSpPr>
          <p:nvPr>
            <p:ph type="title"/>
          </p:nvPr>
        </p:nvSpPr>
        <p:spPr/>
        <p:txBody>
          <a:bodyPr>
            <a:normAutofit fontScale="90000"/>
          </a:bodyPr>
          <a:lstStyle/>
          <a:p>
            <a:r>
              <a:rPr lang="en-US" b="1" dirty="0">
                <a:latin typeface="Arial" panose="020B0604020202020204" pitchFamily="34" charset="0"/>
                <a:cs typeface="Arial" panose="020B0604020202020204" pitchFamily="34" charset="0"/>
              </a:rPr>
              <a:t>Table Exercise: Whole Room Debrief</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(4 minutes)</a:t>
            </a:r>
          </a:p>
        </p:txBody>
      </p:sp>
      <p:sp>
        <p:nvSpPr>
          <p:cNvPr id="3" name="Content Placeholder 2">
            <a:extLst>
              <a:ext uri="{FF2B5EF4-FFF2-40B4-BE49-F238E27FC236}">
                <a16:creationId xmlns:a16="http://schemas.microsoft.com/office/drawing/2014/main" id="{C467EB95-B688-F4F5-2DF2-92E563D58221}"/>
              </a:ext>
            </a:extLst>
          </p:cNvPr>
          <p:cNvSpPr>
            <a:spLocks noGrp="1"/>
          </p:cNvSpPr>
          <p:nvPr>
            <p:ph idx="1"/>
          </p:nvPr>
        </p:nvSpPr>
        <p:spPr/>
        <p:txBody>
          <a:bodyPr/>
          <a:lstStyle/>
          <a:p>
            <a:r>
              <a:rPr lang="en-US" dirty="0"/>
              <a:t>Ask the </a:t>
            </a:r>
            <a:r>
              <a:rPr lang="en-US" dirty="0" err="1"/>
              <a:t>Caseys</a:t>
            </a:r>
            <a:r>
              <a:rPr lang="en-US" dirty="0"/>
              <a:t> and the </a:t>
            </a:r>
            <a:r>
              <a:rPr lang="en-US" dirty="0" err="1"/>
              <a:t>Caseys</a:t>
            </a:r>
            <a:r>
              <a:rPr lang="en-US" dirty="0"/>
              <a:t>’ moms how they experienced the safety plan collaboration</a:t>
            </a:r>
          </a:p>
          <a:p>
            <a:r>
              <a:rPr lang="en-US" dirty="0"/>
              <a:t>Did they feel supported?</a:t>
            </a:r>
          </a:p>
          <a:p>
            <a:r>
              <a:rPr lang="en-US" dirty="0"/>
              <a:t>Did they feel respected?</a:t>
            </a:r>
          </a:p>
          <a:p>
            <a:r>
              <a:rPr lang="en-US" dirty="0"/>
              <a:t>Did they like the final product? </a:t>
            </a:r>
          </a:p>
          <a:p>
            <a:r>
              <a:rPr lang="en-US" dirty="0"/>
              <a:t>Did they learn any clinical pearls from the experience of being on the other side?</a:t>
            </a:r>
          </a:p>
        </p:txBody>
      </p:sp>
    </p:spTree>
    <p:extLst>
      <p:ext uri="{BB962C8B-B14F-4D97-AF65-F5344CB8AC3E}">
        <p14:creationId xmlns:p14="http://schemas.microsoft.com/office/powerpoint/2010/main" val="26892827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0D623-B731-EB70-DD7C-C3A50819444E}"/>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Question and Answer</a:t>
            </a:r>
          </a:p>
        </p:txBody>
      </p:sp>
      <p:sp>
        <p:nvSpPr>
          <p:cNvPr id="3" name="Text Placeholder 2">
            <a:extLst>
              <a:ext uri="{FF2B5EF4-FFF2-40B4-BE49-F238E27FC236}">
                <a16:creationId xmlns:a16="http://schemas.microsoft.com/office/drawing/2014/main" id="{2FE880DA-8280-C295-4EEC-FD31F2AC8FAB}"/>
              </a:ext>
            </a:extLst>
          </p:cNvPr>
          <p:cNvSpPr>
            <a:spLocks noGrp="1"/>
          </p:cNvSpPr>
          <p:nvPr>
            <p:ph type="body" idx="1"/>
          </p:nvPr>
        </p:nvSpPr>
        <p:spPr>
          <a:xfrm>
            <a:off x="844550" y="4562475"/>
            <a:ext cx="10515600" cy="1500187"/>
          </a:xfrm>
        </p:spPr>
        <p:txBody>
          <a:bodyPr/>
          <a:lstStyle/>
          <a:p>
            <a:endParaRPr lang="en-US"/>
          </a:p>
        </p:txBody>
      </p:sp>
    </p:spTree>
    <p:extLst>
      <p:ext uri="{BB962C8B-B14F-4D97-AF65-F5344CB8AC3E}">
        <p14:creationId xmlns:p14="http://schemas.microsoft.com/office/powerpoint/2010/main" val="1714339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7C071-E1C8-C6DA-A471-8831D6110C6A}"/>
              </a:ext>
            </a:extLst>
          </p:cNvPr>
          <p:cNvSpPr>
            <a:spLocks noGrp="1"/>
          </p:cNvSpPr>
          <p:nvPr>
            <p:ph type="title"/>
          </p:nvPr>
        </p:nvSpPr>
        <p:spPr/>
        <p:txBody>
          <a:bodyPr>
            <a:normAutofit fontScale="90000"/>
          </a:bodyPr>
          <a:lstStyle/>
          <a:p>
            <a:r>
              <a:rPr lang="en-US" sz="4400" b="1" i="0" u="none" strike="noStrike" baseline="0" dirty="0">
                <a:solidFill>
                  <a:srgbClr val="000000"/>
                </a:solidFill>
                <a:latin typeface="Arial" panose="020B0604020202020204" pitchFamily="34" charset="0"/>
              </a:rPr>
              <a:t>Door Note for Casey </a:t>
            </a:r>
            <a:br>
              <a:rPr lang="en-US" sz="4400" b="0" i="0" u="none" strike="noStrike" baseline="0" dirty="0">
                <a:solidFill>
                  <a:srgbClr val="000000"/>
                </a:solidFill>
                <a:latin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07C0F528-FED7-663B-49C4-6D7B6AA14BAC}"/>
              </a:ext>
            </a:extLst>
          </p:cNvPr>
          <p:cNvSpPr>
            <a:spLocks noGrp="1"/>
          </p:cNvSpPr>
          <p:nvPr>
            <p:ph idx="1"/>
          </p:nvPr>
        </p:nvSpPr>
        <p:spPr>
          <a:xfrm>
            <a:off x="838200" y="1608881"/>
            <a:ext cx="10515600" cy="5335929"/>
          </a:xfrm>
        </p:spPr>
        <p:txBody>
          <a:bodyPr>
            <a:normAutofit fontScale="92500" lnSpcReduction="10000"/>
          </a:bodyPr>
          <a:lstStyle/>
          <a:p>
            <a:endParaRPr lang="en-US" sz="2800" b="0" i="0" u="none" strike="noStrike" baseline="0" dirty="0">
              <a:solidFill>
                <a:srgbClr val="000000"/>
              </a:solidFill>
              <a:latin typeface="Arial" panose="020B0604020202020204" pitchFamily="34" charset="0"/>
            </a:endParaRPr>
          </a:p>
          <a:p>
            <a:r>
              <a:rPr lang="en-US" sz="2800" b="1" i="0" u="none" strike="noStrike" baseline="0" dirty="0">
                <a:solidFill>
                  <a:srgbClr val="000000"/>
                </a:solidFill>
                <a:latin typeface="Arial" panose="020B0604020202020204" pitchFamily="34" charset="0"/>
              </a:rPr>
              <a:t>Patient Name</a:t>
            </a:r>
            <a:r>
              <a:rPr lang="en-US" sz="2800" b="0" i="0" u="none" strike="noStrike" baseline="0" dirty="0">
                <a:solidFill>
                  <a:srgbClr val="000000"/>
                </a:solidFill>
                <a:latin typeface="Arial" panose="020B0604020202020204" pitchFamily="34" charset="0"/>
              </a:rPr>
              <a:t>: Casey Long </a:t>
            </a:r>
          </a:p>
          <a:p>
            <a:r>
              <a:rPr lang="en-US" sz="2800" b="1" i="0" u="none" strike="noStrike" baseline="0" dirty="0">
                <a:solidFill>
                  <a:srgbClr val="000000"/>
                </a:solidFill>
                <a:latin typeface="Arial" panose="020B0604020202020204" pitchFamily="34" charset="0"/>
              </a:rPr>
              <a:t>Chief complaint: </a:t>
            </a:r>
            <a:r>
              <a:rPr lang="en-US" sz="2800" b="0" i="0" u="none" strike="noStrike" baseline="0" dirty="0">
                <a:solidFill>
                  <a:srgbClr val="000000"/>
                </a:solidFill>
                <a:latin typeface="Arial" panose="020B0604020202020204" pitchFamily="34" charset="0"/>
              </a:rPr>
              <a:t>15-year-old previously healthy patient who screened positive for minimal depression on the PHQ-9 at their well child visit 2 weeks ago. During this visit, brief interventions including behavioral activation techniques were encouraged. Returns today for follow up mental health video visit. </a:t>
            </a:r>
          </a:p>
          <a:p>
            <a:r>
              <a:rPr lang="en-US" sz="2800" b="1" i="0" u="none" strike="noStrike" baseline="0" dirty="0">
                <a:solidFill>
                  <a:srgbClr val="000000"/>
                </a:solidFill>
                <a:latin typeface="Arial" panose="020B0604020202020204" pitchFamily="34" charset="0"/>
              </a:rPr>
              <a:t>Repeat PHQ-9 modified administered prior to visit: </a:t>
            </a:r>
            <a:r>
              <a:rPr lang="en-US" sz="2800" b="0" i="0" u="none" strike="noStrike" baseline="0" dirty="0">
                <a:solidFill>
                  <a:srgbClr val="000000"/>
                </a:solidFill>
                <a:latin typeface="Arial" panose="020B0604020202020204" pitchFamily="34" charset="0"/>
              </a:rPr>
              <a:t>Score 12 (</a:t>
            </a:r>
            <a:r>
              <a:rPr lang="en-US" sz="2800" b="0" i="1" u="none" strike="noStrike" baseline="0" dirty="0">
                <a:solidFill>
                  <a:srgbClr val="000000"/>
                </a:solidFill>
                <a:latin typeface="Arial" panose="020B0604020202020204" pitchFamily="34" charset="0"/>
              </a:rPr>
              <a:t>completed screen attached</a:t>
            </a:r>
            <a:r>
              <a:rPr lang="en-US" sz="2800" b="0" i="0" u="none" strike="noStrike" baseline="0" dirty="0">
                <a:solidFill>
                  <a:srgbClr val="000000"/>
                </a:solidFill>
                <a:latin typeface="Arial" panose="020B0604020202020204" pitchFamily="34" charset="0"/>
              </a:rPr>
              <a:t>) </a:t>
            </a:r>
          </a:p>
          <a:p>
            <a:pPr marL="0" indent="0">
              <a:buNone/>
            </a:pPr>
            <a:r>
              <a:rPr lang="en-US" sz="2800" b="0" i="0" u="none" strike="noStrike" baseline="0" dirty="0">
                <a:solidFill>
                  <a:srgbClr val="000000"/>
                </a:solidFill>
                <a:latin typeface="Arial" panose="020B0604020202020204" pitchFamily="34" charset="0"/>
              </a:rPr>
              <a:t>	 </a:t>
            </a:r>
            <a:r>
              <a:rPr lang="en-US" sz="2800" b="1" i="0" u="none" strike="noStrike" baseline="0" dirty="0">
                <a:solidFill>
                  <a:srgbClr val="000000"/>
                </a:solidFill>
                <a:latin typeface="Arial" panose="020B0604020202020204" pitchFamily="34" charset="0"/>
              </a:rPr>
              <a:t>PMH: </a:t>
            </a:r>
            <a:r>
              <a:rPr lang="en-US" sz="2800" b="0" i="0" u="none" strike="noStrike" baseline="0" dirty="0">
                <a:solidFill>
                  <a:srgbClr val="000000"/>
                </a:solidFill>
                <a:latin typeface="Arial" panose="020B0604020202020204" pitchFamily="34" charset="0"/>
              </a:rPr>
              <a:t>None </a:t>
            </a:r>
          </a:p>
          <a:p>
            <a:pPr marL="0" indent="0">
              <a:buNone/>
            </a:pPr>
            <a:r>
              <a:rPr lang="en-US" sz="2800" b="0" i="0" u="none" strike="noStrike" baseline="0" dirty="0">
                <a:solidFill>
                  <a:srgbClr val="000000"/>
                </a:solidFill>
                <a:latin typeface="Arial" panose="020B0604020202020204" pitchFamily="34" charset="0"/>
              </a:rPr>
              <a:t>	 </a:t>
            </a:r>
            <a:r>
              <a:rPr lang="en-US" sz="2800" b="1" i="0" u="none" strike="noStrike" baseline="0" dirty="0">
                <a:solidFill>
                  <a:srgbClr val="000000"/>
                </a:solidFill>
                <a:latin typeface="Arial" panose="020B0604020202020204" pitchFamily="34" charset="0"/>
              </a:rPr>
              <a:t>Meds: </a:t>
            </a:r>
            <a:r>
              <a:rPr lang="en-US" sz="2800" b="0" i="0" u="none" strike="noStrike" baseline="0" dirty="0">
                <a:solidFill>
                  <a:srgbClr val="000000"/>
                </a:solidFill>
                <a:latin typeface="Arial" panose="020B0604020202020204" pitchFamily="34" charset="0"/>
              </a:rPr>
              <a:t>None </a:t>
            </a:r>
          </a:p>
          <a:p>
            <a:pPr marL="0" indent="0">
              <a:buNone/>
            </a:pPr>
            <a:r>
              <a:rPr lang="en-US" sz="2800" b="0" i="0" u="none" strike="noStrike" baseline="0" dirty="0">
                <a:solidFill>
                  <a:srgbClr val="000000"/>
                </a:solidFill>
                <a:latin typeface="Arial" panose="020B0604020202020204" pitchFamily="34" charset="0"/>
              </a:rPr>
              <a:t>	 </a:t>
            </a:r>
            <a:r>
              <a:rPr lang="en-US" sz="2800" b="1" i="0" u="none" strike="noStrike" baseline="0" dirty="0">
                <a:solidFill>
                  <a:srgbClr val="000000"/>
                </a:solidFill>
                <a:latin typeface="Arial" panose="020B0604020202020204" pitchFamily="34" charset="0"/>
              </a:rPr>
              <a:t>Allergies: </a:t>
            </a:r>
            <a:r>
              <a:rPr lang="en-US" sz="2800" b="0" i="0" u="none" strike="noStrike" baseline="0" dirty="0">
                <a:solidFill>
                  <a:srgbClr val="000000"/>
                </a:solidFill>
                <a:latin typeface="Arial" panose="020B0604020202020204" pitchFamily="34" charset="0"/>
              </a:rPr>
              <a:t>None </a:t>
            </a:r>
          </a:p>
          <a:p>
            <a:pPr marL="0" indent="0">
              <a:buNone/>
            </a:pPr>
            <a:r>
              <a:rPr lang="en-US" sz="2800" b="0" i="0" u="none" strike="noStrike" baseline="0" dirty="0">
                <a:solidFill>
                  <a:srgbClr val="000000"/>
                </a:solidFill>
                <a:latin typeface="Arial" panose="020B0604020202020204" pitchFamily="34" charset="0"/>
              </a:rPr>
              <a:t>	</a:t>
            </a:r>
          </a:p>
          <a:p>
            <a:endParaRPr lang="en-US" dirty="0"/>
          </a:p>
        </p:txBody>
      </p:sp>
      <p:sp>
        <p:nvSpPr>
          <p:cNvPr id="4" name="Rectangle 3">
            <a:extLst>
              <a:ext uri="{FF2B5EF4-FFF2-40B4-BE49-F238E27FC236}">
                <a16:creationId xmlns:a16="http://schemas.microsoft.com/office/drawing/2014/main" id="{2A1F2590-EFA7-661F-1784-902789CA2576}"/>
              </a:ext>
            </a:extLst>
          </p:cNvPr>
          <p:cNvSpPr/>
          <p:nvPr/>
        </p:nvSpPr>
        <p:spPr>
          <a:xfrm>
            <a:off x="717629" y="1608881"/>
            <a:ext cx="11053823" cy="4653023"/>
          </a:xfrm>
          <a:prstGeom prst="rect">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87872CBB-7018-9E26-165C-93ACDFABACC1}"/>
              </a:ext>
            </a:extLst>
          </p:cNvPr>
          <p:cNvSpPr txBox="1"/>
          <p:nvPr/>
        </p:nvSpPr>
        <p:spPr>
          <a:xfrm>
            <a:off x="5314278" y="2054711"/>
            <a:ext cx="3453204" cy="369332"/>
          </a:xfrm>
          <a:prstGeom prst="rect">
            <a:avLst/>
          </a:prstGeom>
          <a:noFill/>
        </p:spPr>
        <p:txBody>
          <a:bodyPr wrap="square" rtlCol="0">
            <a:spAutoFit/>
          </a:bodyPr>
          <a:lstStyle/>
          <a:p>
            <a:r>
              <a:rPr lang="en-US" dirty="0"/>
              <a:t>(They/Them)</a:t>
            </a:r>
          </a:p>
        </p:txBody>
      </p:sp>
    </p:spTree>
    <p:extLst>
      <p:ext uri="{BB962C8B-B14F-4D97-AF65-F5344CB8AC3E}">
        <p14:creationId xmlns:p14="http://schemas.microsoft.com/office/powerpoint/2010/main" val="1552111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F15C9-68CC-5786-A77A-1F7DD967BC4E}"/>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8780E724-F81A-40A2-C2FE-29D714B68E4F}"/>
              </a:ext>
            </a:extLst>
          </p:cNvPr>
          <p:cNvPicPr>
            <a:picLocks noGrp="1" noChangeAspect="1"/>
          </p:cNvPicPr>
          <p:nvPr>
            <p:ph idx="1"/>
          </p:nvPr>
        </p:nvPicPr>
        <p:blipFill>
          <a:blip r:embed="rId3"/>
          <a:stretch>
            <a:fillRect/>
          </a:stretch>
        </p:blipFill>
        <p:spPr>
          <a:xfrm>
            <a:off x="2895600" y="351692"/>
            <a:ext cx="6013937" cy="6231671"/>
          </a:xfrm>
        </p:spPr>
      </p:pic>
    </p:spTree>
    <p:extLst>
      <p:ext uri="{BB962C8B-B14F-4D97-AF65-F5344CB8AC3E}">
        <p14:creationId xmlns:p14="http://schemas.microsoft.com/office/powerpoint/2010/main" val="799533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A2655-ED84-7A79-9035-F933E77131B5}"/>
              </a:ext>
            </a:extLst>
          </p:cNvPr>
          <p:cNvSpPr>
            <a:spLocks noGrp="1"/>
          </p:cNvSpPr>
          <p:nvPr>
            <p:ph type="title"/>
          </p:nvPr>
        </p:nvSpPr>
        <p:spPr>
          <a:xfrm>
            <a:off x="838200" y="275246"/>
            <a:ext cx="10515600" cy="1956170"/>
          </a:xfrm>
        </p:spPr>
        <p:txBody>
          <a:bodyPr>
            <a:normAutofit/>
          </a:bodyPr>
          <a:lstStyle/>
          <a:p>
            <a:br>
              <a:rPr lang="en-US" sz="4000" b="1" dirty="0">
                <a:latin typeface="Arial" panose="020B0604020202020204" pitchFamily="34" charset="0"/>
                <a:cs typeface="Arial" panose="020B0604020202020204" pitchFamily="34" charset="0"/>
              </a:rPr>
            </a:br>
            <a:r>
              <a:rPr lang="en-US" sz="4000" b="1" dirty="0">
                <a:latin typeface="Arial" panose="020B0604020202020204" pitchFamily="34" charset="0"/>
                <a:cs typeface="Arial" panose="020B0604020202020204" pitchFamily="34" charset="0"/>
              </a:rPr>
              <a:t>Suicide and Safety Assessment</a:t>
            </a:r>
          </a:p>
        </p:txBody>
      </p:sp>
      <p:sp>
        <p:nvSpPr>
          <p:cNvPr id="3" name="Content Placeholder 2">
            <a:extLst>
              <a:ext uri="{FF2B5EF4-FFF2-40B4-BE49-F238E27FC236}">
                <a16:creationId xmlns:a16="http://schemas.microsoft.com/office/drawing/2014/main" id="{E83DC2D9-5BF5-DC6F-BAF1-CDADBE16BF4A}"/>
              </a:ext>
            </a:extLst>
          </p:cNvPr>
          <p:cNvSpPr>
            <a:spLocks noGrp="1"/>
          </p:cNvSpPr>
          <p:nvPr>
            <p:ph idx="1"/>
          </p:nvPr>
        </p:nvSpPr>
        <p:spPr>
          <a:xfrm>
            <a:off x="838200" y="2683042"/>
            <a:ext cx="10515600" cy="3899712"/>
          </a:xfrm>
        </p:spPr>
        <p:txBody>
          <a:bodyPr/>
          <a:lstStyle/>
          <a:p>
            <a:r>
              <a:rPr lang="en-US" dirty="0"/>
              <a:t>Do an evidence-based suicide screen</a:t>
            </a:r>
          </a:p>
          <a:p>
            <a:r>
              <a:rPr lang="en-US" dirty="0"/>
              <a:t>Plan to assess risk and make safe disposition</a:t>
            </a:r>
          </a:p>
          <a:p>
            <a:r>
              <a:rPr lang="en-US" dirty="0"/>
              <a:t>Try to avoid a toxic emergency room visit if that is safely possible </a:t>
            </a:r>
          </a:p>
          <a:p>
            <a:pPr marL="0" indent="0">
              <a:buNone/>
            </a:pPr>
            <a:endParaRPr lang="en-US" dirty="0"/>
          </a:p>
        </p:txBody>
      </p:sp>
    </p:spTree>
    <p:extLst>
      <p:ext uri="{BB962C8B-B14F-4D97-AF65-F5344CB8AC3E}">
        <p14:creationId xmlns:p14="http://schemas.microsoft.com/office/powerpoint/2010/main" val="1689021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A8829-A08D-C17B-FB2E-B9CCE20CF034}"/>
              </a:ext>
            </a:extLst>
          </p:cNvPr>
          <p:cNvSpPr>
            <a:spLocks noGrp="1"/>
          </p:cNvSpPr>
          <p:nvPr>
            <p:ph type="title"/>
          </p:nvPr>
        </p:nvSpPr>
        <p:spPr/>
        <p:txBody>
          <a:bodyPr/>
          <a:lstStyle/>
          <a:p>
            <a:r>
              <a:rPr lang="en-US" dirty="0"/>
              <a:t>Dr. XXX and Casey</a:t>
            </a:r>
          </a:p>
        </p:txBody>
      </p:sp>
      <p:sp>
        <p:nvSpPr>
          <p:cNvPr id="3" name="Content Placeholder 2">
            <a:extLst>
              <a:ext uri="{FF2B5EF4-FFF2-40B4-BE49-F238E27FC236}">
                <a16:creationId xmlns:a16="http://schemas.microsoft.com/office/drawing/2014/main" id="{B8992BC3-8DA9-969B-9929-83F262A77825}"/>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4177178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A2655-ED84-7A79-9035-F933E77131B5}"/>
              </a:ext>
            </a:extLst>
          </p:cNvPr>
          <p:cNvSpPr>
            <a:spLocks noGrp="1"/>
          </p:cNvSpPr>
          <p:nvPr>
            <p:ph type="title"/>
          </p:nvPr>
        </p:nvSpPr>
        <p:spPr/>
        <p:txBody>
          <a:bodyPr>
            <a:normAutofit/>
          </a:bodyPr>
          <a:lstStyle/>
          <a:p>
            <a:r>
              <a:rPr lang="en-US" sz="4000" b="1" dirty="0">
                <a:latin typeface="Arial" panose="020B0604020202020204" pitchFamily="34" charset="0"/>
                <a:cs typeface="Arial" panose="020B0604020202020204" pitchFamily="34" charset="0"/>
              </a:rPr>
              <a:t>Suicide and Safety Assessment</a:t>
            </a:r>
          </a:p>
        </p:txBody>
      </p:sp>
      <p:sp>
        <p:nvSpPr>
          <p:cNvPr id="3" name="Content Placeholder 2">
            <a:extLst>
              <a:ext uri="{FF2B5EF4-FFF2-40B4-BE49-F238E27FC236}">
                <a16:creationId xmlns:a16="http://schemas.microsoft.com/office/drawing/2014/main" id="{E83DC2D9-5BF5-DC6F-BAF1-CDADBE16BF4A}"/>
              </a:ext>
            </a:extLst>
          </p:cNvPr>
          <p:cNvSpPr>
            <a:spLocks noGrp="1"/>
          </p:cNvSpPr>
          <p:nvPr>
            <p:ph idx="1"/>
          </p:nvPr>
        </p:nvSpPr>
        <p:spPr/>
        <p:txBody>
          <a:bodyPr>
            <a:normAutofit/>
          </a:bodyPr>
          <a:lstStyle/>
          <a:p>
            <a:r>
              <a:rPr lang="en-US" dirty="0">
                <a:solidFill>
                  <a:srgbClr val="000000"/>
                </a:solidFill>
                <a:latin typeface="Arial" panose="020B0604020202020204" pitchFamily="34" charset="0"/>
                <a:cs typeface="Arial" panose="020B0604020202020204" pitchFamily="34" charset="0"/>
              </a:rPr>
              <a:t>The PCP</a:t>
            </a:r>
            <a:r>
              <a:rPr lang="en-US" u="none" strike="noStrike" baseline="0" dirty="0">
                <a:solidFill>
                  <a:srgbClr val="000000"/>
                </a:solidFill>
                <a:latin typeface="Arial" panose="020B0604020202020204" pitchFamily="34" charset="0"/>
                <a:cs typeface="Arial" panose="020B0604020202020204" pitchFamily="34" charset="0"/>
              </a:rPr>
              <a:t> should acknowledge the patient’s feelings and express appreciation </a:t>
            </a:r>
            <a:r>
              <a:rPr lang="en-US" dirty="0">
                <a:solidFill>
                  <a:srgbClr val="000000"/>
                </a:solidFill>
                <a:latin typeface="Arial" panose="020B0604020202020204" pitchFamily="34" charset="0"/>
                <a:cs typeface="Arial" panose="020B0604020202020204" pitchFamily="34" charset="0"/>
              </a:rPr>
              <a:t>for</a:t>
            </a:r>
            <a:r>
              <a:rPr lang="en-US" u="none" strike="noStrike" baseline="0" dirty="0">
                <a:solidFill>
                  <a:srgbClr val="000000"/>
                </a:solidFill>
                <a:latin typeface="Arial" panose="020B0604020202020204" pitchFamily="34" charset="0"/>
                <a:cs typeface="Arial" panose="020B0604020202020204" pitchFamily="34" charset="0"/>
              </a:rPr>
              <a:t> their open communication. </a:t>
            </a:r>
          </a:p>
          <a:p>
            <a:r>
              <a:rPr lang="en-US" u="none" strike="noStrike" baseline="0" dirty="0">
                <a:solidFill>
                  <a:srgbClr val="000000"/>
                </a:solidFill>
                <a:latin typeface="Arial" panose="020B0604020202020204" pitchFamily="34" charset="0"/>
                <a:cs typeface="Arial" panose="020B0604020202020204" pitchFamily="34" charset="0"/>
              </a:rPr>
              <a:t>The PCP should then explain that some of the things they shared are concerning and that the PCP is worried for their safety. </a:t>
            </a:r>
          </a:p>
        </p:txBody>
      </p:sp>
    </p:spTree>
    <p:extLst>
      <p:ext uri="{BB962C8B-B14F-4D97-AF65-F5344CB8AC3E}">
        <p14:creationId xmlns:p14="http://schemas.microsoft.com/office/powerpoint/2010/main" val="3297961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FD054-4D3A-B84D-BD28-8D3309F93E2F}"/>
              </a:ext>
            </a:extLst>
          </p:cNvPr>
          <p:cNvSpPr>
            <a:spLocks noGrp="1"/>
          </p:cNvSpPr>
          <p:nvPr>
            <p:ph type="title"/>
          </p:nvPr>
        </p:nvSpPr>
        <p:spPr/>
        <p:txBody>
          <a:bodyPr>
            <a:normAutofit/>
          </a:bodyPr>
          <a:lstStyle/>
          <a:p>
            <a:endParaRPr lang="en-US" i="1" dirty="0"/>
          </a:p>
        </p:txBody>
      </p:sp>
      <p:pic>
        <p:nvPicPr>
          <p:cNvPr id="6" name="Picture 5">
            <a:extLst>
              <a:ext uri="{FF2B5EF4-FFF2-40B4-BE49-F238E27FC236}">
                <a16:creationId xmlns:a16="http://schemas.microsoft.com/office/drawing/2014/main" id="{D82A7367-CEBF-FB49-8CEF-DBCC7CD8C689}"/>
              </a:ext>
            </a:extLst>
          </p:cNvPr>
          <p:cNvPicPr>
            <a:picLocks noChangeAspect="1"/>
          </p:cNvPicPr>
          <p:nvPr/>
        </p:nvPicPr>
        <p:blipFill>
          <a:blip r:embed="rId3"/>
          <a:stretch>
            <a:fillRect/>
          </a:stretch>
        </p:blipFill>
        <p:spPr>
          <a:xfrm>
            <a:off x="1488303" y="1115706"/>
            <a:ext cx="8154690" cy="5147071"/>
          </a:xfrm>
          <a:prstGeom prst="rect">
            <a:avLst/>
          </a:prstGeom>
          <a:ln>
            <a:solidFill>
              <a:schemeClr val="tx1"/>
            </a:solidFill>
            <a:extLst>
              <a:ext uri="{C807C97D-BFC1-408E-A445-0C87EB9F89A2}">
                <ask:lineSketchStyleProps xmlns:ask="http://schemas.microsoft.com/office/drawing/2018/sketchyshapes" xmlns="">
                  <ask:type>
                    <ask:lineSketchNone/>
                  </ask:type>
                </ask:lineSketchStyleProps>
              </a:ext>
            </a:extLst>
          </a:ln>
        </p:spPr>
      </p:pic>
      <p:sp>
        <p:nvSpPr>
          <p:cNvPr id="7" name="TextBox 6">
            <a:extLst>
              <a:ext uri="{FF2B5EF4-FFF2-40B4-BE49-F238E27FC236}">
                <a16:creationId xmlns:a16="http://schemas.microsoft.com/office/drawing/2014/main" id="{7E2F846D-7CE7-460E-921F-D0E53810BBF1}"/>
              </a:ext>
            </a:extLst>
          </p:cNvPr>
          <p:cNvSpPr txBox="1"/>
          <p:nvPr/>
        </p:nvSpPr>
        <p:spPr>
          <a:xfrm>
            <a:off x="3818625" y="6262777"/>
            <a:ext cx="915550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D2E2D"/>
                </a:solidFill>
                <a:effectLst/>
                <a:uLnTx/>
                <a:uFillTx/>
                <a:latin typeface="Calibri"/>
                <a:ea typeface="+mn-ea"/>
                <a:cs typeface="+mn-cs"/>
              </a:rPr>
              <a:t>https://www.nimh.nih.gov/sites/default/files/documents/research/research-conducted-at-nimh/asq-toolkit-materials/youth-outpatient/suicide_risk_screening_pathway_outpatient_youth.pdf</a:t>
            </a:r>
          </a:p>
        </p:txBody>
      </p:sp>
      <p:sp>
        <p:nvSpPr>
          <p:cNvPr id="4" name="Freeform: Shape 3">
            <a:extLst>
              <a:ext uri="{FF2B5EF4-FFF2-40B4-BE49-F238E27FC236}">
                <a16:creationId xmlns:a16="http://schemas.microsoft.com/office/drawing/2014/main" id="{254D7834-6575-5F6B-221F-C4A8769B1CBD}"/>
              </a:ext>
            </a:extLst>
          </p:cNvPr>
          <p:cNvSpPr/>
          <p:nvPr/>
        </p:nvSpPr>
        <p:spPr>
          <a:xfrm>
            <a:off x="8009649" y="2365207"/>
            <a:ext cx="359816" cy="294612"/>
          </a:xfrm>
          <a:custGeom>
            <a:avLst/>
            <a:gdLst>
              <a:gd name="connsiteX0" fmla="*/ 24879 w 359816"/>
              <a:gd name="connsiteY0" fmla="*/ 182921 h 294612"/>
              <a:gd name="connsiteX1" fmla="*/ 495 w 359816"/>
              <a:gd name="connsiteY1" fmla="*/ 256073 h 294612"/>
              <a:gd name="connsiteX2" fmla="*/ 12687 w 359816"/>
              <a:gd name="connsiteY2" fmla="*/ 292649 h 294612"/>
              <a:gd name="connsiteX3" fmla="*/ 146799 w 359816"/>
              <a:gd name="connsiteY3" fmla="*/ 280457 h 294612"/>
              <a:gd name="connsiteX4" fmla="*/ 183375 w 359816"/>
              <a:gd name="connsiteY4" fmla="*/ 243881 h 294612"/>
              <a:gd name="connsiteX5" fmla="*/ 219951 w 359816"/>
              <a:gd name="connsiteY5" fmla="*/ 219497 h 294612"/>
              <a:gd name="connsiteX6" fmla="*/ 329679 w 359816"/>
              <a:gd name="connsiteY6" fmla="*/ 61001 h 294612"/>
              <a:gd name="connsiteX7" fmla="*/ 341871 w 359816"/>
              <a:gd name="connsiteY7" fmla="*/ 41 h 294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9816" h="294612">
                <a:moveTo>
                  <a:pt x="24879" y="182921"/>
                </a:moveTo>
                <a:cubicBezTo>
                  <a:pt x="16751" y="207305"/>
                  <a:pt x="3333" y="230527"/>
                  <a:pt x="495" y="256073"/>
                </a:cubicBezTo>
                <a:cubicBezTo>
                  <a:pt x="-924" y="268846"/>
                  <a:pt x="10" y="290536"/>
                  <a:pt x="12687" y="292649"/>
                </a:cubicBezTo>
                <a:cubicBezTo>
                  <a:pt x="56965" y="300029"/>
                  <a:pt x="102095" y="284521"/>
                  <a:pt x="146799" y="280457"/>
                </a:cubicBezTo>
                <a:cubicBezTo>
                  <a:pt x="158991" y="268265"/>
                  <a:pt x="170129" y="254919"/>
                  <a:pt x="183375" y="243881"/>
                </a:cubicBezTo>
                <a:cubicBezTo>
                  <a:pt x="194632" y="234500"/>
                  <a:pt x="210797" y="230939"/>
                  <a:pt x="219951" y="219497"/>
                </a:cubicBezTo>
                <a:cubicBezTo>
                  <a:pt x="260092" y="169320"/>
                  <a:pt x="305814" y="120663"/>
                  <a:pt x="329679" y="61001"/>
                </a:cubicBezTo>
                <a:cubicBezTo>
                  <a:pt x="355572" y="-3732"/>
                  <a:pt x="375948" y="41"/>
                  <a:pt x="341871" y="4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Freeform: Shape 4">
            <a:extLst>
              <a:ext uri="{FF2B5EF4-FFF2-40B4-BE49-F238E27FC236}">
                <a16:creationId xmlns:a16="http://schemas.microsoft.com/office/drawing/2014/main" id="{8942D55D-3AEA-2DBC-CF0B-FEB402E86882}"/>
              </a:ext>
            </a:extLst>
          </p:cNvPr>
          <p:cNvSpPr/>
          <p:nvPr/>
        </p:nvSpPr>
        <p:spPr>
          <a:xfrm>
            <a:off x="7874812" y="3072384"/>
            <a:ext cx="782181" cy="243840"/>
          </a:xfrm>
          <a:custGeom>
            <a:avLst/>
            <a:gdLst>
              <a:gd name="connsiteX0" fmla="*/ 196292 w 782181"/>
              <a:gd name="connsiteY0" fmla="*/ 97536 h 243840"/>
              <a:gd name="connsiteX1" fmla="*/ 257252 w 782181"/>
              <a:gd name="connsiteY1" fmla="*/ 146304 h 243840"/>
              <a:gd name="connsiteX2" fmla="*/ 269444 w 782181"/>
              <a:gd name="connsiteY2" fmla="*/ 60960 h 243840"/>
              <a:gd name="connsiteX3" fmla="*/ 171908 w 782181"/>
              <a:gd name="connsiteY3" fmla="*/ 36576 h 243840"/>
              <a:gd name="connsiteX4" fmla="*/ 62180 w 782181"/>
              <a:gd name="connsiteY4" fmla="*/ 60960 h 243840"/>
              <a:gd name="connsiteX5" fmla="*/ 13412 w 782181"/>
              <a:gd name="connsiteY5" fmla="*/ 85344 h 243840"/>
              <a:gd name="connsiteX6" fmla="*/ 1220 w 782181"/>
              <a:gd name="connsiteY6" fmla="*/ 134112 h 243840"/>
              <a:gd name="connsiteX7" fmla="*/ 86564 w 782181"/>
              <a:gd name="connsiteY7" fmla="*/ 182880 h 243840"/>
              <a:gd name="connsiteX8" fmla="*/ 208484 w 782181"/>
              <a:gd name="connsiteY8" fmla="*/ 219456 h 243840"/>
              <a:gd name="connsiteX9" fmla="*/ 269444 w 782181"/>
              <a:gd name="connsiteY9" fmla="*/ 243840 h 243840"/>
              <a:gd name="connsiteX10" fmla="*/ 732740 w 782181"/>
              <a:gd name="connsiteY10" fmla="*/ 219456 h 243840"/>
              <a:gd name="connsiteX11" fmla="*/ 769316 w 782181"/>
              <a:gd name="connsiteY11" fmla="*/ 109728 h 243840"/>
              <a:gd name="connsiteX12" fmla="*/ 671780 w 782181"/>
              <a:gd name="connsiteY12" fmla="*/ 36576 h 243840"/>
              <a:gd name="connsiteX13" fmla="*/ 610820 w 782181"/>
              <a:gd name="connsiteY13" fmla="*/ 0 h 243840"/>
              <a:gd name="connsiteX14" fmla="*/ 354788 w 782181"/>
              <a:gd name="connsiteY14" fmla="*/ 24384 h 243840"/>
              <a:gd name="connsiteX15" fmla="*/ 110948 w 782181"/>
              <a:gd name="connsiteY15" fmla="*/ 85344 h 243840"/>
              <a:gd name="connsiteX16" fmla="*/ 25604 w 782181"/>
              <a:gd name="connsiteY16" fmla="*/ 121920 h 243840"/>
              <a:gd name="connsiteX17" fmla="*/ 49988 w 782181"/>
              <a:gd name="connsiteY17" fmla="*/ 97536 h 24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82181" h="243840">
                <a:moveTo>
                  <a:pt x="196292" y="97536"/>
                </a:moveTo>
                <a:cubicBezTo>
                  <a:pt x="216612" y="113792"/>
                  <a:pt x="231230" y="146304"/>
                  <a:pt x="257252" y="146304"/>
                </a:cubicBezTo>
                <a:cubicBezTo>
                  <a:pt x="324710" y="146304"/>
                  <a:pt x="289170" y="70823"/>
                  <a:pt x="269444" y="60960"/>
                </a:cubicBezTo>
                <a:cubicBezTo>
                  <a:pt x="239469" y="45973"/>
                  <a:pt x="204420" y="44704"/>
                  <a:pt x="171908" y="36576"/>
                </a:cubicBezTo>
                <a:cubicBezTo>
                  <a:pt x="155355" y="39887"/>
                  <a:pt x="81858" y="53581"/>
                  <a:pt x="62180" y="60960"/>
                </a:cubicBezTo>
                <a:cubicBezTo>
                  <a:pt x="45162" y="67342"/>
                  <a:pt x="29668" y="77216"/>
                  <a:pt x="13412" y="85344"/>
                </a:cubicBezTo>
                <a:cubicBezTo>
                  <a:pt x="9348" y="101600"/>
                  <a:pt x="-4079" y="118216"/>
                  <a:pt x="1220" y="134112"/>
                </a:cubicBezTo>
                <a:cubicBezTo>
                  <a:pt x="4631" y="144345"/>
                  <a:pt x="84583" y="182000"/>
                  <a:pt x="86564" y="182880"/>
                </a:cubicBezTo>
                <a:cubicBezTo>
                  <a:pt x="202350" y="234340"/>
                  <a:pt x="92369" y="184622"/>
                  <a:pt x="208484" y="219456"/>
                </a:cubicBezTo>
                <a:cubicBezTo>
                  <a:pt x="229446" y="225745"/>
                  <a:pt x="249124" y="235712"/>
                  <a:pt x="269444" y="243840"/>
                </a:cubicBezTo>
                <a:cubicBezTo>
                  <a:pt x="423876" y="235712"/>
                  <a:pt x="579649" y="241326"/>
                  <a:pt x="732740" y="219456"/>
                </a:cubicBezTo>
                <a:cubicBezTo>
                  <a:pt x="793625" y="210758"/>
                  <a:pt x="788303" y="143904"/>
                  <a:pt x="769316" y="109728"/>
                </a:cubicBezTo>
                <a:cubicBezTo>
                  <a:pt x="743394" y="63068"/>
                  <a:pt x="712889" y="59414"/>
                  <a:pt x="671780" y="36576"/>
                </a:cubicBezTo>
                <a:cubicBezTo>
                  <a:pt x="651065" y="25068"/>
                  <a:pt x="631140" y="12192"/>
                  <a:pt x="610820" y="0"/>
                </a:cubicBezTo>
                <a:cubicBezTo>
                  <a:pt x="553153" y="3844"/>
                  <a:pt x="427560" y="6191"/>
                  <a:pt x="354788" y="24384"/>
                </a:cubicBezTo>
                <a:cubicBezTo>
                  <a:pt x="31554" y="105192"/>
                  <a:pt x="432340" y="21066"/>
                  <a:pt x="110948" y="85344"/>
                </a:cubicBezTo>
                <a:cubicBezTo>
                  <a:pt x="95837" y="95418"/>
                  <a:pt x="48098" y="133167"/>
                  <a:pt x="25604" y="121920"/>
                </a:cubicBezTo>
                <a:cubicBezTo>
                  <a:pt x="15323" y="116779"/>
                  <a:pt x="41860" y="105664"/>
                  <a:pt x="49988" y="9753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65B6CA31-7840-3D01-8BD5-0C77E3801ACC}"/>
              </a:ext>
            </a:extLst>
          </p:cNvPr>
          <p:cNvSpPr/>
          <p:nvPr/>
        </p:nvSpPr>
        <p:spPr>
          <a:xfrm>
            <a:off x="7729728" y="3499104"/>
            <a:ext cx="404789" cy="244975"/>
          </a:xfrm>
          <a:custGeom>
            <a:avLst/>
            <a:gdLst>
              <a:gd name="connsiteX0" fmla="*/ 134112 w 404789"/>
              <a:gd name="connsiteY0" fmla="*/ 85344 h 244975"/>
              <a:gd name="connsiteX1" fmla="*/ 109728 w 404789"/>
              <a:gd name="connsiteY1" fmla="*/ 195072 h 244975"/>
              <a:gd name="connsiteX2" fmla="*/ 195072 w 404789"/>
              <a:gd name="connsiteY2" fmla="*/ 158496 h 244975"/>
              <a:gd name="connsiteX3" fmla="*/ 316992 w 404789"/>
              <a:gd name="connsiteY3" fmla="*/ 134112 h 244975"/>
              <a:gd name="connsiteX4" fmla="*/ 365760 w 404789"/>
              <a:gd name="connsiteY4" fmla="*/ 121920 h 244975"/>
              <a:gd name="connsiteX5" fmla="*/ 402336 w 404789"/>
              <a:gd name="connsiteY5" fmla="*/ 85344 h 244975"/>
              <a:gd name="connsiteX6" fmla="*/ 292608 w 404789"/>
              <a:gd name="connsiteY6" fmla="*/ 48768 h 244975"/>
              <a:gd name="connsiteX7" fmla="*/ 231648 w 404789"/>
              <a:gd name="connsiteY7" fmla="*/ 24384 h 244975"/>
              <a:gd name="connsiteX8" fmla="*/ 109728 w 404789"/>
              <a:gd name="connsiteY8" fmla="*/ 0 h 244975"/>
              <a:gd name="connsiteX9" fmla="*/ 48768 w 404789"/>
              <a:gd name="connsiteY9" fmla="*/ 12192 h 244975"/>
              <a:gd name="connsiteX10" fmla="*/ 0 w 404789"/>
              <a:gd name="connsiteY10" fmla="*/ 182880 h 244975"/>
              <a:gd name="connsiteX11" fmla="*/ 12192 w 404789"/>
              <a:gd name="connsiteY11" fmla="*/ 243840 h 244975"/>
              <a:gd name="connsiteX12" fmla="*/ 48768 w 404789"/>
              <a:gd name="connsiteY12" fmla="*/ 158496 h 24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4789" h="244975">
                <a:moveTo>
                  <a:pt x="134112" y="85344"/>
                </a:moveTo>
                <a:cubicBezTo>
                  <a:pt x="132115" y="86485"/>
                  <a:pt x="-69384" y="165220"/>
                  <a:pt x="109728" y="195072"/>
                </a:cubicBezTo>
                <a:cubicBezTo>
                  <a:pt x="140257" y="200160"/>
                  <a:pt x="165379" y="167229"/>
                  <a:pt x="195072" y="158496"/>
                </a:cubicBezTo>
                <a:cubicBezTo>
                  <a:pt x="234833" y="146802"/>
                  <a:pt x="276785" y="144164"/>
                  <a:pt x="316992" y="134112"/>
                </a:cubicBezTo>
                <a:lnTo>
                  <a:pt x="365760" y="121920"/>
                </a:lnTo>
                <a:cubicBezTo>
                  <a:pt x="377952" y="109728"/>
                  <a:pt x="414528" y="97536"/>
                  <a:pt x="402336" y="85344"/>
                </a:cubicBezTo>
                <a:cubicBezTo>
                  <a:pt x="375074" y="58082"/>
                  <a:pt x="328916" y="61735"/>
                  <a:pt x="292608" y="48768"/>
                </a:cubicBezTo>
                <a:cubicBezTo>
                  <a:pt x="271998" y="41407"/>
                  <a:pt x="252794" y="30023"/>
                  <a:pt x="231648" y="24384"/>
                </a:cubicBezTo>
                <a:cubicBezTo>
                  <a:pt x="191603" y="13705"/>
                  <a:pt x="109728" y="0"/>
                  <a:pt x="109728" y="0"/>
                </a:cubicBezTo>
                <a:cubicBezTo>
                  <a:pt x="89408" y="4064"/>
                  <a:pt x="64363" y="-1454"/>
                  <a:pt x="48768" y="12192"/>
                </a:cubicBezTo>
                <a:cubicBezTo>
                  <a:pt x="5628" y="49940"/>
                  <a:pt x="5852" y="136064"/>
                  <a:pt x="0" y="182880"/>
                </a:cubicBezTo>
                <a:cubicBezTo>
                  <a:pt x="4064" y="203200"/>
                  <a:pt x="-6343" y="253107"/>
                  <a:pt x="12192" y="243840"/>
                </a:cubicBezTo>
                <a:cubicBezTo>
                  <a:pt x="39875" y="229999"/>
                  <a:pt x="48768" y="158496"/>
                  <a:pt x="48768" y="15849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BF054403-2EF1-73D6-B9B6-7636D743FA28}"/>
              </a:ext>
            </a:extLst>
          </p:cNvPr>
          <p:cNvSpPr/>
          <p:nvPr/>
        </p:nvSpPr>
        <p:spPr>
          <a:xfrm>
            <a:off x="8546592" y="3779520"/>
            <a:ext cx="890712" cy="365760"/>
          </a:xfrm>
          <a:custGeom>
            <a:avLst/>
            <a:gdLst>
              <a:gd name="connsiteX0" fmla="*/ 365760 w 890712"/>
              <a:gd name="connsiteY0" fmla="*/ 60960 h 365760"/>
              <a:gd name="connsiteX1" fmla="*/ 304800 w 890712"/>
              <a:gd name="connsiteY1" fmla="*/ 85344 h 365760"/>
              <a:gd name="connsiteX2" fmla="*/ 97536 w 890712"/>
              <a:gd name="connsiteY2" fmla="*/ 97536 h 365760"/>
              <a:gd name="connsiteX3" fmla="*/ 60960 w 890712"/>
              <a:gd name="connsiteY3" fmla="*/ 158496 h 365760"/>
              <a:gd name="connsiteX4" fmla="*/ 134112 w 890712"/>
              <a:gd name="connsiteY4" fmla="*/ 292608 h 365760"/>
              <a:gd name="connsiteX5" fmla="*/ 170688 w 890712"/>
              <a:gd name="connsiteY5" fmla="*/ 353568 h 365760"/>
              <a:gd name="connsiteX6" fmla="*/ 231648 w 890712"/>
              <a:gd name="connsiteY6" fmla="*/ 365760 h 365760"/>
              <a:gd name="connsiteX7" fmla="*/ 499872 w 890712"/>
              <a:gd name="connsiteY7" fmla="*/ 341376 h 365760"/>
              <a:gd name="connsiteX8" fmla="*/ 573024 w 890712"/>
              <a:gd name="connsiteY8" fmla="*/ 329184 h 365760"/>
              <a:gd name="connsiteX9" fmla="*/ 865632 w 890712"/>
              <a:gd name="connsiteY9" fmla="*/ 207264 h 365760"/>
              <a:gd name="connsiteX10" fmla="*/ 890016 w 890712"/>
              <a:gd name="connsiteY10" fmla="*/ 170688 h 365760"/>
              <a:gd name="connsiteX11" fmla="*/ 829056 w 890712"/>
              <a:gd name="connsiteY11" fmla="*/ 85344 h 365760"/>
              <a:gd name="connsiteX12" fmla="*/ 694944 w 890712"/>
              <a:gd name="connsiteY12" fmla="*/ 48768 h 365760"/>
              <a:gd name="connsiteX13" fmla="*/ 390144 w 890712"/>
              <a:gd name="connsiteY13" fmla="*/ 0 h 365760"/>
              <a:gd name="connsiteX14" fmla="*/ 182880 w 890712"/>
              <a:gd name="connsiteY14" fmla="*/ 12192 h 365760"/>
              <a:gd name="connsiteX15" fmla="*/ 121920 w 890712"/>
              <a:gd name="connsiteY15" fmla="*/ 85344 h 365760"/>
              <a:gd name="connsiteX16" fmla="*/ 48768 w 890712"/>
              <a:gd name="connsiteY16" fmla="*/ 134112 h 365760"/>
              <a:gd name="connsiteX17" fmla="*/ 0 w 890712"/>
              <a:gd name="connsiteY17" fmla="*/ 158496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90712" h="365760">
                <a:moveTo>
                  <a:pt x="365760" y="60960"/>
                </a:moveTo>
                <a:cubicBezTo>
                  <a:pt x="345440" y="69088"/>
                  <a:pt x="326485" y="82387"/>
                  <a:pt x="304800" y="85344"/>
                </a:cubicBezTo>
                <a:cubicBezTo>
                  <a:pt x="236227" y="94695"/>
                  <a:pt x="163825" y="77649"/>
                  <a:pt x="97536" y="97536"/>
                </a:cubicBezTo>
                <a:cubicBezTo>
                  <a:pt x="74838" y="104345"/>
                  <a:pt x="73152" y="138176"/>
                  <a:pt x="60960" y="158496"/>
                </a:cubicBezTo>
                <a:cubicBezTo>
                  <a:pt x="100849" y="278163"/>
                  <a:pt x="61921" y="189478"/>
                  <a:pt x="134112" y="292608"/>
                </a:cubicBezTo>
                <a:cubicBezTo>
                  <a:pt x="147701" y="312021"/>
                  <a:pt x="151730" y="339350"/>
                  <a:pt x="170688" y="353568"/>
                </a:cubicBezTo>
                <a:cubicBezTo>
                  <a:pt x="187266" y="366001"/>
                  <a:pt x="211328" y="361696"/>
                  <a:pt x="231648" y="365760"/>
                </a:cubicBezTo>
                <a:cubicBezTo>
                  <a:pt x="334726" y="357831"/>
                  <a:pt x="401453" y="354499"/>
                  <a:pt x="499872" y="341376"/>
                </a:cubicBezTo>
                <a:cubicBezTo>
                  <a:pt x="524375" y="338109"/>
                  <a:pt x="548640" y="333248"/>
                  <a:pt x="573024" y="329184"/>
                </a:cubicBezTo>
                <a:cubicBezTo>
                  <a:pt x="826908" y="235648"/>
                  <a:pt x="734109" y="286178"/>
                  <a:pt x="865632" y="207264"/>
                </a:cubicBezTo>
                <a:cubicBezTo>
                  <a:pt x="873760" y="195072"/>
                  <a:pt x="887944" y="185194"/>
                  <a:pt x="890016" y="170688"/>
                </a:cubicBezTo>
                <a:cubicBezTo>
                  <a:pt x="895920" y="129361"/>
                  <a:pt x="863308" y="99045"/>
                  <a:pt x="829056" y="85344"/>
                </a:cubicBezTo>
                <a:cubicBezTo>
                  <a:pt x="786033" y="68135"/>
                  <a:pt x="740001" y="59582"/>
                  <a:pt x="694944" y="48768"/>
                </a:cubicBezTo>
                <a:cubicBezTo>
                  <a:pt x="517373" y="6151"/>
                  <a:pt x="553654" y="14865"/>
                  <a:pt x="390144" y="0"/>
                </a:cubicBezTo>
                <a:cubicBezTo>
                  <a:pt x="321056" y="4064"/>
                  <a:pt x="250743" y="-1381"/>
                  <a:pt x="182880" y="12192"/>
                </a:cubicBezTo>
                <a:cubicBezTo>
                  <a:pt x="154584" y="17851"/>
                  <a:pt x="140026" y="69501"/>
                  <a:pt x="121920" y="85344"/>
                </a:cubicBezTo>
                <a:cubicBezTo>
                  <a:pt x="99865" y="104642"/>
                  <a:pt x="73152" y="117856"/>
                  <a:pt x="48768" y="134112"/>
                </a:cubicBezTo>
                <a:cubicBezTo>
                  <a:pt x="8811" y="160750"/>
                  <a:pt x="26845" y="158496"/>
                  <a:pt x="0" y="15849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5909407-0AFB-C034-BCF1-09B67B681F4C}"/>
              </a:ext>
            </a:extLst>
          </p:cNvPr>
          <p:cNvSpPr/>
          <p:nvPr/>
        </p:nvSpPr>
        <p:spPr>
          <a:xfrm>
            <a:off x="7617130" y="2535936"/>
            <a:ext cx="624662" cy="309159"/>
          </a:xfrm>
          <a:custGeom>
            <a:avLst/>
            <a:gdLst>
              <a:gd name="connsiteX0" fmla="*/ 283286 w 624662"/>
              <a:gd name="connsiteY0" fmla="*/ 292608 h 309159"/>
              <a:gd name="connsiteX1" fmla="*/ 563702 w 624662"/>
              <a:gd name="connsiteY1" fmla="*/ 280416 h 309159"/>
              <a:gd name="connsiteX2" fmla="*/ 612470 w 624662"/>
              <a:gd name="connsiteY2" fmla="*/ 256032 h 309159"/>
              <a:gd name="connsiteX3" fmla="*/ 624662 w 624662"/>
              <a:gd name="connsiteY3" fmla="*/ 207264 h 309159"/>
              <a:gd name="connsiteX4" fmla="*/ 588086 w 624662"/>
              <a:gd name="connsiteY4" fmla="*/ 109728 h 309159"/>
              <a:gd name="connsiteX5" fmla="*/ 551510 w 624662"/>
              <a:gd name="connsiteY5" fmla="*/ 60960 h 309159"/>
              <a:gd name="connsiteX6" fmla="*/ 502742 w 624662"/>
              <a:gd name="connsiteY6" fmla="*/ 12192 h 309159"/>
              <a:gd name="connsiteX7" fmla="*/ 332054 w 624662"/>
              <a:gd name="connsiteY7" fmla="*/ 0 h 309159"/>
              <a:gd name="connsiteX8" fmla="*/ 136982 w 624662"/>
              <a:gd name="connsiteY8" fmla="*/ 36576 h 309159"/>
              <a:gd name="connsiteX9" fmla="*/ 88214 w 624662"/>
              <a:gd name="connsiteY9" fmla="*/ 60960 h 309159"/>
              <a:gd name="connsiteX10" fmla="*/ 39446 w 624662"/>
              <a:gd name="connsiteY10" fmla="*/ 73152 h 309159"/>
              <a:gd name="connsiteX11" fmla="*/ 2870 w 624662"/>
              <a:gd name="connsiteY11" fmla="*/ 158496 h 309159"/>
              <a:gd name="connsiteX12" fmla="*/ 63830 w 624662"/>
              <a:gd name="connsiteY12" fmla="*/ 170688 h 309159"/>
              <a:gd name="connsiteX13" fmla="*/ 234518 w 624662"/>
              <a:gd name="connsiteY13" fmla="*/ 195072 h 309159"/>
              <a:gd name="connsiteX14" fmla="*/ 258902 w 624662"/>
              <a:gd name="connsiteY14" fmla="*/ 231648 h 309159"/>
              <a:gd name="connsiteX15" fmla="*/ 271094 w 624662"/>
              <a:gd name="connsiteY15" fmla="*/ 268224 h 309159"/>
              <a:gd name="connsiteX16" fmla="*/ 307670 w 624662"/>
              <a:gd name="connsiteY16" fmla="*/ 292608 h 309159"/>
              <a:gd name="connsiteX17" fmla="*/ 344246 w 624662"/>
              <a:gd name="connsiteY17" fmla="*/ 195072 h 309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24662" h="309159">
                <a:moveTo>
                  <a:pt x="283286" y="292608"/>
                </a:moveTo>
                <a:cubicBezTo>
                  <a:pt x="403903" y="316731"/>
                  <a:pt x="368104" y="315979"/>
                  <a:pt x="563702" y="280416"/>
                </a:cubicBezTo>
                <a:cubicBezTo>
                  <a:pt x="581584" y="277165"/>
                  <a:pt x="596214" y="264160"/>
                  <a:pt x="612470" y="256032"/>
                </a:cubicBezTo>
                <a:cubicBezTo>
                  <a:pt x="616534" y="239776"/>
                  <a:pt x="624662" y="224020"/>
                  <a:pt x="624662" y="207264"/>
                </a:cubicBezTo>
                <a:cubicBezTo>
                  <a:pt x="624662" y="158102"/>
                  <a:pt x="613312" y="145044"/>
                  <a:pt x="588086" y="109728"/>
                </a:cubicBezTo>
                <a:cubicBezTo>
                  <a:pt x="576275" y="93193"/>
                  <a:pt x="564891" y="76252"/>
                  <a:pt x="551510" y="60960"/>
                </a:cubicBezTo>
                <a:cubicBezTo>
                  <a:pt x="536371" y="43659"/>
                  <a:pt x="524893" y="18345"/>
                  <a:pt x="502742" y="12192"/>
                </a:cubicBezTo>
                <a:cubicBezTo>
                  <a:pt x="447782" y="-3075"/>
                  <a:pt x="388950" y="4064"/>
                  <a:pt x="332054" y="0"/>
                </a:cubicBezTo>
                <a:cubicBezTo>
                  <a:pt x="267030" y="12192"/>
                  <a:pt x="201164" y="20531"/>
                  <a:pt x="136982" y="36576"/>
                </a:cubicBezTo>
                <a:cubicBezTo>
                  <a:pt x="119350" y="40984"/>
                  <a:pt x="105232" y="54578"/>
                  <a:pt x="88214" y="60960"/>
                </a:cubicBezTo>
                <a:cubicBezTo>
                  <a:pt x="72525" y="66844"/>
                  <a:pt x="55702" y="69088"/>
                  <a:pt x="39446" y="73152"/>
                </a:cubicBezTo>
                <a:cubicBezTo>
                  <a:pt x="32054" y="84240"/>
                  <a:pt x="-11444" y="140603"/>
                  <a:pt x="2870" y="158496"/>
                </a:cubicBezTo>
                <a:cubicBezTo>
                  <a:pt x="15815" y="174677"/>
                  <a:pt x="43361" y="167456"/>
                  <a:pt x="63830" y="170688"/>
                </a:cubicBezTo>
                <a:cubicBezTo>
                  <a:pt x="120600" y="179652"/>
                  <a:pt x="234518" y="195072"/>
                  <a:pt x="234518" y="195072"/>
                </a:cubicBezTo>
                <a:cubicBezTo>
                  <a:pt x="242646" y="207264"/>
                  <a:pt x="252349" y="218542"/>
                  <a:pt x="258902" y="231648"/>
                </a:cubicBezTo>
                <a:cubicBezTo>
                  <a:pt x="264649" y="243143"/>
                  <a:pt x="263066" y="258189"/>
                  <a:pt x="271094" y="268224"/>
                </a:cubicBezTo>
                <a:cubicBezTo>
                  <a:pt x="280248" y="279666"/>
                  <a:pt x="307670" y="292608"/>
                  <a:pt x="307670" y="292608"/>
                </a:cubicBezTo>
                <a:cubicBezTo>
                  <a:pt x="321147" y="198268"/>
                  <a:pt x="294159" y="220115"/>
                  <a:pt x="344246" y="19507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71DB7410-BDB3-EFF8-368F-6E596A4788EA}"/>
              </a:ext>
            </a:extLst>
          </p:cNvPr>
          <p:cNvSpPr/>
          <p:nvPr/>
        </p:nvSpPr>
        <p:spPr>
          <a:xfrm>
            <a:off x="8546592" y="5654302"/>
            <a:ext cx="707136" cy="441698"/>
          </a:xfrm>
          <a:custGeom>
            <a:avLst/>
            <a:gdLst>
              <a:gd name="connsiteX0" fmla="*/ 292608 w 707136"/>
              <a:gd name="connsiteY0" fmla="*/ 51554 h 441698"/>
              <a:gd name="connsiteX1" fmla="*/ 109728 w 707136"/>
              <a:gd name="connsiteY1" fmla="*/ 63746 h 441698"/>
              <a:gd name="connsiteX2" fmla="*/ 48768 w 707136"/>
              <a:gd name="connsiteY2" fmla="*/ 75938 h 441698"/>
              <a:gd name="connsiteX3" fmla="*/ 0 w 707136"/>
              <a:gd name="connsiteY3" fmla="*/ 124706 h 441698"/>
              <a:gd name="connsiteX4" fmla="*/ 36576 w 707136"/>
              <a:gd name="connsiteY4" fmla="*/ 161282 h 441698"/>
              <a:gd name="connsiteX5" fmla="*/ 73152 w 707136"/>
              <a:gd name="connsiteY5" fmla="*/ 222242 h 441698"/>
              <a:gd name="connsiteX6" fmla="*/ 134112 w 707136"/>
              <a:gd name="connsiteY6" fmla="*/ 307586 h 441698"/>
              <a:gd name="connsiteX7" fmla="*/ 195072 w 707136"/>
              <a:gd name="connsiteY7" fmla="*/ 429506 h 441698"/>
              <a:gd name="connsiteX8" fmla="*/ 268224 w 707136"/>
              <a:gd name="connsiteY8" fmla="*/ 441698 h 441698"/>
              <a:gd name="connsiteX9" fmla="*/ 402336 w 707136"/>
              <a:gd name="connsiteY9" fmla="*/ 417314 h 441698"/>
              <a:gd name="connsiteX10" fmla="*/ 451104 w 707136"/>
              <a:gd name="connsiteY10" fmla="*/ 380738 h 441698"/>
              <a:gd name="connsiteX11" fmla="*/ 487680 w 707136"/>
              <a:gd name="connsiteY11" fmla="*/ 368546 h 441698"/>
              <a:gd name="connsiteX12" fmla="*/ 658368 w 707136"/>
              <a:gd name="connsiteY12" fmla="*/ 258818 h 441698"/>
              <a:gd name="connsiteX13" fmla="*/ 707136 w 707136"/>
              <a:gd name="connsiteY13" fmla="*/ 210050 h 441698"/>
              <a:gd name="connsiteX14" fmla="*/ 670560 w 707136"/>
              <a:gd name="connsiteY14" fmla="*/ 75938 h 441698"/>
              <a:gd name="connsiteX15" fmla="*/ 609600 w 707136"/>
              <a:gd name="connsiteY15" fmla="*/ 51554 h 441698"/>
              <a:gd name="connsiteX16" fmla="*/ 560832 w 707136"/>
              <a:gd name="connsiteY16" fmla="*/ 27170 h 441698"/>
              <a:gd name="connsiteX17" fmla="*/ 73152 w 707136"/>
              <a:gd name="connsiteY17" fmla="*/ 2786 h 441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7136" h="441698">
                <a:moveTo>
                  <a:pt x="292608" y="51554"/>
                </a:moveTo>
                <a:cubicBezTo>
                  <a:pt x="231648" y="55618"/>
                  <a:pt x="170520" y="57667"/>
                  <a:pt x="109728" y="63746"/>
                </a:cubicBezTo>
                <a:cubicBezTo>
                  <a:pt x="89108" y="65808"/>
                  <a:pt x="66883" y="65874"/>
                  <a:pt x="48768" y="75938"/>
                </a:cubicBezTo>
                <a:cubicBezTo>
                  <a:pt x="28672" y="87103"/>
                  <a:pt x="16256" y="108450"/>
                  <a:pt x="0" y="124706"/>
                </a:cubicBezTo>
                <a:cubicBezTo>
                  <a:pt x="12192" y="136898"/>
                  <a:pt x="26231" y="147488"/>
                  <a:pt x="36576" y="161282"/>
                </a:cubicBezTo>
                <a:cubicBezTo>
                  <a:pt x="50794" y="180240"/>
                  <a:pt x="60007" y="202525"/>
                  <a:pt x="73152" y="222242"/>
                </a:cubicBezTo>
                <a:cubicBezTo>
                  <a:pt x="92544" y="251330"/>
                  <a:pt x="113792" y="279138"/>
                  <a:pt x="134112" y="307586"/>
                </a:cubicBezTo>
                <a:cubicBezTo>
                  <a:pt x="145294" y="346725"/>
                  <a:pt x="148029" y="408598"/>
                  <a:pt x="195072" y="429506"/>
                </a:cubicBezTo>
                <a:cubicBezTo>
                  <a:pt x="217662" y="439546"/>
                  <a:pt x="243840" y="437634"/>
                  <a:pt x="268224" y="441698"/>
                </a:cubicBezTo>
                <a:cubicBezTo>
                  <a:pt x="272375" y="441006"/>
                  <a:pt x="392112" y="421858"/>
                  <a:pt x="402336" y="417314"/>
                </a:cubicBezTo>
                <a:cubicBezTo>
                  <a:pt x="420905" y="409061"/>
                  <a:pt x="433461" y="390820"/>
                  <a:pt x="451104" y="380738"/>
                </a:cubicBezTo>
                <a:cubicBezTo>
                  <a:pt x="462262" y="374362"/>
                  <a:pt x="476185" y="374293"/>
                  <a:pt x="487680" y="368546"/>
                </a:cubicBezTo>
                <a:cubicBezTo>
                  <a:pt x="523108" y="350832"/>
                  <a:pt x="646210" y="268171"/>
                  <a:pt x="658368" y="258818"/>
                </a:cubicBezTo>
                <a:cubicBezTo>
                  <a:pt x="676590" y="244801"/>
                  <a:pt x="690880" y="226306"/>
                  <a:pt x="707136" y="210050"/>
                </a:cubicBezTo>
                <a:cubicBezTo>
                  <a:pt x="703389" y="180077"/>
                  <a:pt x="708529" y="103059"/>
                  <a:pt x="670560" y="75938"/>
                </a:cubicBezTo>
                <a:cubicBezTo>
                  <a:pt x="652751" y="63217"/>
                  <a:pt x="629599" y="60442"/>
                  <a:pt x="609600" y="51554"/>
                </a:cubicBezTo>
                <a:cubicBezTo>
                  <a:pt x="592992" y="44173"/>
                  <a:pt x="578574" y="31113"/>
                  <a:pt x="560832" y="27170"/>
                </a:cubicBezTo>
                <a:cubicBezTo>
                  <a:pt x="383860" y="-12157"/>
                  <a:pt x="266862" y="2786"/>
                  <a:pt x="73152" y="278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4076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90D49-066B-7061-F034-3B99825C8ED0}"/>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3F854A2E-FD7B-004A-A4EF-EE1F1C7D1335}"/>
              </a:ext>
            </a:extLst>
          </p:cNvPr>
          <p:cNvPicPr>
            <a:picLocks noGrp="1" noChangeAspect="1"/>
          </p:cNvPicPr>
          <p:nvPr>
            <p:ph sz="quarter" idx="11"/>
          </p:nvPr>
        </p:nvPicPr>
        <p:blipFill>
          <a:blip r:embed="rId3"/>
          <a:stretch>
            <a:fillRect/>
          </a:stretch>
        </p:blipFill>
        <p:spPr>
          <a:xfrm>
            <a:off x="1863970" y="316523"/>
            <a:ext cx="8428892" cy="6389077"/>
          </a:xfrm>
        </p:spPr>
      </p:pic>
    </p:spTree>
    <p:extLst>
      <p:ext uri="{BB962C8B-B14F-4D97-AF65-F5344CB8AC3E}">
        <p14:creationId xmlns:p14="http://schemas.microsoft.com/office/powerpoint/2010/main" val="1176294178"/>
      </p:ext>
    </p:extLst>
  </p:cSld>
  <p:clrMapOvr>
    <a:masterClrMapping/>
  </p:clrMapOvr>
</p:sld>
</file>

<file path=ppt/theme/theme1.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284</TotalTime>
  <Words>1203</Words>
  <Application>Microsoft Office PowerPoint</Application>
  <PresentationFormat>Widescreen</PresentationFormat>
  <Paragraphs>123</Paragraphs>
  <Slides>25</Slides>
  <Notes>18</Notes>
  <HiddenSlides>4</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25</vt:i4>
      </vt:variant>
    </vt:vector>
  </HeadingPairs>
  <TitlesOfParts>
    <vt:vector size="35" baseType="lpstr">
      <vt:lpstr>Arial</vt:lpstr>
      <vt:lpstr>Calibri</vt:lpstr>
      <vt:lpstr>Calibri Light</vt:lpstr>
      <vt:lpstr>Courier New</vt:lpstr>
      <vt:lpstr>Helvetica Light</vt:lpstr>
      <vt:lpstr>Helvetica Regular</vt:lpstr>
      <vt:lpstr>3_Custom Design</vt:lpstr>
      <vt:lpstr>2_Custom Design</vt:lpstr>
      <vt:lpstr>1_Custom Design</vt:lpstr>
      <vt:lpstr>4_Custom Design</vt:lpstr>
      <vt:lpstr>Patient Simulation: Assessing and Managing Suicide Risk</vt:lpstr>
      <vt:lpstr>Friday Afternoon: 4:45 PM</vt:lpstr>
      <vt:lpstr>Door Note for Casey  </vt:lpstr>
      <vt:lpstr>PowerPoint Presentation</vt:lpstr>
      <vt:lpstr> Suicide and Safety Assessment</vt:lpstr>
      <vt:lpstr>Dr. XXX and Casey</vt:lpstr>
      <vt:lpstr>Suicide and Safety Assessment</vt:lpstr>
      <vt:lpstr>PowerPoint Presentation</vt:lpstr>
      <vt:lpstr>PowerPoint Presentation</vt:lpstr>
      <vt:lpstr>What would you do now?</vt:lpstr>
      <vt:lpstr>Dr. XXXX and Casey</vt:lpstr>
      <vt:lpstr>Partnering with the Parent</vt:lpstr>
      <vt:lpstr>Partnering with the Parent</vt:lpstr>
      <vt:lpstr>PowerPoint Presentation</vt:lpstr>
      <vt:lpstr>Partnering with the Parent</vt:lpstr>
      <vt:lpstr>PowerPoint Presentation</vt:lpstr>
      <vt:lpstr>Partnering with the Parent</vt:lpstr>
      <vt:lpstr>Table exercise and  Group debrief: 15 minutes total</vt:lpstr>
      <vt:lpstr>Table Exercise: Safety Planning</vt:lpstr>
      <vt:lpstr>Identifying Suicide Risk:  Screening Tools</vt:lpstr>
      <vt:lpstr>Safety Planning</vt:lpstr>
      <vt:lpstr>Table Exercise: Safety Planning</vt:lpstr>
      <vt:lpstr>Table Exercise: Cheat Sheet</vt:lpstr>
      <vt:lpstr>Table Exercise: Whole Room Debrief (4 minutes)</vt:lpstr>
      <vt:lpstr>Question and Answer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Patient Simulation: Assessing and Managing Suicide Risk</dc:title>
  <dc:creator>Zuckerbrot, Rachel (NYSPI)</dc:creator>
  <cp:lastModifiedBy>Bhatia, Ira</cp:lastModifiedBy>
  <cp:revision>13</cp:revision>
  <dcterms:created xsi:type="dcterms:W3CDTF">2023-10-26T16:53:21Z</dcterms:created>
  <dcterms:modified xsi:type="dcterms:W3CDTF">2024-03-12T18:02:54Z</dcterms:modified>
</cp:coreProperties>
</file>